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Otsikko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Otsikkoteksti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 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”Kirjoita lainaus tähän.”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uva – 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Otsikkoteksti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tsikko – kes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Otsikkoteksti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uva – py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Otsikkoteksti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tsikko – y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Otsikkoteksti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tsikko ja merk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Otsikkoteksti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tsikko, merkit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Otsikkoteksti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Merk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uva – 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Otsikkoteksti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paramotor.fi" TargetMode="External"/><Relationship Id="rId3" Type="http://schemas.openxmlformats.org/officeDocument/2006/relationships/hyperlink" Target="http://lappi.fi" TargetMode="External"/><Relationship Id="rId4" Type="http://schemas.openxmlformats.org/officeDocument/2006/relationships/hyperlink" Target="http://seura.fi" TargetMode="External"/><Relationship Id="rId5" Type="http://schemas.openxmlformats.org/officeDocument/2006/relationships/hyperlink" Target="http://www.youtube.com" TargetMode="External"/><Relationship Id="rId6" Type="http://schemas.openxmlformats.org/officeDocument/2006/relationships/hyperlink" Target="http://yle.fi" TargetMode="External"/><Relationship Id="rId7" Type="http://schemas.openxmlformats.org/officeDocument/2006/relationships/hyperlink" Target="http://ylitalon.kuvat.fi" TargetMode="External"/><Relationship Id="rId8" Type="http://schemas.openxmlformats.org/officeDocument/2006/relationships/hyperlink" Target="http://www.vastavalo.fi" TargetMode="Externa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yle.fi" TargetMode="External"/><Relationship Id="rId3" Type="http://schemas.openxmlformats.org/officeDocument/2006/relationships/hyperlink" Target="http://xn--kehittyvkauppa-dib.fi" TargetMode="External"/><Relationship Id="rId4" Type="http://schemas.openxmlformats.org/officeDocument/2006/relationships/image" Target="../media/image19.jpeg"/><Relationship Id="rId5" Type="http://schemas.openxmlformats.org/officeDocument/2006/relationships/hyperlink" Target="http://www.pohjois-satakunta.fi" TargetMode="Externa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633381" y="1109063"/>
            <a:ext cx="11738037" cy="3163939"/>
          </a:xfrm>
          <a:prstGeom prst="rect">
            <a:avLst/>
          </a:prstGeom>
        </p:spPr>
        <p:txBody>
          <a:bodyPr/>
          <a:lstStyle/>
          <a:p>
            <a:pPr/>
            <a:r>
              <a:t>Pohjanmaa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3517337" y="4906478"/>
            <a:ext cx="5571281" cy="1388444"/>
          </a:xfrm>
          <a:prstGeom prst="rect">
            <a:avLst/>
          </a:prstGeom>
        </p:spPr>
        <p:txBody>
          <a:bodyPr/>
          <a:lstStyle/>
          <a:p>
            <a:pPr/>
            <a:r>
              <a:t>Tekijät Laura,Miska ja Eelis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ctrTitle"/>
          </p:nvPr>
        </p:nvSpPr>
        <p:spPr>
          <a:xfrm>
            <a:off x="2827029" y="81270"/>
            <a:ext cx="7350742" cy="2082456"/>
          </a:xfrm>
          <a:prstGeom prst="rect">
            <a:avLst/>
          </a:prstGeom>
        </p:spPr>
        <p:txBody>
          <a:bodyPr/>
          <a:lstStyle/>
          <a:p>
            <a:pPr/>
            <a:r>
              <a:t>Lähteet</a:t>
            </a:r>
          </a:p>
        </p:txBody>
      </p:sp>
      <p:sp>
        <p:nvSpPr>
          <p:cNvPr id="157" name="Shape 157"/>
          <p:cNvSpPr/>
          <p:nvPr/>
        </p:nvSpPr>
        <p:spPr>
          <a:xfrm>
            <a:off x="3435632" y="2209434"/>
            <a:ext cx="553526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u="sng">
                <a:hlinkClick r:id="rId2" invalidUrl="" action="" tgtFrame="" tooltip="" history="1" highlightClick="0" endSnd="0"/>
              </a:rPr>
              <a:t>www.paramotor.fi</a:t>
            </a:r>
            <a:r>
              <a:t> Seinäjoki kuva.</a:t>
            </a:r>
          </a:p>
        </p:txBody>
      </p:sp>
      <p:sp>
        <p:nvSpPr>
          <p:cNvPr id="158" name="Shape 158"/>
          <p:cNvSpPr/>
          <p:nvPr/>
        </p:nvSpPr>
        <p:spPr>
          <a:xfrm>
            <a:off x="144484" y="3406243"/>
            <a:ext cx="421736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>
                <a:hlinkClick r:id="rId3" invalidUrl="" action="" tgtFrame="" tooltip="" history="1" highlightClick="0" endSnd="0"/>
              </a:rPr>
              <a:t>lappi.fi</a:t>
            </a:r>
            <a:r>
              <a:t> Kemin kuva</a:t>
            </a:r>
          </a:p>
        </p:txBody>
      </p:sp>
      <p:sp>
        <p:nvSpPr>
          <p:cNvPr id="159" name="Shape 159"/>
          <p:cNvSpPr/>
          <p:nvPr/>
        </p:nvSpPr>
        <p:spPr>
          <a:xfrm>
            <a:off x="5601323" y="4673599"/>
            <a:ext cx="4977573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Eurosim 2016.automaatio </a:t>
            </a:r>
            <a:r>
              <a:rPr u="sng">
                <a:hlinkClick r:id="rId4" invalidUrl="" action="" tgtFrame="" tooltip="" history="1" highlightClick="0" endSnd="0"/>
              </a:rPr>
              <a:t>seura.fi</a:t>
            </a:r>
          </a:p>
        </p:txBody>
      </p:sp>
      <p:sp>
        <p:nvSpPr>
          <p:cNvPr id="160" name="Shape 160"/>
          <p:cNvSpPr/>
          <p:nvPr/>
        </p:nvSpPr>
        <p:spPr>
          <a:xfrm>
            <a:off x="9386961" y="1187829"/>
            <a:ext cx="311284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Www.joet. info Pohjanmaan joet</a:t>
            </a:r>
          </a:p>
        </p:txBody>
      </p:sp>
      <p:sp>
        <p:nvSpPr>
          <p:cNvPr id="161" name="Shape 161"/>
          <p:cNvSpPr/>
          <p:nvPr/>
        </p:nvSpPr>
        <p:spPr>
          <a:xfrm>
            <a:off x="1601250" y="5387101"/>
            <a:ext cx="424915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u="sng">
                <a:hlinkClick r:id="rId5" invalidUrl="" action="" tgtFrame="" tooltip="" history="1" highlightClick="0" endSnd="0"/>
              </a:rPr>
              <a:t>www.youtube.com</a:t>
            </a:r>
            <a:r>
              <a:t>. Tulva</a:t>
            </a:r>
          </a:p>
        </p:txBody>
      </p:sp>
      <p:sp>
        <p:nvSpPr>
          <p:cNvPr id="162" name="Shape 162"/>
          <p:cNvSpPr/>
          <p:nvPr/>
        </p:nvSpPr>
        <p:spPr>
          <a:xfrm>
            <a:off x="7065240" y="7153471"/>
            <a:ext cx="574672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>
                <a:hlinkClick r:id="rId6" invalidUrl="" action="" tgtFrame="" tooltip="" history="1" highlightClick="0" endSnd="0"/>
              </a:rPr>
              <a:t>YLE.fi</a:t>
            </a:r>
            <a:r>
              <a:t> Pohjanmaan lehmät</a:t>
            </a:r>
          </a:p>
        </p:txBody>
      </p:sp>
      <p:sp>
        <p:nvSpPr>
          <p:cNvPr id="163" name="Shape 163"/>
          <p:cNvSpPr/>
          <p:nvPr/>
        </p:nvSpPr>
        <p:spPr>
          <a:xfrm>
            <a:off x="465689" y="740296"/>
            <a:ext cx="385108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u="sng">
                <a:hlinkClick r:id="rId7" invalidUrl="" action="" tgtFrame="" tooltip="" history="1" highlightClick="0" endSnd="0"/>
              </a:rPr>
              <a:t>ylitalon.kuvat.fi</a:t>
            </a:r>
            <a:r>
              <a:t> Pohjanmaan  ladot.</a:t>
            </a:r>
          </a:p>
        </p:txBody>
      </p:sp>
      <p:sp>
        <p:nvSpPr>
          <p:cNvPr id="164" name="Shape 164"/>
          <p:cNvSpPr/>
          <p:nvPr/>
        </p:nvSpPr>
        <p:spPr>
          <a:xfrm>
            <a:off x="161320" y="7276555"/>
            <a:ext cx="617024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u="sng">
                <a:hlinkClick r:id="rId8" invalidUrl="" action="" tgtFrame="" tooltip="" history="1" highlightClick="0" endSnd="0"/>
              </a:rPr>
              <a:t>www.vastavalo.fi</a:t>
            </a:r>
            <a:r>
              <a:t> pohjanmaankasvit.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3924121" y="898274"/>
            <a:ext cx="396769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Lähteet.</a:t>
            </a:r>
          </a:p>
        </p:txBody>
      </p:sp>
      <p:sp>
        <p:nvSpPr>
          <p:cNvPr id="167" name="Shape 167"/>
          <p:cNvSpPr/>
          <p:nvPr/>
        </p:nvSpPr>
        <p:spPr>
          <a:xfrm>
            <a:off x="7282071" y="943340"/>
            <a:ext cx="494489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u="sng">
                <a:hlinkClick r:id="rId2" invalidUrl="" action="" tgtFrame="" tooltip="" history="1" highlightClick="0" endSnd="0"/>
              </a:rPr>
              <a:t>YLE.fi</a:t>
            </a:r>
            <a:r>
              <a:t> Pohjanmaan marjat.</a:t>
            </a:r>
          </a:p>
        </p:txBody>
      </p:sp>
      <p:sp>
        <p:nvSpPr>
          <p:cNvPr id="168" name="Shape 168"/>
          <p:cNvSpPr/>
          <p:nvPr/>
        </p:nvSpPr>
        <p:spPr>
          <a:xfrm>
            <a:off x="907124" y="2400977"/>
            <a:ext cx="780686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u="sng">
                <a:hlinkClick r:id="rId3" invalidUrl="" action="" tgtFrame="" tooltip="" history="1" highlightClick="0" endSnd="0"/>
              </a:rPr>
              <a:t>kehittyväkauppa.fi</a:t>
            </a:r>
            <a:r>
              <a:t> Pohjanmaan vihanneksia.</a:t>
            </a:r>
          </a:p>
        </p:txBody>
      </p:sp>
      <p:pic>
        <p:nvPicPr>
          <p:cNvPr id="169" name="4D1120B9-982F-4A84-8F2C-412D0051F62D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8660" y="4227096"/>
            <a:ext cx="8224462" cy="543585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7799739" y="6742251"/>
            <a:ext cx="4185687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u="sng"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www.pohjois-Satakunta.fi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3651412" y="821573"/>
            <a:ext cx="492729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KYSYMYKSET.</a:t>
            </a:r>
          </a:p>
        </p:txBody>
      </p:sp>
      <p:sp>
        <p:nvSpPr>
          <p:cNvPr id="173" name="Shape 173"/>
          <p:cNvSpPr/>
          <p:nvPr/>
        </p:nvSpPr>
        <p:spPr>
          <a:xfrm>
            <a:off x="3108523" y="1787369"/>
            <a:ext cx="6948827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Mitä näkee melkein, joka paikassa Pohjanmaalla?</a:t>
            </a:r>
          </a:p>
        </p:txBody>
      </p:sp>
      <p:sp>
        <p:nvSpPr>
          <p:cNvPr id="174" name="Shape 174"/>
          <p:cNvSpPr/>
          <p:nvPr/>
        </p:nvSpPr>
        <p:spPr>
          <a:xfrm>
            <a:off x="2867533" y="4088398"/>
            <a:ext cx="726973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Missäpäin Suomea Pohjanmaa siaitsee?</a:t>
            </a:r>
          </a:p>
        </p:txBody>
      </p:sp>
      <p:sp>
        <p:nvSpPr>
          <p:cNvPr id="175" name="Shape 175"/>
          <p:cNvSpPr/>
          <p:nvPr/>
        </p:nvSpPr>
        <p:spPr>
          <a:xfrm>
            <a:off x="3235587" y="6542828"/>
            <a:ext cx="784521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Onko Pohjanmaa tasaista seutua vai mäkistä?</a:t>
            </a:r>
          </a:p>
        </p:txBody>
      </p:sp>
      <p:sp>
        <p:nvSpPr>
          <p:cNvPr id="176" name="Shape 176"/>
          <p:cNvSpPr/>
          <p:nvPr/>
        </p:nvSpPr>
        <p:spPr>
          <a:xfrm>
            <a:off x="2474215" y="2218167"/>
            <a:ext cx="57035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A.</a:t>
            </a:r>
          </a:p>
        </p:txBody>
      </p:sp>
      <p:sp>
        <p:nvSpPr>
          <p:cNvPr id="177" name="Shape 177"/>
          <p:cNvSpPr/>
          <p:nvPr/>
        </p:nvSpPr>
        <p:spPr>
          <a:xfrm>
            <a:off x="2060029" y="4088398"/>
            <a:ext cx="57035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B.</a:t>
            </a:r>
          </a:p>
        </p:txBody>
      </p:sp>
      <p:sp>
        <p:nvSpPr>
          <p:cNvPr id="178" name="Shape 178"/>
          <p:cNvSpPr/>
          <p:nvPr/>
        </p:nvSpPr>
        <p:spPr>
          <a:xfrm>
            <a:off x="2413555" y="6696867"/>
            <a:ext cx="69167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3920716" y="438069"/>
            <a:ext cx="549318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Vastaukset</a:t>
            </a:r>
          </a:p>
        </p:txBody>
      </p:sp>
      <p:sp>
        <p:nvSpPr>
          <p:cNvPr id="181" name="Shape 181"/>
          <p:cNvSpPr/>
          <p:nvPr/>
        </p:nvSpPr>
        <p:spPr>
          <a:xfrm>
            <a:off x="4540910" y="1634603"/>
            <a:ext cx="392298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Peltoja ja metsää.</a:t>
            </a:r>
          </a:p>
        </p:txBody>
      </p:sp>
      <p:sp>
        <p:nvSpPr>
          <p:cNvPr id="182" name="Shape 182"/>
          <p:cNvSpPr/>
          <p:nvPr/>
        </p:nvSpPr>
        <p:spPr>
          <a:xfrm>
            <a:off x="4600196" y="3782230"/>
            <a:ext cx="346692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Länsirannikolla.</a:t>
            </a:r>
          </a:p>
        </p:txBody>
      </p:sp>
      <p:sp>
        <p:nvSpPr>
          <p:cNvPr id="183" name="Shape 183"/>
          <p:cNvSpPr/>
          <p:nvPr/>
        </p:nvSpPr>
        <p:spPr>
          <a:xfrm>
            <a:off x="4348167" y="5929857"/>
            <a:ext cx="380991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Tasaista.</a:t>
            </a:r>
          </a:p>
        </p:txBody>
      </p:sp>
      <p:sp>
        <p:nvSpPr>
          <p:cNvPr id="184" name="Shape 184"/>
          <p:cNvSpPr/>
          <p:nvPr/>
        </p:nvSpPr>
        <p:spPr>
          <a:xfrm>
            <a:off x="3149183" y="1634603"/>
            <a:ext cx="57035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A.</a:t>
            </a:r>
          </a:p>
        </p:txBody>
      </p:sp>
      <p:sp>
        <p:nvSpPr>
          <p:cNvPr id="185" name="Shape 185"/>
          <p:cNvSpPr/>
          <p:nvPr/>
        </p:nvSpPr>
        <p:spPr>
          <a:xfrm>
            <a:off x="3149183" y="3782230"/>
            <a:ext cx="57035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B.</a:t>
            </a:r>
          </a:p>
        </p:txBody>
      </p:sp>
      <p:sp>
        <p:nvSpPr>
          <p:cNvPr id="186" name="Shape 186"/>
          <p:cNvSpPr/>
          <p:nvPr/>
        </p:nvSpPr>
        <p:spPr>
          <a:xfrm>
            <a:off x="3319994" y="6037238"/>
            <a:ext cx="5969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ctrTitle"/>
          </p:nvPr>
        </p:nvSpPr>
        <p:spPr>
          <a:xfrm>
            <a:off x="1684185" y="257682"/>
            <a:ext cx="10250038" cy="3302001"/>
          </a:xfrm>
          <a:prstGeom prst="rect">
            <a:avLst/>
          </a:prstGeom>
        </p:spPr>
        <p:txBody>
          <a:bodyPr/>
          <a:lstStyle>
            <a:lvl1pPr defTabSz="578358">
              <a:defRPr sz="7919"/>
            </a:lvl1pPr>
          </a:lstStyle>
          <a:p>
            <a:pPr/>
            <a:r>
              <a:t>Pohjanmaan suurin kaupunki on Seinäjoki.</a:t>
            </a:r>
          </a:p>
        </p:txBody>
      </p:sp>
      <p:pic>
        <p:nvPicPr>
          <p:cNvPr id="123" name="9A95676E-81CD-49ED-956E-BD06D8F0AF0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2130" y="4147722"/>
            <a:ext cx="7265983" cy="4788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ctrTitle"/>
          </p:nvPr>
        </p:nvSpPr>
        <p:spPr>
          <a:xfrm>
            <a:off x="1408061" y="610507"/>
            <a:ext cx="10464801" cy="2297218"/>
          </a:xfrm>
          <a:prstGeom prst="rect">
            <a:avLst/>
          </a:prstGeom>
        </p:spPr>
        <p:txBody>
          <a:bodyPr/>
          <a:lstStyle>
            <a:lvl1pPr defTabSz="438150">
              <a:defRPr sz="6000"/>
            </a:lvl1pPr>
          </a:lstStyle>
          <a:p>
            <a:pPr/>
            <a:r>
              <a:t>Pohjanmaan  kaupunkeja ovat Kemi,Oulu,Vaasa ja Kokkola.</a:t>
            </a:r>
          </a:p>
        </p:txBody>
      </p:sp>
      <p:pic>
        <p:nvPicPr>
          <p:cNvPr id="126" name="F9461C2A-3779-48F3-BEB6-73D4089A7DA2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710"/>
          <a:stretch>
            <a:fillRect/>
          </a:stretch>
        </p:blipFill>
        <p:spPr>
          <a:xfrm>
            <a:off x="407713" y="6160660"/>
            <a:ext cx="5991937" cy="3547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30963880-5145-4FD2-B411-1D28AAF4754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1221" y="3606701"/>
            <a:ext cx="5080001" cy="337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ctrTitle"/>
          </p:nvPr>
        </p:nvSpPr>
        <p:spPr>
          <a:xfrm>
            <a:off x="1270000" y="794589"/>
            <a:ext cx="10464800" cy="2749754"/>
          </a:xfrm>
          <a:prstGeom prst="rect">
            <a:avLst/>
          </a:prstGeom>
        </p:spPr>
        <p:txBody>
          <a:bodyPr/>
          <a:lstStyle>
            <a:lvl1pPr defTabSz="420624">
              <a:defRPr sz="5760"/>
            </a:lvl1pPr>
          </a:lstStyle>
          <a:p>
            <a:pPr/>
            <a:r>
              <a:t>Pohjanmaan joet ovat Pyhäjoki,Siikajoki,Simojo-Ki,Kalajoki ja Oulujoki.</a:t>
            </a:r>
          </a:p>
        </p:txBody>
      </p:sp>
      <p:pic>
        <p:nvPicPr>
          <p:cNvPr id="130" name="C148A1DE-BD04-41BE-BBD9-7CBF33996F2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4045" y="6120181"/>
            <a:ext cx="5864921" cy="3296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9193BE49-8970-4A10-89C4-EC4F054189AC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6678" y="3843374"/>
            <a:ext cx="5386134" cy="403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/>
            <a:r>
              <a:t>Pohjanmaalla lumi sulaa nopeasti ja muodostaa tulvan</a:t>
            </a:r>
          </a:p>
        </p:txBody>
      </p:sp>
      <p:pic>
        <p:nvPicPr>
          <p:cNvPr id="134" name="17A6E059-6461-4149-8BD2-97D8A8B188D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184" y="5537547"/>
            <a:ext cx="5117081" cy="3413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24CA689F-A651-4885-BB96-C3CE723A3D6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36498" y="5427509"/>
            <a:ext cx="5407674" cy="4055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ctrTitle"/>
          </p:nvPr>
        </p:nvSpPr>
        <p:spPr>
          <a:xfrm>
            <a:off x="1270000" y="-294565"/>
            <a:ext cx="10464800" cy="3302001"/>
          </a:xfrm>
          <a:prstGeom prst="rect">
            <a:avLst/>
          </a:prstGeom>
        </p:spPr>
        <p:txBody>
          <a:bodyPr/>
          <a:lstStyle/>
          <a:p>
            <a:pPr/>
            <a:r>
              <a:t>Pohjanmaan eläimiä</a:t>
            </a:r>
          </a:p>
        </p:txBody>
      </p:sp>
      <p:pic>
        <p:nvPicPr>
          <p:cNvPr id="138" name="1F878DDD-8BA0-4AD3-A50B-6839DDE0F17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007" y="4970222"/>
            <a:ext cx="3140156" cy="443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B597E80D-B1D0-4270-84C0-A85C86DAACD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9185" y="2867238"/>
            <a:ext cx="5999706" cy="3374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BE39335-B804-47B6-B072-2E61F6FFAAFC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2358" y="6546081"/>
            <a:ext cx="4973359" cy="2797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ctrTitle"/>
          </p:nvPr>
        </p:nvSpPr>
        <p:spPr>
          <a:xfrm>
            <a:off x="1921957" y="372734"/>
            <a:ext cx="9160886" cy="2251198"/>
          </a:xfrm>
          <a:prstGeom prst="rect">
            <a:avLst/>
          </a:prstGeom>
        </p:spPr>
        <p:txBody>
          <a:bodyPr/>
          <a:lstStyle/>
          <a:p>
            <a:pPr/>
            <a:r>
              <a:t>Pohjanmaan latoja</a:t>
            </a:r>
          </a:p>
        </p:txBody>
      </p:sp>
      <p:pic>
        <p:nvPicPr>
          <p:cNvPr id="143" name="F3613253-5FA7-48BC-BD48-213AF430CCA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433" y="5289058"/>
            <a:ext cx="6690930" cy="4452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64672A00-06BF-47FB-A0EE-9253804FF6A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82276" y="3880740"/>
            <a:ext cx="5159251" cy="3439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ctrTitle"/>
          </p:nvPr>
        </p:nvSpPr>
        <p:spPr>
          <a:xfrm>
            <a:off x="1983318" y="503125"/>
            <a:ext cx="9613421" cy="2834125"/>
          </a:xfrm>
          <a:prstGeom prst="rect">
            <a:avLst/>
          </a:prstGeom>
        </p:spPr>
        <p:txBody>
          <a:bodyPr/>
          <a:lstStyle/>
          <a:p>
            <a:pPr/>
            <a:r>
              <a:t>Pohjaan marjat ja kasvit.🍒🌷</a:t>
            </a:r>
          </a:p>
        </p:txBody>
      </p:sp>
      <p:pic>
        <p:nvPicPr>
          <p:cNvPr id="147" name="9B165D6B-CA2D-48CC-8BF2-0720F317D97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02" y="3712953"/>
            <a:ext cx="4232167" cy="2327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99F1ADF6-B317-498A-9259-3C59387D7528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9513" y="4034537"/>
            <a:ext cx="5060210" cy="3356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F2AFF6D1-7A77-4EA1-829E-BAF2050AD3D9-L0-001.jpe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1346430" y="6464107"/>
            <a:ext cx="5810481" cy="3268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ctrTitle"/>
          </p:nvPr>
        </p:nvSpPr>
        <p:spPr>
          <a:xfrm>
            <a:off x="1270000" y="411084"/>
            <a:ext cx="10464800" cy="3302001"/>
          </a:xfrm>
          <a:prstGeom prst="rect">
            <a:avLst/>
          </a:prstGeom>
        </p:spPr>
        <p:txBody>
          <a:bodyPr/>
          <a:lstStyle/>
          <a:p>
            <a:pPr/>
            <a:r>
              <a:t>Pohjanmaan vihanneksia🌽</a:t>
            </a:r>
          </a:p>
        </p:txBody>
      </p:sp>
      <p:pic>
        <p:nvPicPr>
          <p:cNvPr id="152" name="2443D5BE-D62A-4258-BD94-21C8B380BB8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426" y="3743593"/>
            <a:ext cx="6385501" cy="4022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8DE4A0B2-F6C5-4C2C-BB4F-475DD5629CA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2873" y="3725115"/>
            <a:ext cx="6091253" cy="405982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2082505" y="8414968"/>
            <a:ext cx="834890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Pohjanmaalla on paljon kasvihuoneita.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