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Otsikko ja ala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Otsikkoteksti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Lain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 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”Kirjoita lainaus tähän.”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Kuva – vaa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Otsikkoteksti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tsikko – kes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Otsikkoteksti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Kuva –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Otsikkoteksti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tsikko – y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Otsikkoteksti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tsikko ja merk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Otsikkoteksti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tsikko, merkit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Otsikkoteksti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Merk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Kuva – 3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Otsikkoteksti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peda.net" TargetMode="External"/><Relationship Id="rId3" Type="http://schemas.openxmlformats.org/officeDocument/2006/relationships/hyperlink" Target="http://etela-suomi.proagria.fi" TargetMode="External"/><Relationship Id="rId4" Type="http://schemas.openxmlformats.org/officeDocument/2006/relationships/hyperlink" Target="http://www.panoramio.com" TargetMode="External"/><Relationship Id="rId5" Type="http://schemas.openxmlformats.org/officeDocument/2006/relationships/hyperlink" Target="http://xn--etel-pohjanmaa-8hb.proagria.fi" TargetMode="External"/><Relationship Id="rId6" Type="http://schemas.openxmlformats.org/officeDocument/2006/relationships/hyperlink" Target="http://www.matkallamaailmalla.fi" TargetMode="External"/><Relationship Id="rId7" Type="http://schemas.openxmlformats.org/officeDocument/2006/relationships/hyperlink" Target="http://www.seeteri.fi" TargetMode="External"/><Relationship Id="rId8" Type="http://schemas.openxmlformats.org/officeDocument/2006/relationships/hyperlink" Target="http://www.kesko.fi" TargetMode="External"/><Relationship Id="rId9" Type="http://schemas.openxmlformats.org/officeDocument/2006/relationships/hyperlink" Target="http://masinotek.com" TargetMode="External"/><Relationship Id="rId10" Type="http://schemas.openxmlformats.org/officeDocument/2006/relationships/hyperlink" Target="http://www.proagria.fi" TargetMode="External"/><Relationship Id="rId11" Type="http://schemas.openxmlformats.org/officeDocument/2006/relationships/hyperlink" Target="http://www.viherpeukalot.fi" TargetMode="External"/><Relationship Id="rId12" Type="http://schemas.openxmlformats.org/officeDocument/2006/relationships/hyperlink" Target="http://pixabay.com" TargetMode="External"/><Relationship Id="rId13" Type="http://schemas.openxmlformats.org/officeDocument/2006/relationships/hyperlink" Target="http://martinkala.fi" TargetMode="External"/><Relationship Id="rId14" Type="http://schemas.openxmlformats.org/officeDocument/2006/relationships/hyperlink" Target="http://eeronkuvakulma.vuodatus.net" TargetMode="External"/><Relationship Id="rId15" Type="http://schemas.openxmlformats.org/officeDocument/2006/relationships/hyperlink" Target="http://www.greenwindow.fi" TargetMode="External"/><Relationship Id="rId16" Type="http://schemas.openxmlformats.org/officeDocument/2006/relationships/hyperlink" Target="http://www.metla.fi" TargetMode="Externa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3" Type="http://schemas.openxmlformats.org/officeDocument/2006/relationships/image" Target="../media/image2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image" Target="../media/image9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Etelä-Suomen rannikko-seutu</a:t>
            </a:r>
          </a:p>
        </p:txBody>
      </p:sp>
      <p:sp>
        <p:nvSpPr>
          <p:cNvPr id="120" name="Shape 120"/>
          <p:cNvSpPr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Tekijät Emmi,Miina ja Adrian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92C4CDAF-A04C-42C1-946F-BF981EA68F0C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07448" y="536445"/>
            <a:ext cx="4986330" cy="37397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4633EB45-6C90-49D1-83BB-1448D37E127A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99737" y="6780993"/>
            <a:ext cx="5900171" cy="2785812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Shape 169"/>
          <p:cNvSpPr/>
          <p:nvPr/>
        </p:nvSpPr>
        <p:spPr>
          <a:xfrm>
            <a:off x="2193030" y="6838638"/>
            <a:ext cx="156225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Silakka</a:t>
            </a:r>
          </a:p>
        </p:txBody>
      </p:sp>
      <p:sp>
        <p:nvSpPr>
          <p:cNvPr id="170" name="Shape 170"/>
          <p:cNvSpPr/>
          <p:nvPr/>
        </p:nvSpPr>
        <p:spPr>
          <a:xfrm>
            <a:off x="2282450" y="2082468"/>
            <a:ext cx="357027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Valkohäntäkauris</a:t>
            </a:r>
          </a:p>
        </p:txBody>
      </p:sp>
      <p:sp>
        <p:nvSpPr>
          <p:cNvPr id="171" name="Shape 171"/>
          <p:cNvSpPr/>
          <p:nvPr/>
        </p:nvSpPr>
        <p:spPr>
          <a:xfrm>
            <a:off x="5921192" y="2561839"/>
            <a:ext cx="1717791" cy="24262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72" name="Shape 172"/>
          <p:cNvSpPr/>
          <p:nvPr/>
        </p:nvSpPr>
        <p:spPr>
          <a:xfrm>
            <a:off x="4041832" y="7344587"/>
            <a:ext cx="2771357" cy="697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/>
        </p:nvSpPr>
        <p:spPr>
          <a:xfrm>
            <a:off x="2070485" y="994025"/>
            <a:ext cx="821954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Muuta mielen kiintoista Etelä-Suomesta.</a:t>
            </a:r>
          </a:p>
        </p:txBody>
      </p:sp>
      <p:sp>
        <p:nvSpPr>
          <p:cNvPr id="175" name="Shape 175"/>
          <p:cNvSpPr/>
          <p:nvPr/>
        </p:nvSpPr>
        <p:spPr>
          <a:xfrm>
            <a:off x="1710275" y="2254994"/>
            <a:ext cx="7559345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Etelä-Suomen väki luku kasvaa yhä.</a:t>
            </a:r>
          </a:p>
        </p:txBody>
      </p:sp>
      <p:sp>
        <p:nvSpPr>
          <p:cNvPr id="176" name="Shape 176"/>
          <p:cNvSpPr/>
          <p:nvPr/>
        </p:nvSpPr>
        <p:spPr>
          <a:xfrm>
            <a:off x="1714316" y="3160066"/>
            <a:ext cx="8042149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Etelä-Suomessa on paljon kaupunkeja</a:t>
            </a:r>
          </a:p>
        </p:txBody>
      </p:sp>
      <p:sp>
        <p:nvSpPr>
          <p:cNvPr id="177" name="Shape 177"/>
          <p:cNvSpPr/>
          <p:nvPr/>
        </p:nvSpPr>
        <p:spPr>
          <a:xfrm>
            <a:off x="1744638" y="4062064"/>
            <a:ext cx="699973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Etelä-Suomessa on paljon eläimiä</a:t>
            </a:r>
          </a:p>
        </p:txBody>
      </p:sp>
      <p:sp>
        <p:nvSpPr>
          <p:cNvPr id="178" name="Shape 178"/>
          <p:cNvSpPr/>
          <p:nvPr/>
        </p:nvSpPr>
        <p:spPr>
          <a:xfrm>
            <a:off x="1764608" y="4967135"/>
            <a:ext cx="794156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Etelä-Suomi on tiheään asuttua aluetta</a:t>
            </a:r>
          </a:p>
        </p:txBody>
      </p:sp>
      <p:sp>
        <p:nvSpPr>
          <p:cNvPr id="179" name="Shape 179"/>
          <p:cNvSpPr/>
          <p:nvPr/>
        </p:nvSpPr>
        <p:spPr>
          <a:xfrm>
            <a:off x="1771525" y="5872206"/>
            <a:ext cx="829589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Etelä-Suomi on hyvää maanviljelyaluetta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/>
        </p:nvSpPr>
        <p:spPr>
          <a:xfrm>
            <a:off x="4716208" y="-37498"/>
            <a:ext cx="163952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Lähteet</a:t>
            </a:r>
          </a:p>
        </p:txBody>
      </p:sp>
      <p:sp>
        <p:nvSpPr>
          <p:cNvPr id="182" name="Shape 182"/>
          <p:cNvSpPr/>
          <p:nvPr/>
        </p:nvSpPr>
        <p:spPr>
          <a:xfrm>
            <a:off x="161988" y="697795"/>
            <a:ext cx="688223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rPr u="sng">
                <a:hlinkClick r:id="rId2" invalidUrl="" action="" tgtFrame="" tooltip="" history="1" highlightClick="0" endSnd="0"/>
              </a:rPr>
              <a:t>peda.net</a:t>
            </a:r>
            <a:r>
              <a:t>.   Suomen kartta ja talot</a:t>
            </a:r>
          </a:p>
        </p:txBody>
      </p:sp>
      <p:sp>
        <p:nvSpPr>
          <p:cNvPr id="183" name="Shape 183"/>
          <p:cNvSpPr/>
          <p:nvPr/>
        </p:nvSpPr>
        <p:spPr>
          <a:xfrm>
            <a:off x="-81330" y="1433089"/>
            <a:ext cx="871880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rPr u="sng">
                <a:hlinkClick r:id="rId3" invalidUrl="" action="" tgtFrame="" tooltip="" history="1" highlightClick="0" endSnd="0"/>
              </a:rPr>
              <a:t>Etela-Suomi.proagria.fi</a:t>
            </a:r>
            <a:r>
              <a:t> Etelä-Suomen alue</a:t>
            </a:r>
          </a:p>
        </p:txBody>
      </p:sp>
      <p:sp>
        <p:nvSpPr>
          <p:cNvPr id="184" name="Shape 184"/>
          <p:cNvSpPr/>
          <p:nvPr/>
        </p:nvSpPr>
        <p:spPr>
          <a:xfrm>
            <a:off x="162637" y="2131484"/>
            <a:ext cx="712637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rPr u="sng">
                <a:hlinkClick r:id="rId4" invalidUrl="" action="" tgtFrame="" tooltip="" history="1" highlightClick="0" endSnd="0"/>
              </a:rPr>
              <a:t>www.panoramio.com</a:t>
            </a:r>
            <a:r>
              <a:t>  Muumi kuva</a:t>
            </a:r>
          </a:p>
        </p:txBody>
      </p:sp>
      <p:sp>
        <p:nvSpPr>
          <p:cNvPr id="185" name="Shape 185"/>
          <p:cNvSpPr/>
          <p:nvPr/>
        </p:nvSpPr>
        <p:spPr>
          <a:xfrm>
            <a:off x="14275" y="2709334"/>
            <a:ext cx="742310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rPr u="sng">
                <a:hlinkClick r:id="rId5" invalidUrl="" action="" tgtFrame="" tooltip="" history="1" highlightClick="0" endSnd="0"/>
              </a:rPr>
              <a:t>Etelä-Pohjanmaa.proagria.fi</a:t>
            </a:r>
            <a:r>
              <a:t> vesisitö</a:t>
            </a:r>
          </a:p>
        </p:txBody>
      </p:sp>
      <p:sp>
        <p:nvSpPr>
          <p:cNvPr id="186" name="Shape 186"/>
          <p:cNvSpPr/>
          <p:nvPr/>
        </p:nvSpPr>
        <p:spPr>
          <a:xfrm>
            <a:off x="92406" y="3302115"/>
            <a:ext cx="837133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 </a:t>
            </a:r>
            <a:r>
              <a:rPr u="sng">
                <a:hlinkClick r:id="rId6" invalidUrl="" action="" tgtFrame="" tooltip="" history="1" highlightClick="0" endSnd="0"/>
              </a:rPr>
              <a:t>www.matkallamaailmalla.fi</a:t>
            </a:r>
            <a:r>
              <a:t>. Joutsenlaiva</a:t>
            </a:r>
          </a:p>
        </p:txBody>
      </p:sp>
      <p:sp>
        <p:nvSpPr>
          <p:cNvPr id="187" name="Shape 187"/>
          <p:cNvSpPr/>
          <p:nvPr/>
        </p:nvSpPr>
        <p:spPr>
          <a:xfrm>
            <a:off x="212093" y="3821288"/>
            <a:ext cx="420487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rPr u="sng">
                <a:hlinkClick r:id="rId7" invalidUrl="" action="" tgtFrame="" tooltip="" history="1" highlightClick="0" endSnd="0"/>
              </a:rPr>
              <a:t>www.seeteri.fi</a:t>
            </a:r>
            <a:r>
              <a:t>. Pelto</a:t>
            </a:r>
          </a:p>
        </p:txBody>
      </p:sp>
      <p:sp>
        <p:nvSpPr>
          <p:cNvPr id="188" name="Shape 188"/>
          <p:cNvSpPr/>
          <p:nvPr/>
        </p:nvSpPr>
        <p:spPr>
          <a:xfrm>
            <a:off x="205175" y="4306005"/>
            <a:ext cx="443346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rPr u="sng">
                <a:hlinkClick r:id="rId8" invalidUrl="" action="" tgtFrame="" tooltip="" history="1" highlightClick="0" endSnd="0"/>
              </a:rPr>
              <a:t>www.kesko.fi</a:t>
            </a:r>
            <a:r>
              <a:t> kauppa</a:t>
            </a:r>
          </a:p>
        </p:txBody>
      </p:sp>
      <p:sp>
        <p:nvSpPr>
          <p:cNvPr id="189" name="Shape 189"/>
          <p:cNvSpPr/>
          <p:nvPr/>
        </p:nvSpPr>
        <p:spPr>
          <a:xfrm>
            <a:off x="52470" y="4845459"/>
            <a:ext cx="473887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rPr u="sng">
                <a:hlinkClick r:id="rId9" invalidUrl="" action="" tgtFrame="" tooltip="" history="1" highlightClick="0" endSnd="0"/>
              </a:rPr>
              <a:t>masinotek.com</a:t>
            </a:r>
            <a:r>
              <a:t> tehdas</a:t>
            </a:r>
          </a:p>
        </p:txBody>
      </p:sp>
      <p:sp>
        <p:nvSpPr>
          <p:cNvPr id="190" name="Shape 190"/>
          <p:cNvSpPr/>
          <p:nvPr/>
        </p:nvSpPr>
        <p:spPr>
          <a:xfrm>
            <a:off x="127511" y="5347404"/>
            <a:ext cx="437403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rPr u="sng">
                <a:hlinkClick r:id="rId10" invalidUrl="" action="" tgtFrame="" tooltip="" history="1" highlightClick="0" endSnd="0"/>
              </a:rPr>
              <a:t>www.proagria.fi</a:t>
            </a:r>
            <a:r>
              <a:t>.  Oja</a:t>
            </a:r>
          </a:p>
        </p:txBody>
      </p:sp>
      <p:sp>
        <p:nvSpPr>
          <p:cNvPr id="191" name="Shape 191"/>
          <p:cNvSpPr/>
          <p:nvPr/>
        </p:nvSpPr>
        <p:spPr>
          <a:xfrm>
            <a:off x="69103" y="5869630"/>
            <a:ext cx="755888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rPr u="sng">
                <a:hlinkClick r:id="rId11" invalidUrl="" action="" tgtFrame="" tooltip="" history="1" highlightClick="0" endSnd="0"/>
              </a:rPr>
              <a:t>www.viherpeukalot.fi</a:t>
            </a:r>
            <a:r>
              <a:t> pähkinäpensas</a:t>
            </a:r>
          </a:p>
        </p:txBody>
      </p:sp>
      <p:sp>
        <p:nvSpPr>
          <p:cNvPr id="192" name="Shape 192"/>
          <p:cNvSpPr/>
          <p:nvPr/>
        </p:nvSpPr>
        <p:spPr>
          <a:xfrm>
            <a:off x="42701" y="6474987"/>
            <a:ext cx="454365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rPr u="sng">
                <a:hlinkClick r:id="rId12" invalidUrl="" action="" tgtFrame="" tooltip="" history="1" highlightClick="0" endSnd="0"/>
              </a:rPr>
              <a:t>pixabay.com</a:t>
            </a:r>
            <a:r>
              <a:t>. Tammi  </a:t>
            </a:r>
          </a:p>
        </p:txBody>
      </p:sp>
      <p:sp>
        <p:nvSpPr>
          <p:cNvPr id="193" name="Shape 193"/>
          <p:cNvSpPr/>
          <p:nvPr/>
        </p:nvSpPr>
        <p:spPr>
          <a:xfrm>
            <a:off x="170031" y="6981584"/>
            <a:ext cx="428899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rPr u="sng">
                <a:hlinkClick r:id="rId13" invalidUrl="" action="" tgtFrame="" tooltip="" history="1" highlightClick="0" endSnd="0"/>
              </a:rPr>
              <a:t>martinkala.fi</a:t>
            </a:r>
            <a:r>
              <a:t>. Silakka</a:t>
            </a:r>
          </a:p>
        </p:txBody>
      </p:sp>
      <p:sp>
        <p:nvSpPr>
          <p:cNvPr id="194" name="Shape 194"/>
          <p:cNvSpPr/>
          <p:nvPr/>
        </p:nvSpPr>
        <p:spPr>
          <a:xfrm>
            <a:off x="59171" y="7387580"/>
            <a:ext cx="978773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rPr u="sng">
                <a:hlinkClick r:id="rId14" invalidUrl="" action="" tgtFrame="" tooltip="" history="1" highlightClick="0" endSnd="0"/>
              </a:rPr>
              <a:t>eeronkuvakulma.vuodatus.net</a:t>
            </a:r>
            <a:r>
              <a:t> valkohäntäkauris</a:t>
            </a:r>
          </a:p>
        </p:txBody>
      </p:sp>
      <p:sp>
        <p:nvSpPr>
          <p:cNvPr id="195" name="Shape 195"/>
          <p:cNvSpPr/>
          <p:nvPr/>
        </p:nvSpPr>
        <p:spPr>
          <a:xfrm>
            <a:off x="105611" y="7909805"/>
            <a:ext cx="564504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rPr u="sng">
                <a:hlinkClick r:id="rId15" invalidUrl="" action="" tgtFrame="" tooltip="" history="1" highlightClick="0" endSnd="0"/>
              </a:rPr>
              <a:t>www.greenwindow.fi</a:t>
            </a:r>
            <a:r>
              <a:t> nuotio</a:t>
            </a:r>
          </a:p>
        </p:txBody>
      </p:sp>
      <p:sp>
        <p:nvSpPr>
          <p:cNvPr id="196" name="Shape 196"/>
          <p:cNvSpPr/>
          <p:nvPr/>
        </p:nvSpPr>
        <p:spPr>
          <a:xfrm>
            <a:off x="152574" y="8563325"/>
            <a:ext cx="392506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rPr u="sng">
                <a:hlinkClick r:id="rId16" invalidUrl="" action="" tgtFrame="" tooltip="" history="1" highlightClick="0" endSnd="0"/>
              </a:rPr>
              <a:t>www.metla.fi</a:t>
            </a:r>
            <a:r>
              <a:t>.  Silta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/>
        </p:nvSpPr>
        <p:spPr>
          <a:xfrm>
            <a:off x="1586727" y="1826336"/>
            <a:ext cx="725419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1.Mikä on tärkein nähtävyys?</a:t>
            </a:r>
          </a:p>
        </p:txBody>
      </p:sp>
      <p:sp>
        <p:nvSpPr>
          <p:cNvPr id="199" name="Shape 199"/>
          <p:cNvSpPr/>
          <p:nvPr/>
        </p:nvSpPr>
        <p:spPr>
          <a:xfrm>
            <a:off x="4011483" y="687222"/>
            <a:ext cx="252740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Kysymyksiä</a:t>
            </a:r>
          </a:p>
        </p:txBody>
      </p:sp>
      <p:sp>
        <p:nvSpPr>
          <p:cNvPr id="200" name="Shape 200"/>
          <p:cNvSpPr/>
          <p:nvPr/>
        </p:nvSpPr>
        <p:spPr>
          <a:xfrm>
            <a:off x="2272656" y="2965450"/>
            <a:ext cx="588233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2.Mitkä ovat pääelinkeinoja?</a:t>
            </a:r>
          </a:p>
        </p:txBody>
      </p:sp>
      <p:sp>
        <p:nvSpPr>
          <p:cNvPr id="201" name="Shape 201"/>
          <p:cNvSpPr/>
          <p:nvPr/>
        </p:nvSpPr>
        <p:spPr>
          <a:xfrm>
            <a:off x="1900411" y="3935821"/>
            <a:ext cx="799210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3.Mitä eläimiä Etelä-Suomessa on?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/>
        </p:nvSpPr>
        <p:spPr>
          <a:xfrm>
            <a:off x="3502280" y="288377"/>
            <a:ext cx="486506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Vastauksia kysymyksiin</a:t>
            </a:r>
          </a:p>
        </p:txBody>
      </p:sp>
      <p:sp>
        <p:nvSpPr>
          <p:cNvPr id="204" name="Shape 204"/>
          <p:cNvSpPr/>
          <p:nvPr/>
        </p:nvSpPr>
        <p:spPr>
          <a:xfrm>
            <a:off x="792779" y="2589405"/>
            <a:ext cx="1098971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2.Pääelinkeinoja ovat:teollisuus,maanviljely ja kaupat.</a:t>
            </a:r>
          </a:p>
        </p:txBody>
      </p:sp>
      <p:sp>
        <p:nvSpPr>
          <p:cNvPr id="205" name="Shape 205"/>
          <p:cNvSpPr/>
          <p:nvPr/>
        </p:nvSpPr>
        <p:spPr>
          <a:xfrm>
            <a:off x="1308155" y="1438891"/>
            <a:ext cx="863970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1.Tärkein nähtävyys on Joutsenpurjelaiva.</a:t>
            </a:r>
          </a:p>
        </p:txBody>
      </p:sp>
      <p:sp>
        <p:nvSpPr>
          <p:cNvPr id="206" name="Shape 206"/>
          <p:cNvSpPr/>
          <p:nvPr/>
        </p:nvSpPr>
        <p:spPr>
          <a:xfrm>
            <a:off x="185980" y="3479136"/>
            <a:ext cx="1149766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3.Etelä-Suomen eläimet ovat:valkohäntäkauris ja silakka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963AF508-D586-47ED-ADA4-AD8FA97BF5CF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03435" y="94861"/>
            <a:ext cx="4707855" cy="9298012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Shape 123"/>
          <p:cNvSpPr/>
          <p:nvPr/>
        </p:nvSpPr>
        <p:spPr>
          <a:xfrm>
            <a:off x="1041361" y="1189383"/>
            <a:ext cx="4640270" cy="173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Tässä kartassa on kaikki maisema- alueet</a:t>
            </a:r>
          </a:p>
        </p:txBody>
      </p:sp>
      <p:sp>
        <p:nvSpPr>
          <p:cNvPr id="124" name="Shape 124"/>
          <p:cNvSpPr/>
          <p:nvPr/>
        </p:nvSpPr>
        <p:spPr>
          <a:xfrm>
            <a:off x="920519" y="4586703"/>
            <a:ext cx="5119727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Etelä-Suomi on Suomen</a:t>
            </a:r>
          </a:p>
          <a:p>
            <a:pPr/>
            <a:r>
              <a:t> lämpimin paikka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D97B4971-DC9E-4488-93FC-CAE6EB7F31E3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57892" y="-2234"/>
            <a:ext cx="7872588" cy="5790161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Shape 127"/>
          <p:cNvSpPr/>
          <p:nvPr/>
        </p:nvSpPr>
        <p:spPr>
          <a:xfrm>
            <a:off x="535850" y="1276296"/>
            <a:ext cx="3925520" cy="173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Tässä on Etelä-</a:t>
            </a:r>
          </a:p>
          <a:p>
            <a:pPr/>
            <a:r>
              <a:t>Suomen rannikko-</a:t>
            </a:r>
          </a:p>
          <a:p>
            <a:pPr/>
            <a:r>
              <a:t>alue.</a:t>
            </a:r>
          </a:p>
        </p:txBody>
      </p:sp>
      <p:sp>
        <p:nvSpPr>
          <p:cNvPr id="128" name="Shape 128"/>
          <p:cNvSpPr/>
          <p:nvPr/>
        </p:nvSpPr>
        <p:spPr>
          <a:xfrm>
            <a:off x="129399" y="4752399"/>
            <a:ext cx="4738422" cy="337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Etelä-Suomen</a:t>
            </a:r>
          </a:p>
          <a:p>
            <a:pPr/>
            <a:r>
              <a:t>suurimpia kaupunkeja</a:t>
            </a:r>
          </a:p>
          <a:p>
            <a:pPr/>
            <a:r>
              <a:t>ovat:Kotka,Turku,</a:t>
            </a:r>
          </a:p>
          <a:p>
            <a:pPr/>
            <a:r>
              <a:t>Somero,Kouvola </a:t>
            </a:r>
          </a:p>
          <a:p>
            <a:pPr/>
            <a:r>
              <a:t>Ja Hämeenlinna.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EABFA4FB-BCE2-424E-BC26-DB265783A7E2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68297" y="-17033"/>
            <a:ext cx="8044420" cy="4670954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Shape 131"/>
          <p:cNvSpPr/>
          <p:nvPr/>
        </p:nvSpPr>
        <p:spPr>
          <a:xfrm>
            <a:off x="857317" y="5632910"/>
            <a:ext cx="6672769" cy="173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Etelä - Suomen vesistöjä:</a:t>
            </a:r>
          </a:p>
          <a:p>
            <a:pPr/>
            <a:r>
              <a:t>Kymijoki,Kokemäenjoki,</a:t>
            </a:r>
          </a:p>
          <a:p>
            <a:pPr/>
            <a:r>
              <a:t>Pyhäjärvi ja Itämeri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872D71F8-2AB9-4819-9E38-292100D5C713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85669" y="5516"/>
            <a:ext cx="7229057" cy="48358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553803A3-994D-4153-9A0D-4E215FB6373F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11304" y="5065945"/>
            <a:ext cx="7177787" cy="4401097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Shape 135"/>
          <p:cNvSpPr/>
          <p:nvPr/>
        </p:nvSpPr>
        <p:spPr>
          <a:xfrm>
            <a:off x="1327647" y="180995"/>
            <a:ext cx="283281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Nähtävyyksiä</a:t>
            </a:r>
          </a:p>
        </p:txBody>
      </p:sp>
      <p:sp>
        <p:nvSpPr>
          <p:cNvPr id="136" name="Shape 136"/>
          <p:cNvSpPr/>
          <p:nvPr/>
        </p:nvSpPr>
        <p:spPr>
          <a:xfrm>
            <a:off x="818882" y="2099587"/>
            <a:ext cx="280720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Muumilaakso</a:t>
            </a:r>
          </a:p>
        </p:txBody>
      </p:sp>
      <p:sp>
        <p:nvSpPr>
          <p:cNvPr id="137" name="Shape 137"/>
          <p:cNvSpPr/>
          <p:nvPr/>
        </p:nvSpPr>
        <p:spPr>
          <a:xfrm>
            <a:off x="3753380" y="2561839"/>
            <a:ext cx="190500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38" name="Shape 138"/>
          <p:cNvSpPr/>
          <p:nvPr/>
        </p:nvSpPr>
        <p:spPr>
          <a:xfrm>
            <a:off x="310476" y="6743220"/>
            <a:ext cx="382402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Joutsen purjelaiva</a:t>
            </a:r>
          </a:p>
        </p:txBody>
      </p:sp>
      <p:sp>
        <p:nvSpPr>
          <p:cNvPr id="139" name="Shape 139"/>
          <p:cNvSpPr/>
          <p:nvPr/>
        </p:nvSpPr>
        <p:spPr>
          <a:xfrm>
            <a:off x="4207633" y="7046946"/>
            <a:ext cx="1594087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40" name="Shape 140"/>
          <p:cNvSpPr/>
          <p:nvPr/>
        </p:nvSpPr>
        <p:spPr>
          <a:xfrm>
            <a:off x="718200" y="2846977"/>
            <a:ext cx="4051707" cy="173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Muumimaailmassa</a:t>
            </a:r>
          </a:p>
          <a:p>
            <a:pPr/>
            <a:r>
              <a:t>on paljon</a:t>
            </a:r>
          </a:p>
          <a:p>
            <a:pPr/>
            <a:r>
              <a:t>Muumeja</a:t>
            </a:r>
          </a:p>
        </p:txBody>
      </p:sp>
      <p:sp>
        <p:nvSpPr>
          <p:cNvPr id="141" name="Shape 141"/>
          <p:cNvSpPr/>
          <p:nvPr/>
        </p:nvSpPr>
        <p:spPr>
          <a:xfrm>
            <a:off x="247741" y="8150908"/>
            <a:ext cx="4992625" cy="124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Joutsenpurjelaivalla voi</a:t>
            </a:r>
          </a:p>
          <a:p>
            <a:pPr/>
            <a:r>
              <a:t>käydä päivä risteilyllä⛵️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7F611CDF-B6CF-49A2-B04F-62A772981A07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89781" y="4992322"/>
            <a:ext cx="7013327" cy="47339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03A31BC6-4582-4B22-8FF6-AC5002B7DB72-L0-0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65486" y="9673"/>
            <a:ext cx="6896919" cy="4597947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Shape 145"/>
          <p:cNvSpPr/>
          <p:nvPr/>
        </p:nvSpPr>
        <p:spPr>
          <a:xfrm>
            <a:off x="852101" y="150315"/>
            <a:ext cx="283281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Nähtävyyksiä</a:t>
            </a:r>
          </a:p>
        </p:txBody>
      </p:sp>
      <p:sp>
        <p:nvSpPr>
          <p:cNvPr id="146" name="Shape 146"/>
          <p:cNvSpPr/>
          <p:nvPr/>
        </p:nvSpPr>
        <p:spPr>
          <a:xfrm>
            <a:off x="842993" y="1027779"/>
            <a:ext cx="3188513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Repoveden</a:t>
            </a:r>
          </a:p>
          <a:p>
            <a:pPr/>
            <a:r>
              <a:t>Kansallispuisto</a:t>
            </a:r>
          </a:p>
        </p:txBody>
      </p:sp>
      <p:sp>
        <p:nvSpPr>
          <p:cNvPr id="147" name="Shape 147"/>
          <p:cNvSpPr/>
          <p:nvPr/>
        </p:nvSpPr>
        <p:spPr>
          <a:xfrm>
            <a:off x="1165137" y="6412186"/>
            <a:ext cx="3188514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Nuuksion</a:t>
            </a:r>
          </a:p>
          <a:p>
            <a:pPr/>
            <a:r>
              <a:t>Kansallispuisto</a:t>
            </a:r>
          </a:p>
        </p:txBody>
      </p:sp>
      <p:sp>
        <p:nvSpPr>
          <p:cNvPr id="148" name="Shape 148"/>
          <p:cNvSpPr/>
          <p:nvPr/>
        </p:nvSpPr>
        <p:spPr>
          <a:xfrm>
            <a:off x="4371471" y="7286618"/>
            <a:ext cx="1538046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49" name="Shape 149"/>
          <p:cNvSpPr/>
          <p:nvPr/>
        </p:nvSpPr>
        <p:spPr>
          <a:xfrm>
            <a:off x="4056109" y="2000343"/>
            <a:ext cx="1984774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/>
        </p:nvSpPr>
        <p:spPr>
          <a:xfrm>
            <a:off x="651638" y="334397"/>
            <a:ext cx="1056635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Pääelinkeinoja ovat:maanviljely, teollisuus ja kaupat</a:t>
            </a:r>
          </a:p>
        </p:txBody>
      </p:sp>
      <p:pic>
        <p:nvPicPr>
          <p:cNvPr id="152" name="D4C5B395-8EEF-4E84-A547-D307B8ED8CFF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4469" y="6208214"/>
            <a:ext cx="5446620" cy="35792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ECDCF767-386F-4139-B7E9-B2E67EEF1FA9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45238" y="3391406"/>
            <a:ext cx="7391031" cy="27619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B3775B4F-3BA0-4402-A61C-229BCCCDB3D5-L0-00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684667" y="6304107"/>
            <a:ext cx="7303836" cy="33874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DCAF7418-BAF3-4EE6-8FB9-7C13FE56A06D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90656" y="4648619"/>
            <a:ext cx="7140242" cy="47839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B5C5F418-2781-40B0-93E7-95D7E8A8EA31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23444" y="191658"/>
            <a:ext cx="7274665" cy="4224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Shape 158"/>
          <p:cNvSpPr/>
          <p:nvPr/>
        </p:nvSpPr>
        <p:spPr>
          <a:xfrm>
            <a:off x="164350" y="3604931"/>
            <a:ext cx="5220768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Etelä-Suomen maisema-</a:t>
            </a:r>
          </a:p>
          <a:p>
            <a:pPr/>
            <a:r>
              <a:t>kuvia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2AD4DEF9-F998-44EF-AA1F-73B0306AC044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10729" y="26168"/>
            <a:ext cx="4071576" cy="52667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FBFC60FF-BA4C-4D11-A901-AA8E674AD4A9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69583" y="5364915"/>
            <a:ext cx="5789619" cy="4342214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Shape 162"/>
          <p:cNvSpPr/>
          <p:nvPr/>
        </p:nvSpPr>
        <p:spPr>
          <a:xfrm>
            <a:off x="3455902" y="2335675"/>
            <a:ext cx="323972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Pähkinäpensas</a:t>
            </a:r>
          </a:p>
        </p:txBody>
      </p:sp>
      <p:sp>
        <p:nvSpPr>
          <p:cNvPr id="163" name="Shape 163"/>
          <p:cNvSpPr/>
          <p:nvPr/>
        </p:nvSpPr>
        <p:spPr>
          <a:xfrm>
            <a:off x="3207672" y="6547174"/>
            <a:ext cx="143515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Tammi</a:t>
            </a:r>
          </a:p>
        </p:txBody>
      </p:sp>
      <p:sp>
        <p:nvSpPr>
          <p:cNvPr id="164" name="Shape 164"/>
          <p:cNvSpPr/>
          <p:nvPr/>
        </p:nvSpPr>
        <p:spPr>
          <a:xfrm>
            <a:off x="4767550" y="6871024"/>
            <a:ext cx="2277307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65" name="Shape 165"/>
          <p:cNvSpPr/>
          <p:nvPr/>
        </p:nvSpPr>
        <p:spPr>
          <a:xfrm>
            <a:off x="6770357" y="2766906"/>
            <a:ext cx="2065638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