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”Kirjoita lainaus tähän.”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peda.net" TargetMode="External"/><Relationship Id="rId3" Type="http://schemas.openxmlformats.org/officeDocument/2006/relationships/hyperlink" Target="http://www.fhisingfinland.fi" TargetMode="External"/><Relationship Id="rId4" Type="http://schemas.openxmlformats.org/officeDocument/2006/relationships/hyperlink" Target="http://www.santatelevision.com" TargetMode="External"/><Relationship Id="rId5" Type="http://schemas.openxmlformats.org/officeDocument/2006/relationships/hyperlink" Target="http://laakari.fi" TargetMode="External"/><Relationship Id="rId6" Type="http://schemas.openxmlformats.org/officeDocument/2006/relationships/hyperlink" Target="http://kuva.com" TargetMode="External"/><Relationship Id="rId7" Type="http://schemas.openxmlformats.org/officeDocument/2006/relationships/hyperlink" Target="http://www.vastavalo.fi" TargetMode="External"/><Relationship Id="rId8" Type="http://schemas.openxmlformats.org/officeDocument/2006/relationships/hyperlink" Target="http://kuva.fi" TargetMode="External"/><Relationship Id="rId9" Type="http://schemas.openxmlformats.org/officeDocument/2006/relationships/hyperlink" Target="http://www.hs.fi" TargetMode="External"/><Relationship Id="rId10" Type="http://schemas.openxmlformats.org/officeDocument/2006/relationships/hyperlink" Target="http://www.arctic.fi" TargetMode="External"/><Relationship Id="rId11" Type="http://schemas.openxmlformats.org/officeDocument/2006/relationships/hyperlink" Target="http://www.luontoportti.com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hdwallpapers.com" TargetMode="External"/><Relationship Id="rId3" Type="http://schemas.openxmlformats.org/officeDocument/2006/relationships/hyperlink" Target="http://veka.com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Lappi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2880720" y="8827285"/>
            <a:ext cx="10464801" cy="1372237"/>
          </a:xfrm>
          <a:prstGeom prst="rect">
            <a:avLst/>
          </a:prstGeom>
        </p:spPr>
        <p:txBody>
          <a:bodyPr/>
          <a:lstStyle/>
          <a:p>
            <a:pPr/>
            <a:r>
              <a:t>Tekiät Ola,Eveliina ja Aino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4273796" y="7300"/>
            <a:ext cx="445720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Lähteet</a:t>
            </a:r>
          </a:p>
        </p:txBody>
      </p:sp>
      <p:sp>
        <p:nvSpPr>
          <p:cNvPr id="163" name="Shape 163"/>
          <p:cNvSpPr/>
          <p:nvPr/>
        </p:nvSpPr>
        <p:spPr>
          <a:xfrm>
            <a:off x="1186582" y="670973"/>
            <a:ext cx="10631635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Suomen maisema alueet </a:t>
            </a:r>
            <a:r>
              <a:rPr u="sng">
                <a:hlinkClick r:id="rId2" invalidUrl="" action="" tgtFrame="" tooltip="" history="1" highlightClick="0" endSnd="0"/>
              </a:rPr>
              <a:t>peda.net</a:t>
            </a:r>
          </a:p>
        </p:txBody>
      </p:sp>
      <p:sp>
        <p:nvSpPr>
          <p:cNvPr id="164" name="Shape 164"/>
          <p:cNvSpPr/>
          <p:nvPr/>
        </p:nvSpPr>
        <p:spPr>
          <a:xfrm>
            <a:off x="128109" y="1326557"/>
            <a:ext cx="1314742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Lapin maisema alue </a:t>
            </a:r>
            <a:r>
              <a:rPr u="sng">
                <a:hlinkClick r:id="rId3" invalidUrl="" action="" tgtFrame="" tooltip="" history="1" highlightClick="0" endSnd="0"/>
              </a:rPr>
              <a:t>www.fhisingfinland.fi</a:t>
            </a:r>
          </a:p>
        </p:txBody>
      </p:sp>
      <p:sp>
        <p:nvSpPr>
          <p:cNvPr id="165" name="Shape 165"/>
          <p:cNvSpPr/>
          <p:nvPr/>
        </p:nvSpPr>
        <p:spPr>
          <a:xfrm>
            <a:off x="174130" y="2109918"/>
            <a:ext cx="13055385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Joulupukin kuva </a:t>
            </a:r>
            <a:r>
              <a:rPr u="sng">
                <a:hlinkClick r:id="rId4" invalidUrl="" action="" tgtFrame="" tooltip="" history="1" highlightClick="0" endSnd="0"/>
              </a:rPr>
              <a:t>www.santatelevision.com</a:t>
            </a:r>
          </a:p>
        </p:txBody>
      </p:sp>
      <p:sp>
        <p:nvSpPr>
          <p:cNvPr id="166" name="Shape 166"/>
          <p:cNvSpPr/>
          <p:nvPr/>
        </p:nvSpPr>
        <p:spPr>
          <a:xfrm>
            <a:off x="154955" y="2877938"/>
            <a:ext cx="12802272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Poro kuva www.potilaan </a:t>
            </a:r>
            <a:r>
              <a:rPr u="sng">
                <a:hlinkClick r:id="rId5" invalidUrl="" action="" tgtFrame="" tooltip="" history="1" highlightClick="0" endSnd="0"/>
              </a:rPr>
              <a:t>laakari.fi</a:t>
            </a:r>
          </a:p>
        </p:txBody>
      </p:sp>
      <p:sp>
        <p:nvSpPr>
          <p:cNvPr id="167" name="Shape 167"/>
          <p:cNvSpPr/>
          <p:nvPr/>
        </p:nvSpPr>
        <p:spPr>
          <a:xfrm>
            <a:off x="1573285" y="3589235"/>
            <a:ext cx="976618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Puro kuva www.harha </a:t>
            </a:r>
            <a:r>
              <a:rPr u="sng">
                <a:hlinkClick r:id="rId6" invalidUrl="" action="" tgtFrame="" tooltip="" history="1" highlightClick="0" endSnd="0"/>
              </a:rPr>
              <a:t>kuva.com</a:t>
            </a:r>
          </a:p>
        </p:txBody>
      </p:sp>
      <p:sp>
        <p:nvSpPr>
          <p:cNvPr id="168" name="Shape 168"/>
          <p:cNvSpPr/>
          <p:nvPr/>
        </p:nvSpPr>
        <p:spPr>
          <a:xfrm>
            <a:off x="131944" y="4319916"/>
            <a:ext cx="1264887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Talvi kuva </a:t>
            </a:r>
            <a:r>
              <a:rPr u="sng">
                <a:hlinkClick r:id="rId7" invalidUrl="" action="" tgtFrame="" tooltip="" history="1" highlightClick="0" endSnd="0"/>
              </a:rPr>
              <a:t>www.vastavalo.fi</a:t>
            </a:r>
          </a:p>
        </p:txBody>
      </p:sp>
      <p:sp>
        <p:nvSpPr>
          <p:cNvPr id="169" name="Shape 169"/>
          <p:cNvSpPr/>
          <p:nvPr/>
        </p:nvSpPr>
        <p:spPr>
          <a:xfrm>
            <a:off x="1837654" y="5594163"/>
            <a:ext cx="872355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Ruska kuva </a:t>
            </a:r>
            <a:r>
              <a:rPr u="sng">
                <a:hlinkClick r:id="rId7" invalidUrl="" action="" tgtFrame="" tooltip="" history="1" highlightClick="0" endSnd="0"/>
              </a:rPr>
              <a:t>www.vastavalo.fi</a:t>
            </a:r>
          </a:p>
        </p:txBody>
      </p:sp>
      <p:sp>
        <p:nvSpPr>
          <p:cNvPr id="170" name="Shape 170"/>
          <p:cNvSpPr/>
          <p:nvPr/>
        </p:nvSpPr>
        <p:spPr>
          <a:xfrm>
            <a:off x="385057" y="5024554"/>
            <a:ext cx="1214264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Talvinen puu kuva www.lapin </a:t>
            </a:r>
            <a:r>
              <a:rPr u="sng">
                <a:hlinkClick r:id="rId8" invalidUrl="" action="" tgtFrame="" tooltip="" history="1" highlightClick="0" endSnd="0"/>
              </a:rPr>
              <a:t>kuva.fi</a:t>
            </a:r>
          </a:p>
        </p:txBody>
      </p:sp>
      <p:sp>
        <p:nvSpPr>
          <p:cNvPr id="171" name="Shape 171"/>
          <p:cNvSpPr/>
          <p:nvPr/>
        </p:nvSpPr>
        <p:spPr>
          <a:xfrm>
            <a:off x="365882" y="6222396"/>
            <a:ext cx="1218099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Laskettelu kuva </a:t>
            </a:r>
            <a:r>
              <a:rPr u="sng">
                <a:hlinkClick r:id="rId9" invalidUrl="" action="" tgtFrame="" tooltip="" history="1" highlightClick="0" endSnd="0"/>
              </a:rPr>
              <a:t>www.hs.fi</a:t>
            </a:r>
          </a:p>
        </p:txBody>
      </p:sp>
      <p:sp>
        <p:nvSpPr>
          <p:cNvPr id="172" name="Shape 172"/>
          <p:cNvSpPr/>
          <p:nvPr/>
        </p:nvSpPr>
        <p:spPr>
          <a:xfrm>
            <a:off x="170295" y="6940055"/>
            <a:ext cx="1266420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Lakka kuva </a:t>
            </a:r>
            <a:r>
              <a:rPr u="sng">
                <a:hlinkClick r:id="rId10" invalidUrl="" action="" tgtFrame="" tooltip="" history="1" highlightClick="0" endSnd="0"/>
              </a:rPr>
              <a:t>www.arctic.fi</a:t>
            </a:r>
          </a:p>
        </p:txBody>
      </p:sp>
      <p:sp>
        <p:nvSpPr>
          <p:cNvPr id="173" name="Shape 173"/>
          <p:cNvSpPr/>
          <p:nvPr/>
        </p:nvSpPr>
        <p:spPr>
          <a:xfrm>
            <a:off x="147285" y="7599092"/>
            <a:ext cx="1281761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Vaivaiskoivu </a:t>
            </a:r>
            <a:r>
              <a:rPr u="sng">
                <a:hlinkClick r:id="rId11" invalidUrl="" action="" tgtFrame="" tooltip="" history="1" highlightClick="0" endSnd="0"/>
              </a:rPr>
              <a:t>www.luontoportti.com</a:t>
            </a:r>
          </a:p>
        </p:txBody>
      </p:sp>
      <p:sp>
        <p:nvSpPr>
          <p:cNvPr id="174" name="Shape 174"/>
          <p:cNvSpPr/>
          <p:nvPr/>
        </p:nvSpPr>
        <p:spPr>
          <a:xfrm>
            <a:off x="9366739" y="8722551"/>
            <a:ext cx="350611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Jatkuu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1458871" y="99341"/>
            <a:ext cx="9795594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Lisää lähteitä</a:t>
            </a:r>
          </a:p>
        </p:txBody>
      </p:sp>
      <p:sp>
        <p:nvSpPr>
          <p:cNvPr id="177" name="Shape 177"/>
          <p:cNvSpPr/>
          <p:nvPr/>
        </p:nvSpPr>
        <p:spPr>
          <a:xfrm>
            <a:off x="852933" y="1127134"/>
            <a:ext cx="1100747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Naali kuva 123 </a:t>
            </a:r>
            <a:r>
              <a:rPr u="sng">
                <a:hlinkClick r:id="rId2" invalidUrl="" action="" tgtFrame="" tooltip="" history="1" highlightClick="0" endSnd="0"/>
              </a:rPr>
              <a:t>hdwallpapers.com</a:t>
            </a:r>
          </a:p>
        </p:txBody>
      </p:sp>
      <p:sp>
        <p:nvSpPr>
          <p:cNvPr id="178" name="Shape 178"/>
          <p:cNvSpPr/>
          <p:nvPr/>
        </p:nvSpPr>
        <p:spPr>
          <a:xfrm rot="21592593">
            <a:off x="811109" y="2167187"/>
            <a:ext cx="11382583" cy="146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Tunturipöllö kuva Jeminastaalon teksti </a:t>
            </a:r>
            <a:r>
              <a:rPr u="sng">
                <a:hlinkClick r:id="rId3" invalidUrl="" action="" tgtFrame="" tooltip="" history="1" highlightClick="0" endSnd="0"/>
              </a:rPr>
              <a:t>veka.com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3107942" y="237403"/>
            <a:ext cx="633638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Kysymykset</a:t>
            </a:r>
          </a:p>
        </p:txBody>
      </p:sp>
      <p:sp>
        <p:nvSpPr>
          <p:cNvPr id="181" name="Shape 181"/>
          <p:cNvSpPr/>
          <p:nvPr/>
        </p:nvSpPr>
        <p:spPr>
          <a:xfrm>
            <a:off x="304521" y="1525979"/>
            <a:ext cx="1194322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Onko Lapissa maaruskaa?</a:t>
            </a:r>
          </a:p>
        </p:txBody>
      </p:sp>
      <p:sp>
        <p:nvSpPr>
          <p:cNvPr id="182" name="Shape 182"/>
          <p:cNvSpPr/>
          <p:nvPr/>
        </p:nvSpPr>
        <p:spPr>
          <a:xfrm>
            <a:off x="2003448" y="2599792"/>
            <a:ext cx="9810934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Kerro yksi Lapin nähtävyys.</a:t>
            </a:r>
          </a:p>
        </p:txBody>
      </p:sp>
      <p:sp>
        <p:nvSpPr>
          <p:cNvPr id="183" name="Shape 183"/>
          <p:cNvSpPr/>
          <p:nvPr/>
        </p:nvSpPr>
        <p:spPr>
          <a:xfrm>
            <a:off x="1688974" y="4011090"/>
            <a:ext cx="991831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Nimeä yksi tunturi.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491446" y="421485"/>
            <a:ext cx="6796587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Vastaukset</a:t>
            </a:r>
          </a:p>
        </p:txBody>
      </p:sp>
      <p:sp>
        <p:nvSpPr>
          <p:cNvPr id="186" name="Shape 186"/>
          <p:cNvSpPr/>
          <p:nvPr/>
        </p:nvSpPr>
        <p:spPr>
          <a:xfrm>
            <a:off x="131945" y="1602680"/>
            <a:ext cx="1274091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Onko Lapissa maaruskaa      on</a:t>
            </a:r>
          </a:p>
        </p:txBody>
      </p:sp>
      <p:sp>
        <p:nvSpPr>
          <p:cNvPr id="187" name="Shape 187"/>
          <p:cNvSpPr/>
          <p:nvPr/>
        </p:nvSpPr>
        <p:spPr>
          <a:xfrm>
            <a:off x="561470" y="2272232"/>
            <a:ext cx="11881860" cy="146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Kerro yksi Lapin nähtävyys    esim joulupukki</a:t>
            </a:r>
          </a:p>
        </p:txBody>
      </p:sp>
      <p:sp>
        <p:nvSpPr>
          <p:cNvPr id="188" name="Shape 188"/>
          <p:cNvSpPr/>
          <p:nvPr/>
        </p:nvSpPr>
        <p:spPr>
          <a:xfrm>
            <a:off x="170295" y="4241193"/>
            <a:ext cx="12418767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Nimeä yksi tunturi     esim Halti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996466" y="191382"/>
            <a:ext cx="10697393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Suomen maisema alueet</a:t>
            </a:r>
          </a:p>
        </p:txBody>
      </p:sp>
      <p:sp>
        <p:nvSpPr>
          <p:cNvPr id="123" name="Shape 123"/>
          <p:cNvSpPr/>
          <p:nvPr/>
        </p:nvSpPr>
        <p:spPr>
          <a:xfrm>
            <a:off x="1351489" y="2169359"/>
            <a:ext cx="4426529" cy="2837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Lappi on Suomen pohjoisin maisema alue</a:t>
            </a:r>
          </a:p>
        </p:txBody>
      </p:sp>
      <p:pic>
        <p:nvPicPr>
          <p:cNvPr id="124" name="CFB214B1-1772-4881-91A0-543FA1EF2E6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0107" y="1185743"/>
            <a:ext cx="4064001" cy="80264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471538" y="795205"/>
            <a:ext cx="5994401" cy="1996332"/>
          </a:xfrm>
          <a:prstGeom prst="rect">
            <a:avLst/>
          </a:prstGeom>
        </p:spPr>
        <p:txBody>
          <a:bodyPr/>
          <a:lstStyle>
            <a:lvl1pPr defTabSz="379475">
              <a:defRPr sz="4814"/>
            </a:lvl1pPr>
          </a:lstStyle>
          <a:p>
            <a:pPr/>
            <a:r>
              <a:t>Lapin suurimmat kaupungit</a:t>
            </a:r>
          </a:p>
        </p:txBody>
      </p:sp>
      <p:pic>
        <p:nvPicPr>
          <p:cNvPr id="127" name="F495E118-FA5D-46BC-AB23-9E984FBB3BA8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5774" y="1117999"/>
            <a:ext cx="5428652" cy="7238202"/>
          </a:xfrm>
          <a:prstGeom prst="rect">
            <a:avLst/>
          </a:prstGeom>
          <a:ln w="889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806774" y="4567845"/>
            <a:ext cx="5600052" cy="21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Rovaniemi,Sodankylä,Tornio ja Kemijärvi.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394837" y="112566"/>
            <a:ext cx="5994401" cy="2479548"/>
          </a:xfrm>
          <a:prstGeom prst="rect">
            <a:avLst/>
          </a:prstGeom>
        </p:spPr>
        <p:txBody>
          <a:bodyPr/>
          <a:lstStyle>
            <a:lvl1pPr defTabSz="425195">
              <a:defRPr sz="5394"/>
            </a:lvl1pPr>
          </a:lstStyle>
          <a:p>
            <a:pPr/>
            <a:r>
              <a:t>Lapin vesistöjä ja tuntureita</a:t>
            </a:r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394837" y="2985552"/>
            <a:ext cx="5994401" cy="3782496"/>
          </a:xfrm>
          <a:prstGeom prst="rect">
            <a:avLst/>
          </a:prstGeom>
        </p:spPr>
        <p:txBody>
          <a:bodyPr/>
          <a:lstStyle/>
          <a:p>
            <a:pPr/>
            <a:r>
              <a:t>Kemijärvi,Inarijärvi ja Lokka</a:t>
            </a:r>
          </a:p>
          <a:p>
            <a:pPr/>
            <a:r>
              <a:t>Tuntureita</a:t>
            </a:r>
          </a:p>
          <a:p>
            <a:pPr/>
            <a:r>
              <a:t>Halti,Saana,Ropi jaPyhäkero</a:t>
            </a:r>
          </a:p>
        </p:txBody>
      </p:sp>
      <p:pic>
        <p:nvPicPr>
          <p:cNvPr id="132" name="F495E118-FA5D-46BC-AB23-9E984FBB3BA8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7826" y="1356490"/>
            <a:ext cx="5464548" cy="728606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768562" y="500109"/>
            <a:ext cx="545432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 Nähtävyyksiä</a:t>
            </a:r>
          </a:p>
        </p:txBody>
      </p:sp>
      <p:sp>
        <p:nvSpPr>
          <p:cNvPr id="135" name="Shape 135"/>
          <p:cNvSpPr/>
          <p:nvPr/>
        </p:nvSpPr>
        <p:spPr>
          <a:xfrm>
            <a:off x="8912556" y="5604236"/>
            <a:ext cx="352813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Joulupukki</a:t>
            </a:r>
          </a:p>
        </p:txBody>
      </p:sp>
      <p:sp>
        <p:nvSpPr>
          <p:cNvPr id="136" name="Shape 136"/>
          <p:cNvSpPr/>
          <p:nvPr/>
        </p:nvSpPr>
        <p:spPr>
          <a:xfrm>
            <a:off x="1258643" y="3489523"/>
            <a:ext cx="4004673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Poro</a:t>
            </a:r>
          </a:p>
        </p:txBody>
      </p:sp>
      <p:pic>
        <p:nvPicPr>
          <p:cNvPr id="137" name="4B84C40C-C73E-4FC9-B159-096247E7EDF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7522" y="262326"/>
            <a:ext cx="6090783" cy="4547785"/>
          </a:xfrm>
          <a:prstGeom prst="rect">
            <a:avLst/>
          </a:prstGeom>
          <a:ln w="88900">
            <a:miter lim="400000"/>
          </a:ln>
        </p:spPr>
      </p:pic>
      <p:pic>
        <p:nvPicPr>
          <p:cNvPr id="138" name="39F2B253-E2D9-46B6-8880-3B948C7FA4C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990" y="4379693"/>
            <a:ext cx="5392017" cy="514488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4713873" y="26787"/>
            <a:ext cx="4159982" cy="1059673"/>
          </a:xfrm>
          <a:prstGeom prst="rect">
            <a:avLst/>
          </a:prstGeom>
        </p:spPr>
        <p:txBody>
          <a:bodyPr/>
          <a:lstStyle>
            <a:lvl1pPr defTabSz="370331">
              <a:defRPr sz="5832"/>
            </a:lvl1pPr>
          </a:lstStyle>
          <a:p>
            <a:pPr/>
            <a:r>
              <a:t>Maisemat</a:t>
            </a:r>
          </a:p>
        </p:txBody>
      </p:sp>
      <p:pic>
        <p:nvPicPr>
          <p:cNvPr id="141" name="D720825A-76E1-43E4-8462-7AD3D7D27FB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2119" y="1295888"/>
            <a:ext cx="6758235" cy="4508051"/>
          </a:xfrm>
          <a:prstGeom prst="rect">
            <a:avLst/>
          </a:prstGeom>
          <a:ln w="88900">
            <a:miter lim="400000"/>
          </a:ln>
        </p:spPr>
      </p:pic>
      <p:pic>
        <p:nvPicPr>
          <p:cNvPr id="142" name="B325AEFF-02C3-4818-AF41-B901EA00B3B7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603" y="1507125"/>
            <a:ext cx="5449458" cy="4085578"/>
          </a:xfrm>
          <a:prstGeom prst="rect">
            <a:avLst/>
          </a:prstGeom>
          <a:ln w="88900">
            <a:miter lim="400000"/>
          </a:ln>
        </p:spPr>
      </p:pic>
      <p:pic>
        <p:nvPicPr>
          <p:cNvPr id="143" name="FC9BAB56-FAA9-408A-B5A5-B77833217FA3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05949" y="5806578"/>
            <a:ext cx="6690574" cy="3765082"/>
          </a:xfrm>
          <a:prstGeom prst="rect">
            <a:avLst/>
          </a:prstGeom>
          <a:ln w="88900">
            <a:miter lim="400000"/>
          </a:ln>
        </p:spPr>
      </p:pic>
      <p:pic>
        <p:nvPicPr>
          <p:cNvPr id="144" name="34E9B37D-6A25-4E57-9528-4384655FA30F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356" y="5769583"/>
            <a:ext cx="5695951" cy="383907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393675" y="574887"/>
            <a:ext cx="484838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Eläimet</a:t>
            </a:r>
          </a:p>
        </p:txBody>
      </p:sp>
      <p:sp>
        <p:nvSpPr>
          <p:cNvPr id="147" name="Shape 147"/>
          <p:cNvSpPr/>
          <p:nvPr/>
        </p:nvSpPr>
        <p:spPr>
          <a:xfrm>
            <a:off x="469429" y="2691834"/>
            <a:ext cx="450322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Tunturipöllö</a:t>
            </a:r>
          </a:p>
        </p:txBody>
      </p:sp>
      <p:sp>
        <p:nvSpPr>
          <p:cNvPr id="148" name="Shape 148"/>
          <p:cNvSpPr/>
          <p:nvPr/>
        </p:nvSpPr>
        <p:spPr>
          <a:xfrm>
            <a:off x="7779029" y="7370592"/>
            <a:ext cx="4664302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Naali</a:t>
            </a:r>
          </a:p>
        </p:txBody>
      </p:sp>
      <p:pic>
        <p:nvPicPr>
          <p:cNvPr id="149" name="975AE671-63DA-4144-B6BE-013D2E6EAA3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683" y="4808780"/>
            <a:ext cx="6732919" cy="3770434"/>
          </a:xfrm>
          <a:prstGeom prst="rect">
            <a:avLst/>
          </a:prstGeom>
          <a:ln w="88900">
            <a:miter lim="400000"/>
          </a:ln>
        </p:spPr>
      </p:pic>
      <p:pic>
        <p:nvPicPr>
          <p:cNvPr id="150" name="03D3A10C-1687-471E-A9D5-13C22B2F84A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6723" y="583895"/>
            <a:ext cx="6250812" cy="415679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920971" y="252743"/>
            <a:ext cx="4641291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Kasvit</a:t>
            </a:r>
          </a:p>
        </p:txBody>
      </p:sp>
      <p:sp>
        <p:nvSpPr>
          <p:cNvPr id="153" name="Shape 153"/>
          <p:cNvSpPr/>
          <p:nvPr/>
        </p:nvSpPr>
        <p:spPr>
          <a:xfrm>
            <a:off x="1432025" y="3136699"/>
            <a:ext cx="328368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Lakka</a:t>
            </a:r>
          </a:p>
        </p:txBody>
      </p:sp>
      <p:pic>
        <p:nvPicPr>
          <p:cNvPr id="154" name="9D4E9357-3072-461B-AF2A-BF48426BCF6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89" y="4062727"/>
            <a:ext cx="4780556" cy="4780555"/>
          </a:xfrm>
          <a:prstGeom prst="rect">
            <a:avLst/>
          </a:prstGeom>
          <a:ln w="889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6812598" y="1479959"/>
            <a:ext cx="540062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Vaivaiskoivu</a:t>
            </a:r>
          </a:p>
        </p:txBody>
      </p:sp>
      <p:pic>
        <p:nvPicPr>
          <p:cNvPr id="156" name="C20C10C2-02E9-44AA-82C8-F2EF63470D2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8625" y="2707174"/>
            <a:ext cx="6368575" cy="477493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939199" y="191382"/>
            <a:ext cx="7655638" cy="78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Muuta mielen kiintoista</a:t>
            </a:r>
          </a:p>
        </p:txBody>
      </p:sp>
      <p:sp>
        <p:nvSpPr>
          <p:cNvPr id="159" name="Shape 159"/>
          <p:cNvSpPr/>
          <p:nvPr/>
        </p:nvSpPr>
        <p:spPr>
          <a:xfrm>
            <a:off x="316027" y="2077319"/>
            <a:ext cx="4495558" cy="2837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Lapissa on paljon laskettelu rinteitä</a:t>
            </a:r>
          </a:p>
        </p:txBody>
      </p:sp>
      <p:pic>
        <p:nvPicPr>
          <p:cNvPr id="160" name="F7B279CB-23E7-4099-BC8A-11A90A202D3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3651" y="3863583"/>
            <a:ext cx="8276266" cy="561603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