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760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47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85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32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4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25.11.2015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13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25.11.2015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518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25.11.2015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42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25.11.2015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529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25.11.2015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45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2258-D0F3-4C06-B942-B3948CB44C66}" type="datetimeFigureOut">
              <a:rPr lang="fi-FI" smtClean="0"/>
              <a:t>25.11.2015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81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A2258-D0F3-4C06-B942-B3948CB44C66}" type="datetimeFigureOut">
              <a:rPr lang="fi-FI" smtClean="0"/>
              <a:t>25.11.2015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A2BF-6A5D-4314-9D34-98E426561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844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Vesilinnut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Opettele seuraavat vesilintulajit (oppikirjassa s. 112-113)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81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Isokoskelo</a:t>
            </a:r>
            <a:endParaRPr lang="fi-FI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4447740" cy="29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156176" y="1700808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Isokokoinen sukeltajasorsa, virtaviivainen, nokka ohut ja kärjestä koukistuva. </a:t>
            </a:r>
          </a:p>
          <a:p>
            <a:endParaRPr lang="fi-FI" dirty="0"/>
          </a:p>
          <a:p>
            <a:r>
              <a:rPr lang="fi-FI" b="1" dirty="0" smtClean="0"/>
              <a:t>Koiras </a:t>
            </a:r>
            <a:r>
              <a:rPr lang="fi-FI" dirty="0"/>
              <a:t>m</a:t>
            </a:r>
            <a:r>
              <a:rPr lang="fi-FI" dirty="0" smtClean="0"/>
              <a:t>ustavalkoinen, kaulan ja pään väriraja jyrkkä. </a:t>
            </a:r>
          </a:p>
          <a:p>
            <a:endParaRPr lang="fi-FI" b="1" dirty="0"/>
          </a:p>
          <a:p>
            <a:endParaRPr lang="fi-FI" b="1" dirty="0" smtClean="0"/>
          </a:p>
        </p:txBody>
      </p:sp>
      <p:sp>
        <p:nvSpPr>
          <p:cNvPr id="8" name="Tekstiruutu 7"/>
          <p:cNvSpPr txBox="1"/>
          <p:nvPr/>
        </p:nvSpPr>
        <p:spPr>
          <a:xfrm>
            <a:off x="3716288" y="4549676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Naaraalla </a:t>
            </a:r>
            <a:r>
              <a:rPr lang="fi-FI" dirty="0" smtClean="0"/>
              <a:t>päässä takana töyhtö, pää ruskea. Selkäpuoli harmaa ja alapuoli valkoinen. </a:t>
            </a:r>
            <a:endParaRPr lang="fi-FI" b="1" dirty="0"/>
          </a:p>
          <a:p>
            <a:endParaRPr lang="fi-FI" b="1" dirty="0" smtClean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76738"/>
            <a:ext cx="2419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1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Kuikka </a:t>
            </a:r>
            <a:endParaRPr lang="fi-F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76864" cy="54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4644008" y="1556792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Iso kuikkalintu. </a:t>
            </a:r>
            <a:r>
              <a:rPr lang="fi-FI" dirty="0" smtClean="0"/>
              <a:t>Nokka tikarimainen. Kaula </a:t>
            </a:r>
            <a:r>
              <a:rPr lang="fi-FI" dirty="0"/>
              <a:t>pullistuu rintamaiseksi vesirajassa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Selkä </a:t>
            </a:r>
            <a:r>
              <a:rPr lang="fi-FI" dirty="0"/>
              <a:t>on tumma valkoisin </a:t>
            </a:r>
            <a:r>
              <a:rPr lang="fi-FI" dirty="0" smtClean="0"/>
              <a:t>ruutukuvioin, kurkussa mustaa ja vaaleaa kuviointia. Alapuoli vaalea.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39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Silkkiuikku </a:t>
            </a:r>
            <a:endParaRPr lang="fi-FI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61912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732240" y="1484784"/>
            <a:ext cx="1728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Pitkäkaulainen, terävänokkainen ja </a:t>
            </a:r>
            <a:r>
              <a:rPr lang="fi-FI" smtClean="0"/>
              <a:t>töyhtöpäinen lintu (</a:t>
            </a:r>
            <a:r>
              <a:rPr lang="fi-FI" dirty="0" smtClean="0"/>
              <a:t>kuvassa töyhtö </a:t>
            </a:r>
            <a:r>
              <a:rPr lang="fi-FI" smtClean="0"/>
              <a:t>supussa). </a:t>
            </a:r>
            <a:r>
              <a:rPr lang="fi-FI" dirty="0" smtClean="0"/>
              <a:t>Kaulalla tumma ”parta”. Selkä tumma, kaula ja alapuoli vaaleita. </a:t>
            </a:r>
            <a:endParaRPr lang="fi-FI" dirty="0"/>
          </a:p>
        </p:txBody>
      </p:sp>
      <p:cxnSp>
        <p:nvCxnSpPr>
          <p:cNvPr id="7" name="Suora nuoliyhdysviiva 6"/>
          <p:cNvCxnSpPr/>
          <p:nvPr/>
        </p:nvCxnSpPr>
        <p:spPr>
          <a:xfrm flipH="1">
            <a:off x="3131840" y="3244627"/>
            <a:ext cx="3672408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3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Kalasääski eli sääksi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5888"/>
            <a:ext cx="7022707" cy="470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043608" y="1556792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Terävänokkainen ja –</a:t>
            </a:r>
            <a:r>
              <a:rPr lang="fi-FI" dirty="0" err="1" smtClean="0"/>
              <a:t>kyntinen</a:t>
            </a:r>
            <a:r>
              <a:rPr lang="fi-FI" dirty="0" smtClean="0"/>
              <a:t> vaalea petolintu. </a:t>
            </a:r>
            <a:r>
              <a:rPr lang="fi-FI" dirty="0"/>
              <a:t>S</a:t>
            </a:r>
            <a:r>
              <a:rPr lang="fi-FI" dirty="0" smtClean="0"/>
              <a:t>elkäpuolelta </a:t>
            </a:r>
            <a:r>
              <a:rPr lang="fi-FI" dirty="0"/>
              <a:t>mustanruskea ja alapuolelta lähes kokonaan valkoinen. Rinnassa on tumma vyö. </a:t>
            </a:r>
            <a:endParaRPr lang="fi-FI" dirty="0" smtClean="0"/>
          </a:p>
          <a:p>
            <a:r>
              <a:rPr lang="fi-FI" dirty="0" smtClean="0"/>
              <a:t>Silmän yli kulkee tumma juova.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04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Merikotka </a:t>
            </a:r>
            <a:endParaRPr lang="fi-FI" dirty="0"/>
          </a:p>
        </p:txBody>
      </p:sp>
      <p:pic>
        <p:nvPicPr>
          <p:cNvPr id="2050" name="Picture 2" descr="http://www.luontoportti.com/suomi/images/6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3"/>
            <a:ext cx="7344816" cy="55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4716016" y="1268760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Hyvin suuri kotka. Leveät siivet, lyhyehkö pyrstö ja pitkä kaula sekä voimakas nokka. </a:t>
            </a:r>
            <a:r>
              <a:rPr lang="fi-FI" dirty="0" smtClean="0"/>
              <a:t>Yleisväri </a:t>
            </a:r>
            <a:r>
              <a:rPr lang="fi-FI" dirty="0"/>
              <a:t>on lähes tasaisen ruskea, pää on kellanruskea ja pyrstö puhtaan valkoinen</a:t>
            </a:r>
          </a:p>
        </p:txBody>
      </p:sp>
    </p:spTree>
    <p:extLst>
      <p:ext uri="{BB962C8B-B14F-4D97-AF65-F5344CB8AC3E}">
        <p14:creationId xmlns:p14="http://schemas.microsoft.com/office/powerpoint/2010/main" val="414777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Meriharakka</a:t>
            </a:r>
            <a:endParaRPr lang="fi-FI" dirty="0"/>
          </a:p>
        </p:txBody>
      </p:sp>
      <p:pic>
        <p:nvPicPr>
          <p:cNvPr id="3074" name="Picture 2" descr="http://upload.wikimedia.org/wikipedia/commons/5/51/Haematopus_ostralegus_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262771" cy="417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4788024" y="155679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Yläpuoli musta, alapuoli valkoinen. 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1437514" y="2060848"/>
            <a:ext cx="1368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Huomiota herättävä oranssi nokka</a:t>
            </a:r>
          </a:p>
          <a:p>
            <a:r>
              <a:rPr lang="fi-FI" dirty="0" smtClean="0"/>
              <a:t>ja punainen silmä. Pitkät jalat (kahlaaja).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059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Töyhtöhyyppä</a:t>
            </a:r>
            <a:endParaRPr lang="fi-FI" dirty="0"/>
          </a:p>
        </p:txBody>
      </p:sp>
      <p:pic>
        <p:nvPicPr>
          <p:cNvPr id="4098" name="Picture 2" descr="http://upload.wikimedia.org/wikipedia/commons/thumb/0/08/Northern_Lapwing.jpg/558px-Northern_Lap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0081"/>
            <a:ext cx="6683102" cy="57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475656" y="1700808"/>
            <a:ext cx="1944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Päässä töyhtö.  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Kahlaaja</a:t>
            </a:r>
            <a:r>
              <a:rPr lang="fi-FI" dirty="0"/>
              <a:t>, pitkät </a:t>
            </a:r>
            <a:r>
              <a:rPr lang="fi-FI" dirty="0" smtClean="0"/>
              <a:t>jalat, nokka terävä.</a:t>
            </a:r>
            <a:endParaRPr lang="fi-FI" dirty="0"/>
          </a:p>
        </p:txBody>
      </p:sp>
      <p:cxnSp>
        <p:nvCxnSpPr>
          <p:cNvPr id="6" name="Suora nuoliyhdysviiva 5"/>
          <p:cNvCxnSpPr/>
          <p:nvPr/>
        </p:nvCxnSpPr>
        <p:spPr>
          <a:xfrm>
            <a:off x="2915816" y="1988840"/>
            <a:ext cx="936104" cy="864096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/>
          <p:cNvSpPr txBox="1"/>
          <p:nvPr/>
        </p:nvSpPr>
        <p:spPr>
          <a:xfrm>
            <a:off x="5076056" y="314096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Väritys mustavalkoinen, metallinhohtoinen.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8630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Rantasipi</a:t>
            </a:r>
            <a:endParaRPr lang="fi-FI" dirty="0"/>
          </a:p>
        </p:txBody>
      </p:sp>
      <p:pic>
        <p:nvPicPr>
          <p:cNvPr id="5122" name="Picture 2" descr="File:Actitis hypoleucos 1 tb (Marek Szczepanek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22" y="1628800"/>
            <a:ext cx="29432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755576" y="242088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Pienehkö </a:t>
            </a:r>
            <a:r>
              <a:rPr lang="fi-FI" dirty="0"/>
              <a:t>kyyryasentoinen kahlaaja. 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6609840" y="1628800"/>
            <a:ext cx="2016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Selkäpuoli ruskea, rinta </a:t>
            </a:r>
            <a:r>
              <a:rPr lang="fi-FI" dirty="0" smtClean="0"/>
              <a:t>tiheäviiruinen. Vatsa </a:t>
            </a:r>
            <a:r>
              <a:rPr lang="fi-FI" dirty="0"/>
              <a:t>ja muu alapuoli </a:t>
            </a:r>
            <a:r>
              <a:rPr lang="fi-FI" dirty="0" smtClean="0"/>
              <a:t>selvärajaisesti puhtaanvalkoinen</a:t>
            </a:r>
            <a:r>
              <a:rPr lang="fi-FI" dirty="0"/>
              <a:t>. </a:t>
            </a:r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Lentäessä siivellä näkyy valkoinen siipijuova. </a:t>
            </a:r>
            <a:endParaRPr lang="fi-FI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17" y="3838601"/>
            <a:ext cx="270930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344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Kuovi</a:t>
            </a:r>
            <a:endParaRPr lang="fi-FI" dirty="0"/>
          </a:p>
        </p:txBody>
      </p:sp>
      <p:pic>
        <p:nvPicPr>
          <p:cNvPr id="6146" name="Picture 2" descr="http://upload.wikimedia.org/wikipedia/commons/2/2c/Eurasian_Curl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4245198" cy="424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827584" y="1543576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Todella pitkänokkainen kahlaaja, </a:t>
            </a:r>
          </a:p>
          <a:p>
            <a:r>
              <a:rPr lang="fi-FI" dirty="0" smtClean="0"/>
              <a:t>kauttaaltaan ruskeankirjava.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009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Liro </a:t>
            </a:r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4081703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55" y="3429000"/>
            <a:ext cx="4319761" cy="280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5796134" y="1120676"/>
            <a:ext cx="1656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Pieni kahlaajalintu, väritys ruskeankirjava, alapuolelta vaalea (muuttuu vaiheittain) 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123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Sinisorsa </a:t>
            </a:r>
            <a:endParaRPr lang="fi-FI" dirty="0"/>
          </a:p>
        </p:txBody>
      </p:sp>
      <p:sp>
        <p:nvSpPr>
          <p:cNvPr id="4" name="AutoShape 2" descr="data:image/jpeg;base64,/9j/4AAQSkZJRgABAQAAAQABAAD/2wCEAAkGBxQTEhUTEhQWFRUUFRUUFBUUFRQVFBQUFBUXFxQVFBQYHCggGBolHBQUITEhJSkrLi4uFx8zODMsNygtLisBCgoKDg0OGhAQGiwkHCQsLCwsLCwsLCwsLCwsLCwsLCwsLCwsLCwsLCwsLSwsLCwsLCwsLCwsLCwsLCwsLCwsLP/AABEIALkBEQMBIgACEQEDEQH/xAAcAAABBQEBAQAAAAAAAAAAAAAEAQIDBQYHAAj/xABEEAABAwEGAwUFBQQIBwEAAAABAAIRAwQFEiExQQZRYSJxgZHwEzKhsdEHFEJSwRUjM+EWJENigpKi8TRyc7KzwtJT/8QAGgEAAwEBAQEAAAAAAAAAAAAAAAECAwQFBv/EACQRAAICAgIDAAMBAQEAAAAAAAABAhESIQMxBBNBMlFhgXEF/9oADAMBAAIRAxEAPwDfNYEyqAN0AbQ4pzQSdVoZBYenByhAUgSGSCopG1AoS1NKQ7CJCY5yjCUpiPSvY0uFMIQA4OSJAU4OQBGUx5Ur81EWoAgeEwsU7kwhUSQOalaxLove0QB72SY6mE4VJUTiUwELQmNakLUgTESNOaIpuQicCUUCYd7aE4VZQntApWmQkMSsUNCJMJpAQFEMQnh6eGp7WIsBWlKClheLUDEdU5JzKijJShyBE3tl5RT0XkgFAUrExmaY61BuRKQwoFOa5D07Q07qUgHQpUAQXhQY0gapWU+iBkZXsamDJTPYwUAKCkJTw1OfQA1IQBHhT2NCgfUaD7wTjWYPxIAINMKF7YURrs/MlNQEZFADCVG93JTiN08YdlRNg1KgXaptaxkI1ISU6FZWFpCYQrItChfSCKCwEhNLERUbCHrVWtGJzg0c3ENHmUAMghKXKvqcQWYGDXp/5pHmMlPZbyo1DDKtNxOgD2ye4TKVodBDHIj2qHc6E0VEwCMaQPTEgTEEsqBPxoWE8OKQBTXJr3JGdV6UDIlI1eclaEALiXkuBeSGeFAxkVQ3jYqskyqa7eLy330t48W4h2Qosqib7w9upRNmvV/NY6tej3GZUYvF4MylbHSOt3RaZ95XJtjQuX3dxZEAhaiheIqAFpVLZL0XF43q1gLh8FjrZxu6SGhFcRWwNpHmueunXNTJUyk7RvLDb69fPGGhWgslQ+/U8iub0LfUaOy4hG0b2rHV5QkJs3TLA0GS4nxU9NjdvmsZYLzqNd23SEbaeJYENGa0UddGbls1NSm0mN+9FNpQIWGum11HPxl3gtVZ7wJSWhsNlTMchmVAVOwha9mfRK0ogBDCopG1UqCxz2Knv69qVlZ7Ss6Bo1oze88mt3+Q3IRV+31TstB9ero3INHvPefdY3qT5CTsuGXzeta2VXVahlxyDR7rGjRrRyHxzOpUyliXFX2X18faFXqSKUUWbYQHVD3vOngB3lZC12l1Q4nuc93N5LneZzVnZLjc8jkrf+jTG6yevyXHPyIp7ZE/J4oOmzGGUmJbircNINl2XTfx5LPXlZ6bT2R3Z7IhzRn0VxeRHk/Ekujiy0UCAHmozenUJcI/uu1b4ZdCumcP35StTMVMw5sY2O95hOk8wdiPnIXGKgjpy8NfmPNF3Nej7NVbWp6tyLdntPvMd0PwIB2W6Zu0d2YQnBoQV3WplakyrTMte0OHMcweoMg9QihIWhkycMTmMUTKh3U1J6YDimEqQppAQB4J4KjavOySAlxLyiXkDOdWq4Hg9lpKSjw3VdtC6M17eSfSpk6IxVk5M5jbeH6zPwz3ID9n1Dow+S7C6zzrCSjYWjOB5JNFJs5ELqq/kPkrm4/bUnAFrsJXSDZmcgvGg2NAlTHZVOo06oGJpQd43RTc3CGwrzABsFDalSv9EtI53eHDjm5sOSrPuNUHIFdDr1AgjUb0WmCM82jHVmViB2Cm0qdUHOmVtRbANgVKy2tIzaPJRjIrOJm6dV491hRFjttYO90rS0aQ1yUwpN5BPGwyohoPeWzurCy1sQUDGhTWYickKNA5WFNCc0pjVS8bXs6zWOpUaYe6KVM8n1MpHVrcTv8ACm9ErZzz7Qr/APvVowNd+5oktYAffeJD6hHeIHQT+IqsumzueYY3LY8zsqSmMRAW44esoYJ3Pqde9cHkclKyPK5fXDRcXdQ9k0ufGQgz9Aqe8r/gkaDaYn4dyIv+24GOIMxsAMzpIWDtVV7ziPlyXLwcObykef4nj+1vkmXVS9nPEEgfVVlp7JkEznmCQ7tCDnyIyhBscQlfVldkYKPR68I4fiNtNcuYynADWFxHMueRiLjvk1o7mjqSxtMjVeLl5z1oa2bz7MbTWc99ChhcADWNJ7sJIlrXewy97MZEwctMyt+K3PLvyI7wudfY7Sm3OqGf3VFzhBgSXMbDuYMnyXQOI7xo0iHVXFmNxGPC4txHMYiBDR1PVckvNXHzep7OheO58eaJvbZqdtZVR9ciOYO4SioQu2HIpK09HPKFaZch6eAqijXRjbSrUicQ1oTagUDK6U1EWKiVeUONKiwxPUXA6Imm47IWwU2vaCCrCjZ3N6qrM6PCSlc2EXSqRq1MqvJ0ajIeIGXkbKCvaw0S4o77s45lA2uwtOqLCirdxE3EGsEyVPaKjnBKbLSpjEQMlT2/i6myWtElCddhV9C1aRKDq2YqrtHFDjo2EBUv2qdlXsRHrZoqbDoAp2U3brKC9qgzmFcXXxEJ/ehP2C9ZdFroyKay0vac8wj7LeNnqDJwlSvsQObSCEZJhi0MpVg5FWaZQJu8tMjJWl3uG6Mv2GITTBXOPtht/aoUeTXVnDq44Gf9tTzXU2QuL/bA/wDr0cqNIfF7v/ZTyPRcFszd0gTJW4ugSwOj4juEFYm6Bv8AT9Vrrtq9nSAOYz17U7Hy5LyfKOTzI5IHvh2Ix+EbAZnPIzl65rN2wAT1V/eb4Og66c9J8ToqO1Mkd3kFXBpI34IYxSKp5UZKfUCRtMkgbnIdSdAOq7EdSQwI277tdWeGggT+J0wBIBJgTAkbLQ3T9ndvrgObQLGnPFWIpD/I7t/6Vs+FvsxrUKgq161OWh3Ypte/3gR77sIGR/KfkUpZYvHsuONrLoO4L4aZYqbo7dWpGN+2EaNZ/dkkzvlnkFd1mT6+iHF01Kf8N4AmQILR5doT4J9OpaB71Njxza7Cf9QEnxC+c8jwvKlNzats9ji8ngjHFPQNWoISpI1E/NXRqt/G17D1Ad8WmPioK7mQS0h2ekH5wubj5PI8d1TRrL08q3TK2k5pPJFimmvqM3af8MFRNwtcMGIAmCw6dC0fh7hkva8T/wBCXI8eSP8Ap53P4yirgwynS5J1SiURZiEW5gK9U4Sn9mV5WXsgvIoLKa77OYBaYWhslZzRnmsDZ78dREEyrKx8cACHMKtmUUbU3mANM0NTvEmTCylXjGns1ebxd2SBT+SmyqZqalucUO4k6rHWjiyqRAZCrXXtaH/ijuStFUzRcUZMhrsysWbEd1ZYiBLiXHqgLTaSU+xdEYs7RqVJUa06Kqr1CVF7Rw3TWhPZaOY2M0PUI2Q4lIqsmiam6NCrayX1VYIDp71TimpKYMwpodmvs/FpgB7fFXd13m2tmwFZq67ma8dp4E9VtbnusU2ANjvTVidBbHmFx77Vmf10H81Kke/Oo2f9IC7O2gVyv7ZLMW2ii6NaEHwq1Pqib0EezE2IlsevitRdFohgblvoZMEg6TlqD4LO2ZoMN3B15zqevQK9u/JsRnlqBiw4RoDvkTrsvP59oz5Y2LeME5R9M+XwVNbhGkj1urm0uBzJII5tz0yMgQqG3P1JcD80cKL41oveCuBq1vl4Ip0WuwuquBMuiS2mwRiIBE5gCRmu0cNcGWaxgGiyakQaz4dUPOD+AdGx4rm/2LcVOp1Pub2l7K9UGmR71Oo5sGRuw4Gzy1zkrtxMZLtjRpKxns4TjSEJQ9KTKskrK9mBQjrNCuKzEBWCktADqCEtFjYc3NaTzIBPmjnuKCtJSaT7Gm10CPsTcuyOmQMeae2xjkE6kjKSSjFdIbk32wUUsKSUVVbKCqBUSLmvJqRAzkbrVvulbapOeST7hzKhrWN2wkK3BmSkiyNRo90yiqVpWdZIyRNKuQoouy9NaNlBUtkbIBtqKf8AeJ1CVBY43jJgpfaSo6tJp0U1OhlMpp0DVkZotOqhdQARsBNdVaFVk0DMYeSOohupGah9vIkBAVLbySexrXRbuYxx5LxsrTk0qhq2xxXqdrcMwVNP9j/wvXWV4/EfNWF2XxWpyDUyGgWbbeL+aVtZ79ie4IdjVGzsXGriYdl1VZ9pQfWoWes6MOKpTB/52teP/G5VLLrrEYsB/VWvGV4GnYrPZXAY3OFdwOeFjA5re6S53+QqbdA0Ymxt5juPQSDH891eWaiYyy0G8Q73s85mPUqrs1RgOJuZjvjX5qO13k5xwUw44iAAJLiYgAAZnUrnlFyeiXFssrcWgZkDuyHmSST06nVAXRw7abfULLLSdUjV2TWM0955yGumvRaC7+DKoYbRejjZLPTEw+Pa1dCWU2TOJ05TvPiHxLx5Uq0m2Wxt+62Snk2mwxUqjTFXc3WREtGXer440XGNdmooW27blaRZnferwANN9Q4jSov0f7MQGxMt1J1z1Ci4Z+0CsyoXVXe0a8y9nMxOJhOTXZRy57EctaUdZ7SQOk6evBU19RtGuj6nu60sr021aTg5jhkdwdwRsRuEYymPzLhHBfGLrO7DmWOPablBG7p2cMhJyyjLUddstva9gex0tcJB/QjY9FSm3ozlx4/8D7ZWAQBrAqK01ZQz8syqJCKlZu6Hexp0Kqbxqg5BCU7URlmnYF26mBom03kIKlax4pTagDCYFiawTCwFDseCE4JiH4Gry9gXkBZzU0ByQNovN7DhDPFXNS1gjshVVpImXELWfIvhzwg/pX0qRecRGZRBsUBIy0AaJxtJWNs30NfTjZO+4SMQK8CXKyuq202AtqNVRq6ZMk/gBZrtJE6KandtTc5I6033RBhoI8FG+/aYEjNaVAyuYDarL7PVQhgIT7dfTaggNQbLQdAs5VejWN1sm+7HYpP2fmn/AHqNV5loL3BrAXOJgNaCST0AU2yqQn7LBylW9i4WZhxVKgaNcyAre7uGCwGpaXNAaJw4shzxEHOPLvVFxDfjXfu2DBTGQgkF/V2eQ5AePIRmWoWE0GWJhIBNQjWGkfF8BFOv2zUtKZPTsSPjCxlja4vloyHx70TanVCZDWjlBHzScylxo2Vn4xpjMUSeTXENE+AKzt82ttrquq1YDiGsaAIa0AbdO/8AVZ91peNcAPeR8im2m0EtGAO3mcxqYDTqcozyznJJttAkkw/9jUAM6gO8NzOWUfNGWK8xZsLrLRpCq2Zqvbje2T2cH5TAGYzzKoGF8TnHOIHzTzX5Pz5Bv1hKir/hHflttVqfjtD6lQ7YiSG9ANt81Vus7hqD5euSvqdqynFPgR5hTUbS12UeBj4J5BiZlODlpLVdDakOacJ+B7yqa3XY+nrmOYRYULYLUWODp0+W63/CvFDaLwNKb4xNnNhAgOHPQd+mwjmjSj7DaMJ6d8Gdik19Rad6Z9DUy50FpBBggg5EHQgoo2bKDmVjPs8vcmmKTnYvewOmdIJac+pO262AtUFWnlsxksXQ5t0YsyorXdjQIRX3qdDCjtbjE6ppklGbEE2rQAVjUoCJCD+7E6KrERUUdZzOiBdZ3hLRY4GZKBFlJXkHj715FMLOYG2DDABlCezOpStq5ZDVecZ3VmY0uEJC6RkkeMs0mGRrCQxW1oSutpGwTRTHNQhufNIaJ32hrtQvOoMdpkmmgDoVI4QIHmkVZFUwtQ5q5ypqkR1TaNiLyA3Mk5AJiFslnqVqgp0mlznbcgNSTsBzXSLpu6zXdRNWu6XkdpwG+uBk6noP0kS3FYbPdtmdWrDFUIk88hIY0Fc/vO+HWkmpVLMTnRTaScNJuwaNz1Op8AMZTvSNoQrssr9vl1sdgpuFNgM4Z8i7n4J9Dh+mWzUqsnYA4p6yluiw2ctDqrml3Nunc4Dx2RNpqs/smgNH4iyAPEuWLdujZaQFVpUmgtbTnYu7Rnrt6KpL2dRYQIkmS4E5DkANkVfV8uBAaOyBtA848Fna1Y1XYnaStYxpGblbGNolzstFb3bdlRzux4k6Kxufh99RuIjCw6DQkdei2V1XWGNDWRA3z+HSUNhVGQ/ok55lz45wEVZ+DG/nM9wW9ZZIknVStspAnXuUNlpMxFPhKnEZnvJ/RVtp4ScJwP8ABwGXiF0g2eJ5n6oSuwR+velYbObUbFXpuAgEEgbxmY18kf7F2balIjoRl3tcNVpLYwAade7qrB1nD2B0bShDZyO+LpcwlzQSw+JHOVW011e8LIW9pokc4nPeRyWKv+wUyXOYCx0Yjl2XTvHnmOsgK0ySThW8fZVWzoDvOXVdZosqOAdIhwBGexzXBrPVghay03xWDaZZUdDmAkSIBBLYH+X0FUXixciyV/o6u2m8DKPNK1tU5Zea5LR4itA/tHKc8QVzpUcqyMaOou9oMsvNKwvGkea5X+2a3/6O804X3XH9oU8go6kwPnMBLXa4DIArmH9IrRvUK87ia0fnKeaFidKh/ILy5l/Sa0fnSp5hiVsSE4FK7PdL2dFRmJMDmoK08lI48ioqj41TEep5ZqP2meSdWcY0hQFyBkzHQckezvVU1xTTWdzSaKTZetsoIyV3crG2YGqWY6pHYbs0czsFQXLWj95UPZGg5n6D1onW68n1nYaWnw7ydlnK6LjtkPEXENa0OiqMgewwSAAdT1P8+qEshawYvZO31cCB/JBVqjg7CH4s9dp3ifmohVL3S8uLW6SciRuZ+izo1uzS2Gow9prGjf1sgL7trqjQWmGtkDPLLkBoELTvElpw5N0016DoqxxcZAkg7DNEY/QlL4OqVi6A46ZK34duv2tQADsiJPPp0Utg4SrlntHtwgAug+8Q0HONhl45Lf8ADF3tawZZ65CDuPrmiUgjEs7HYezyyy20z+EKzoWSGjmcypaNKP1+ilc6Vi5GqQP7LZPqQBI+qZXfh19Hkqq3XoGeuSVjoKtNcf7Kgt1t2H0z5qrvC/tgeWXioqTsRzkn8unek2NRJLVbDEn1E6LU3VScKTWuEHCJkbxJB9bKmuC7BVqYyDFMg56TqAOZ09ELXOo5aJxYTror3WWRB9clj+L+HiRjpDtDMgDUdOq6IyiD9FHXs0j14q7M0fPNeZzjqQIkzqeqtLvdLI5fqtBx5w77Goa7WzSqmHgasrOkhwHJ0T3k9FnLuZyOWfzC0TsJLQQ6lyUdOQc0UQmOaqowsVjkuKUO+QnUnp3XYUTykUbnQnSmqEx0ryZ7ReTAUPEJHvUr7sqbNnuKEqUyMiCO8FaWZUI+tCaLQCdVFUouOuiSnZgNZUtlJUE1LRI1SB4KhNnkyiRZyNAfIo2GhhpEqajZyXAHTfuSiy1InC6O4qzszPZsk+874DZUlZLdA9rswMB2TR+EdNBKr7feQa3BTyHTdQXteOwVK586qZtfCoJ/SZji53r4p1epJgHsjluoceUDf4ou67I6pUbTaO05wA71mah1zWJ1VwEGMxkDsNPiPNdT4W4dY0CWDICctcyQ3uknwnmiLg4bpUxkCcLQAfOTA3JcfRWwsliwMAjM7cyfoPksJTNoxKe02HHI5gzron2K7S0Zcsu/f10V2LLHfueZ/RSYP9umXrzWbk2WkgRlAgZ7ieqhqgAfRFWius/eN5hmU8vXrokMW31RBnloNRHiuc8Q3l+8gHTfb6Kz4jv3UNOehjZYZz31X4W9okmP1KaRUSysLcbuZGfQDqVpbnu99Z2Gn72riZho5nkEBdt24Q1jO09zgMhm5xyjPRdYuO6G2emGDNxze7dzo1HQbfUmZ7ZUnihthu9tNgaBoPEncu5yZU9WhlKsAz1+iY+mnZiV1OlHmESaGvn69clJVpCdPUKakzTyVCKK/LmbaaTmHdsSPwkThIXI7wud1B5a0SJIOX4mktJH90w7yXe6VAgkc8x56LH8UXY01qbvzMe4zzcWn54j4laQ/JIUpVFnLPYO/KU11Fw/CVu32VoQ76TeS6sDk9hi3WV35Sh3WR06FbuoQYyGSGfQDjKfrsn20YwWZ85tKIrXZUaAS3I6LTigJzXqwmBOQ0S9X9H7v4ZT7q/kvLUYAvJ+sXsIBUa7MSDOR2CdTcJ7b5z0gKsqe4zvTG++kMv6doBGkx3J0g6tHcIlUVHQoixe95oxQsmXDW02iS0a7gIQvccmPBE8tlBa9vWy9YNHeCqKQm2S2ilhAOIjcide9UF51iQToPmra8fdVHfXu+BVVSEnbRmrQ4Tz6ofFKWskoajvCwNzUXZchbZqloeM8P7ppGmL8Z5ZachnyWg+ze4S53tXCAMh1Jj14hF3v/wT/wDB82rVfZ//AAG95/VZ8jo0grNhd9lDQPUc0bpmf9h6+SZR9wdzPmnv/T6rlb2dBEH+v0Q9otIAzPPfJKd/D9FS3t7r/wDl/wDQoEUnEvEjaYgHPPLPwnxXPbbfhcSS6c+/LWfH6ovij+I7v/RZKtqVpFWU9INq2t1QhrdTotJd93+yYHTmdcs49QszcH8YdxXQbm/iUv8AqM/7go5XWi4dWarg3hv2cV6g7ZBwAjNrSM3O5OMkRynmte1i9/L5BTHVFUjGUsmNwpITx6815n1+SBEZolEWelI6j5L1L9SiLPofWyuKJbGACfCO7n8lyjjG/f69UptzFNrac9fed8XEeC6w3/5Xztev/F1/+vW/8jlcO7Il0aew3k1+R1U9ZvJZ26ffC1Oy64StHNKIBgJ2SYCM4VjTUFpV2RRXA9E9zE5qc5MkgwLykXkWF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72322"/>
            <a:ext cx="3892451" cy="26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34" y="3645024"/>
            <a:ext cx="412688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971600" y="472514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Koiraalla</a:t>
            </a:r>
            <a:r>
              <a:rPr lang="fi-FI" dirty="0" smtClean="0"/>
              <a:t> soidinpuvussa metallinvihertävä pää, kaulassa valkoinen rengas. Nokka keltainen. </a:t>
            </a:r>
            <a:endParaRPr lang="fi-FI" dirty="0"/>
          </a:p>
        </p:txBody>
      </p:sp>
      <p:cxnSp>
        <p:nvCxnSpPr>
          <p:cNvPr id="8" name="Suora nuoliyhdysviiva 7"/>
          <p:cNvCxnSpPr>
            <a:stCxn id="5" idx="0"/>
          </p:cNvCxnSpPr>
          <p:nvPr/>
        </p:nvCxnSpPr>
        <p:spPr>
          <a:xfrm flipV="1">
            <a:off x="2303748" y="2852936"/>
            <a:ext cx="684076" cy="1872208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 flipH="1" flipV="1">
            <a:off x="3316052" y="3212976"/>
            <a:ext cx="87914" cy="2088232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5220072" y="213285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Naaras</a:t>
            </a:r>
            <a:r>
              <a:rPr lang="fi-FI" dirty="0" smtClean="0"/>
              <a:t> ruskeankirjava, nokka koirasta tummempi. </a:t>
            </a:r>
            <a:r>
              <a:rPr lang="fi-FI" b="1" dirty="0"/>
              <a:t>M</a:t>
            </a:r>
            <a:r>
              <a:rPr lang="fi-FI" b="1" dirty="0" smtClean="0"/>
              <a:t>olemmilla</a:t>
            </a:r>
            <a:r>
              <a:rPr lang="fi-FI" dirty="0" smtClean="0"/>
              <a:t> sukupuolilla sininen </a:t>
            </a:r>
            <a:r>
              <a:rPr lang="fi-FI" b="1" dirty="0" smtClean="0"/>
              <a:t>siipipeili (sinisorsa).</a:t>
            </a:r>
            <a:endParaRPr lang="fi-FI" b="1" dirty="0"/>
          </a:p>
        </p:txBody>
      </p:sp>
      <p:cxnSp>
        <p:nvCxnSpPr>
          <p:cNvPr id="17" name="Suora nuoliyhdysviiva 16"/>
          <p:cNvCxnSpPr/>
          <p:nvPr/>
        </p:nvCxnSpPr>
        <p:spPr>
          <a:xfrm>
            <a:off x="6228184" y="3333185"/>
            <a:ext cx="1008112" cy="1535975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1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Nokikana</a:t>
            </a:r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3150"/>
            <a:ext cx="3048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444208" y="249289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Silmä punainen, nokka ”kanamainen”. 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755576" y="2708920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Musta </a:t>
            </a:r>
            <a:r>
              <a:rPr lang="fi-FI" dirty="0" err="1" smtClean="0"/>
              <a:t>lukuunottamatta</a:t>
            </a:r>
            <a:r>
              <a:rPr lang="fi-FI" dirty="0" smtClean="0"/>
              <a:t> nokan yläpuolella olevaa valkoista laikkua.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144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Kalatiira</a:t>
            </a:r>
            <a:endParaRPr lang="fi-F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45896" cy="588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971600" y="162880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Tiirat lokkeihin verrattuna: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Hoikkia 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Pyrstö haarainen 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Punaiset jalat ja nokka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Selkä harmaa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Kalatiiralla nokan kärki musta.</a:t>
            </a:r>
          </a:p>
        </p:txBody>
      </p:sp>
    </p:spTree>
    <p:extLst>
      <p:ext uri="{BB962C8B-B14F-4D97-AF65-F5344CB8AC3E}">
        <p14:creationId xmlns:p14="http://schemas.microsoft.com/office/powerpoint/2010/main" val="1185899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Naurulokki</a:t>
            </a:r>
            <a:endParaRPr lang="fi-FI" dirty="0"/>
          </a:p>
        </p:txBody>
      </p:sp>
      <p:sp>
        <p:nvSpPr>
          <p:cNvPr id="4" name="AutoShape 2" descr="data:image/jpeg;base64,/9j/4AAQSkZJRgABAQAAAQABAAD/2wCEAAkGBxQTEhQUEhQWFRUXFxUXGBQYGBUVFhoXFBQXFxcXFBgYHCggGBwlHBUUITEhJSkrLi4uFx8zODMsNygtLisBCgoKDg0OFA8PFywcHRwsLCwsLCwsLCwsLCwsLCwsLCwsLCwsLCwsLCwsLCwsLCwsLCwsLCwsLCwsLCwrLCw4MP/AABEIAMIBAwMBIgACEQEDEQH/xAAcAAACAwEBAQEAAAAAAAAAAAACAwABBAUGBwj/xABCEAABAwEFBQYDBQYEBwEAAAABAAIRAwQSITFRQWFxgZEFBhMiobHB0fAyQlLh8QcUFWJykjNDorIjc4KjwtLiU//EABcBAQEBAQAAAAAAAAAAAAAAAAABAgP/xAAeEQEBAQADAQEAAwAAAAAAAAAAARECEiExUQMiMv/aAAwDAQACEQMRAD8A7QoqeEEkO3zwRBp2KKMAKXAdiXccqY0gmNuaB9xS7vCWXFQA4TmgbdVlKVlo2oHAjRW6sBml0gTsjiiDZyOSCeNIwQ052mU4UipcQCaZO1KdZTtdgtABhBmgz02DY4FNLSmCmiuIEXNUJpBawwIXDTqiMgpwVTmHYtRKuEGYMMZEoxSK0Xd6ot3oEmmUPhJ1xS4gz+GVTKZ4rQQVBwQB4aWaRToOxWKZhBm8PYAp4RWi4pfVCLhTAFHNxlEgXCiIhRMCmCFbqhnAc0zkrDCggfzQPCMKiUANVFs7U1UachAOSbRbIkYjclto/RxWhrYQAplkEblLqAWvRByAtRhiCOx2obsJmWyVdRw0QBCKEPilLdWJQMLTqoQhFVW56CkQQSrvIGyqJCT4nFXGCAy9CUDgqkoLY/moauyChlWWoLD1d8pL274UcgaXlAShARBAIM5YqiVbawvXY+XBE7h7IFyojxUUBeJGxQ189yGlSO3lwTPDhUWzUorqCVYcgKESBplJt1Uspvc0SWtc4DUgEhBk7U7aZRwHmf8AhBy/qOxcV3eepmGMj/q95XjG218Xnkku8xOpOZKOz9ssBhzXuGZDIvQNgkYcYw3rLcke/wCx+8bKrwxwLHnKTLSRsaddy7xEr5p3jslxxDJAim4AnzsLqbXlriAPM1xIMAYtX0bsxxqWaz1jlVptcf6xhUHJwPUKxOUw5z1Uzw1UdTUbTjJVkQduQuO09FA3REAUFShLEwgpZagosCogAfBW6mdioMQUGgjHoigZSoG7lQEGRgoI6mUt8jenuqHaqDlQDWnUIuaIQs9rrFokYnRQGVRYrpQ9sid4JgojO70QA6mhcYzwGw5+yt5OoSXnaSc8gVQ9rdCqc1WHJfiCY/RQWDoFXEIjUhUaqDPUtrASDMj+Vx+CtPjcFEQ2hVk4y0axnwTHtGsoQTt9lRIRVIw0HYgARAoGHLDNc7tS2tpU3XjJLTdaYjLM6N1P6LbO4n63rz9bu++0Vb9d11mfhtOOGw7B7o6fxzjb/a5HkKpptbdAvEAZD4nLbmudTIa8PY264ZeZuHELo/tA7J8CrTbQpPuFkuID3i9eIzxgxHosfdnudb7YZo0i1kwalWabPUXjyBU605cuO+AtVuLs1907sdgvHZFnpvBbVa01LseYX3ufdI1uuy1WLuV+zGhZXNq13fvFYYtkRSYdWsObv5naYAL6MFqTHPly180ZVuiM95GKIzsK9X2h2AwkuaS2STGBGOgXGtHYxxAcDOsj2lXKmuTjqotr+znjAXTwPzhZX2Z4zY6Ncx6KZTS3OhLbaBIwjqnXwluKKcOKFk3jIw2GdqQXIrxUGhzRqUtwCUogK7vRQEsuCCpXjRUNcQku1QCqHZQeCpznTAEDUhQF5kDtSoGxjJnmR6qmVS0yMeIEcgqLNPilvozCY+1uOaB1U6E9AEBuqQQA1NLW6+iVd3oWUyDN6d2xQNkbCqjeoXD6Cou0QFzVKvEKpBslXMITU3qi9Ad7BWOSTeH6KjUCBzqoGfVUWiZ808TCBn1grI3FBitol+O5ex7Dri40CABsC8faW4rodlWy5gTgu0/y5369/RetIqLgWK2ztXRFcQs4ptotIhce019xTXvI24LmVLWJIlWCy0lMp0d5B3YJZriJCW23jVXUxqdZQftebiMfVIq9l0zlLT6eqfRtjSM04VAoOJaOyXjFvmHIFc6qwtwcCDvXrSl1GgiCJ3HH3WesXa8eKvmAAMa4YJjmjSd69AbFTOTbp3HD8lyLXZ6jZilVjUBrvkpeNa1lLOCnhA7En+I0hg4VGneGj4hdCztpuEip1aT/ALZUwZBTjJACcVotVehT/wAS0U2f1B7BzcWwF5m199LPTcWlxeBk+ldc08De+SYO82Ts64dELmLzL/2hWUfcrHlTHu9Sj39s7zDKNd/BtM+z1FekcNB8EyizDzxOo/Ncyh26H5WesN7vCH/nK2C2fyHmRPpKDSWhQQvP1+0bS2phZjUYcmtc0RG0ucAu5ZHlzZfTNJ34S5rvVpIQKrOeXANbDZxcc+ACdGOBjHEHHkmHn6IL0mBhHTqgMuH1KiHw+KpQOYhe6Nk+iYGcVZZxVC7w5Kw4KVGNj7JKFtUZ6bigcKm5TxShbV3phOs9EGW0zgSlsWt7QQRj+axjRalSx0LHbS07l3qFtDhErygKKnWLTuW5dZsd6rantJbsOOJ9lyrbYKtRwcHsYdoMn2WltqY8YylVaLwJbLhuzHJVCLL2TUaTerADRomf7sk/+EsGPiPniz/1SmW2cMiFQtJ2lFamWFsyHu9Fuolmp6wuM6qdUt9eeOqI9M2uBt5prbQCvIm1uG3ol/xgtzxHr+aivaNcNyIVB9fmvMWXttrh5Xg8Dint7UUHeey9ndO4gOS/3Bh/y28iW+0Lm07YTlJ4CV0bO57v8t3NvzgKBv8AAaFQXalIPac2vJcMc8CvkH7UO4FGyRWsroD3R+7mXEamk7QfhOuB2L7c1wYJqFlLe8gfl6rldu2OnaWeG+nVri8HANYabZgiW1HvY05nJx4IPzLZrZ4ZxpMJ0Ig+q7dj7zxhDafEEjrOHRfTbf8As0p1AQf3eg3Y6pVfWrDgGeGxvDz81is3cOzWd2bKx/EJjocOhKy08ubVa3AXSSTjcZTeHhuEOIuDynGCCcjuWhnZ1sqR5X0tXmrVbPFpe4+gXumUbrQ1putGTRg0cBkFVxBxexOxqtMh1S01H/y4lvO9JPKF3RExPFU1iBnZzQ4vxvHMyooyAqEJhYNUDm7/AEUBXvqVSVhqPRRAxr9kBEK2oS/ERX9xVDfG3KjU3eiEVd0qq1RzhAw3oAG/GdkfmnOcIy55JRvax9ZISzfigPxPrD9VmtTxI2k6DTVObRwznij8DeBwzQY2PRyjr2cZgmd+Sy34zwVDSFostuczeFkDlYKdjHXrV2Vmw83ThDoEjHXRcm00ajMxebneB2c1YKp7J2rXZnqwHtDQj49Et3aQOBOSzVu7ri4ltQgEzGJzTafdkffe53CAnYxZ7QaMnDrCYweIMGyNTF3qVssvYtJuAYOJ+ZXSq2AMAMtIOhmNxU7LjybOxDeJDiBMjGSulSszm/Z6ue8+gj3XWFKcsU9llb94jh+azq4x2C12lggVWgn7zKLL3AGpfWvxK5+3XrH/AKy0f204b6J15oGDQl1XEjAwdc4T0BRpXCS0kE5kYE8SM+aJ9QnMnmZVh+GOO/JAcch0QAahGigqHREBoFTiUEcwncrFI6ob29Uah1QVWc8ERBG8x0RCthiYKAP1xULkBPqYYGTxRB3FKDdybT3goLVojSOh6qKBYnREWuOSLxdmJRtraCFRKdlqSDOGMjb1QkGURrnRLZaiSQGjDj8kUfhceioUdcfT4on1Dsx5IWVp2ZcEQVwaJgaBsA6KhO9WG7SJ0QU67tH5KnNaR5hhvyRXhqqMYY5aoMlSwNOUt5z7pR7OdscOYhdHmoOXupg5hsrxoeE/EIG1V1pXlu17eWW6jSIBp1munW9de0AcTcTFjrMqk/ZE8E1rHnZ1Xjv2T133a9Nx8jfDcAdjn3g6ONwdF79sa8sEwvlxjFB+7qmfu8YkhaCB9YrH4lUuwpeTUmDGsbUxDfCnaqNIJ7aZG5XBV0ZbmgUcC3E4DePZMbRxJLnYnESY5DYp4Q0+Km0CXNiZHAeY9Ars5aRkWjeLs8FZ4FW13LkgK6BkqJ3Kyd/ohLuKohZOxD4Q1VF6oPOcILICouCp2KDw0Bmv9YIm1N/TBJc1S6EDjV+pVJN0KINrWt1CsAbSegS21sJhQVRzUUwBo15wi8UaeiRf4ow9VDBUOmClOmMwGgwT9FL8RU5yBwqDaUbi3YVkIB/VXCDWKcoXMhLa8xEz0wS3OQNKUagGZiTt1wyn4KB+7mheAc54wgdeH1C+e987x7QoCcAKbmxsioS6d/lnovodOz3sifQfBfPe9GNsrn/8bO4CPxPpwP8AVWHRGuP11P2YUh+71ajpBqVTjhkGt+LnL11zSDxXm+5Dbljp4GSXn/uOHWAF6EGVE5fTPEIOXRNp1b2G3TIrKXkfUKNrHf79ER0BZ3bUFaiBtE6H9UoVCc8eKtrGzOHNAIGQLTOoxCpwbIBiTkDC232TnHVZrfRpvi8JIygkfFAEaeiopYcRtw6q/E0QWUJUvzmfrmiVCXicNUDKYaIaIGi0AhZ+0LYKVN7yJDRzzjlmpou6qLCjb5mAwC04zjGO1SjdGDnBsbAQE0wq6dFYpareLKDiDI+tFP3SN/NNGGRuUW02fd7KIMbm7kp1L9JRmmdfrqgNMHA/L4qi2NAzKZTqYkRhsOc68Evw2MEXmtHEAYmTms7u0KI++08MT6INxaRsVF+o9lybR21TDTdN50YCHAE6ScuKTS7wtjzMIOgIPrgrlTY7NV5jAY7EVN+GI9Z+C4p7wN2MPMgIKneGP8v/AFf/ACnWmx3XHcgLoIwwxxyjlt5LgjvC4DBgO3El2fRKqduVjkGjkfiU602PThyMTovHfxWr+PkAwewWO1Wu0uye8cHkdRgl4rNvyPoDXDY1fMu3rUTUr4YVHluU+VrpAH9jei1UrNaamb3mTte6BxxhaP4HUqD/AITSQPvAgCRgYkiVHTjxyXXX7pl9OzsZVDQ0guY6cfO4m64ZzjMjCDux74qDORzheXpd3a+0AcXN9YWpnd133nNHAE+8J5+ufrtvtjG/adT/ALhKVU7Woj745SfUBY6Hdunte48IHzXRod3qERjP9XywTxPWZ/btAfePR3ySX94qWwOPQe5Wsd3acmWGNhDjj8k5nY1JuTBxMn3TYeuU/vC04MY93CPmUj+LVHH7N0fzCo7/AGtXoxZwMAI4CEJopsMcelaZHme7lSe31cDK6VB2AiTxwPsnNYQo5n8yipG4qNZu9kBc38RPRA6q0bcOfwQPJwy9Uq0MD2uY7JwLTlkRB91THB2Xre+KM0naCN3yQYOwnnwgxxM0nGmROHkPlPMQug6OPQrmu8lZ4B/xaZI/5lIbeLS1D2DaL9NoJlwEuxmASbs6nCOSxx88a5fddMOA+oReOdhPWUq8NgnjI+CxWyzPqECSxoMwIkx+I/BbZb220nIzvH6KLmWjtZtNxYXCRE47gVEy/jPaOe6y2p0hxcR/U0exWY9h1jPlx1JHzXrYOoQubqVrsuPLN7DqxkBzCv8AgL9pHX8l6kUuKhp7ir2p1jzTew3fjbylaaXYLfvPPIfmux4f0UttU3oDfLtd8ht9FO1Mjn/wFurvREzsKkIxfyj5LtBx2fJJo2VwvXnXgTIBAw3CAp2q4wN7IojYSdSfktFPsqj+GeJcR7rYKKsUgmmMjuxqJyptE7RgeoV0uyGDOT/aP9oC2x9QrUXbChYWfhB44+6eGhAXImu3phonBCac5SiBVyiADY3oi47J5IbyvBMF+KRsvY7TsRPdOg6qnPCC9ogsDeo8hVe2ISeCCyULgOKs/WKXUKC5GiJ1SBnAQQksdLnNOYg57CMCecjlvQEWtbJMNAxnADmkWu0ANIktvCA5sHEjCP0WarfqeWmyWAwajjdp4HK8c9mWZBVuszKbf+Hi6YMS1oxk54nA6Jq44/Y9hqgltbGHeJTqz9lwwIMGQCI6BdjsNzHXnS0H7IDZi60kiLwG0nHbK1WcCNuOsx0V1GOyD7vAfPAIHGMy4gZHIJVWo1hl7g1mADnEYuOyNixteWOIaS55jCbxIkwYyjoqPad4VGuY4uaCCyJknZJwgjHhOiI8P3ja02mqS8g3oiNBHwUXsbN3XpXWy1zjAkyB6TgrXK9v1jo7F/cqDgiFPVUafFdm0NUfiCk8fb3VFqY1hOxAsN3IoKZ4ZUFJAvEKc07wwrIA/JUJxRAHUpoiJVXgoFhpV3Sm+IrvoFFh4KrupTfFRte3QoEQru7k91QbB1Q+IgVd3dSjjgqJ49VI3ILaN4QVp2RvOaNjeSjggXe+oVB25XUIGZj8sVLstlp4bD0KCXlyn9pjxg2Q5habpBEX2AlzSRnh8Vtp2dwYW3iSfv4XhO0YRK8529Y48OlQm8L0wC66Htu+YjKQXLHO5NSu3Z7eH0w5uJMwIMEglsjdIPJZadkd4hqCp5hMnEs/pABgxqSsFj7Mc00xVqVAYhrG+RkAYtJacTtx3xK7zLPHlAgcJ6BSW8p6vGuXV7TrPqNIBcxoMyyJmB5Wh5nZGIGJyXVrWBsf4l0Xg8tIBM/ac0O0JiRxRsoOBw9hjxPyUfZzhJ5ZrS6wW+0sfUF01IaQYb5GEjHzOGJbKqp4zol1PLJrWgzuJIIW2pRAGQ4ZBZ2XsiA6T/RA0wMlVGepZPvRD9roJMxnKS2zFrHtbeLn43sjJyIxmQQDxXqKYBb9mNforOyzRkBOuE4KK4wtduGApt4zHOAcFF2xRP1+iiCmqwootIjdiMuKiioW4oNqiiC0WxRRAolGzJRRQR2RTArUUBBVGKpRUEFCFFEFOCgUUQMZn19kDsuiiiBbh7oGn3UUVRVrcQ10HYfZZ+yGjwWHaQCTtJIxJ1KiizfsU8MBqYgGA0jDbjiN62bCrURIQdvBBGP1qooitbxlyVEREYZexUUSC6aLXkoopFoYUUUVR//Z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4" descr="data:image/jpeg;base64,/9j/4AAQSkZJRgABAQAAAQABAAD/2wCEAAkGBxQTEhQUEhQWFRUXFxUXGBQYGBUVFhoXFBQXFxcXFBgYHCggGBwlHBUUITEhJSkrLi4uFx8zODMsNygtLisBCgoKDg0OFA8PFywcHRwsLCwsLCwsLCwsLCwsLCwsLCwsLCwsLCwsLCwsLCwsLCwsLCwsLCwsLCwsLCwrLCw4MP/AABEIAMIBAwMBIgACEQEDEQH/xAAcAAACAwEBAQEAAAAAAAAAAAACAwABBAUGBwj/xABCEAABAwEFBQYDBQYEBwEAAAABAAIRAwQSITFRQWFxgZEFBhMiobHB0fAyQlLh8QcUFWJykjNDorIjc4KjwtLiU//EABcBAQEBAQAAAAAAAAAAAAAAAAABAgP/xAAeEQEBAQADAQEAAwAAAAAAAAAAARECEiExUQMiMv/aAAwDAQACEQMRAD8A7QoqeEEkO3zwRBp2KKMAKXAdiXccqY0gmNuaB9xS7vCWXFQA4TmgbdVlKVlo2oHAjRW6sBml0gTsjiiDZyOSCeNIwQ052mU4UipcQCaZO1KdZTtdgtABhBmgz02DY4FNLSmCmiuIEXNUJpBawwIXDTqiMgpwVTmHYtRKuEGYMMZEoxSK0Xd6ot3oEmmUPhJ1xS4gz+GVTKZ4rQQVBwQB4aWaRToOxWKZhBm8PYAp4RWi4pfVCLhTAFHNxlEgXCiIhRMCmCFbqhnAc0zkrDCggfzQPCMKiUANVFs7U1UachAOSbRbIkYjclto/RxWhrYQAplkEblLqAWvRByAtRhiCOx2obsJmWyVdRw0QBCKEPilLdWJQMLTqoQhFVW56CkQQSrvIGyqJCT4nFXGCAy9CUDgqkoLY/moauyChlWWoLD1d8pL274UcgaXlAShARBAIM5YqiVbawvXY+XBE7h7IFyojxUUBeJGxQ189yGlSO3lwTPDhUWzUorqCVYcgKESBplJt1Uspvc0SWtc4DUgEhBk7U7aZRwHmf8AhBy/qOxcV3eepmGMj/q95XjG218Xnkku8xOpOZKOz9ssBhzXuGZDIvQNgkYcYw3rLcke/wCx+8bKrwxwLHnKTLSRsaddy7xEr5p3jslxxDJAim4AnzsLqbXlriAPM1xIMAYtX0bsxxqWaz1jlVptcf6xhUHJwPUKxOUw5z1Uzw1UdTUbTjJVkQduQuO09FA3REAUFShLEwgpZagosCogAfBW6mdioMQUGgjHoigZSoG7lQEGRgoI6mUt8jenuqHaqDlQDWnUIuaIQs9rrFokYnRQGVRYrpQ9sid4JgojO70QA6mhcYzwGw5+yt5OoSXnaSc8gVQ9rdCqc1WHJfiCY/RQWDoFXEIjUhUaqDPUtrASDMj+Vx+CtPjcFEQ2hVk4y0axnwTHtGsoQTt9lRIRVIw0HYgARAoGHLDNc7tS2tpU3XjJLTdaYjLM6N1P6LbO4n63rz9bu++0Vb9d11mfhtOOGw7B7o6fxzjb/a5HkKpptbdAvEAZD4nLbmudTIa8PY264ZeZuHELo/tA7J8CrTbQpPuFkuID3i9eIzxgxHosfdnudb7YZo0i1kwalWabPUXjyBU605cuO+AtVuLs1907sdgvHZFnpvBbVa01LseYX3ufdI1uuy1WLuV+zGhZXNq13fvFYYtkRSYdWsObv5naYAL6MFqTHPly180ZVuiM95GKIzsK9X2h2AwkuaS2STGBGOgXGtHYxxAcDOsj2lXKmuTjqotr+znjAXTwPzhZX2Z4zY6Ncx6KZTS3OhLbaBIwjqnXwluKKcOKFk3jIw2GdqQXIrxUGhzRqUtwCUogK7vRQEsuCCpXjRUNcQku1QCqHZQeCpznTAEDUhQF5kDtSoGxjJnmR6qmVS0yMeIEcgqLNPilvozCY+1uOaB1U6E9AEBuqQQA1NLW6+iVd3oWUyDN6d2xQNkbCqjeoXD6Cou0QFzVKvEKpBslXMITU3qi9Ad7BWOSTeH6KjUCBzqoGfVUWiZ808TCBn1grI3FBitol+O5ex7Dri40CABsC8faW4rodlWy5gTgu0/y5369/RetIqLgWK2ztXRFcQs4ptotIhce019xTXvI24LmVLWJIlWCy0lMp0d5B3YJZriJCW23jVXUxqdZQftebiMfVIq9l0zlLT6eqfRtjSM04VAoOJaOyXjFvmHIFc6qwtwcCDvXrSl1GgiCJ3HH3WesXa8eKvmAAMa4YJjmjSd69AbFTOTbp3HD8lyLXZ6jZilVjUBrvkpeNa1lLOCnhA7En+I0hg4VGneGj4hdCztpuEip1aT/ALZUwZBTjJACcVotVehT/wAS0U2f1B7BzcWwF5m199LPTcWlxeBk+ldc08De+SYO82Ts64dELmLzL/2hWUfcrHlTHu9Sj39s7zDKNd/BtM+z1FekcNB8EyizDzxOo/Ncyh26H5WesN7vCH/nK2C2fyHmRPpKDSWhQQvP1+0bS2phZjUYcmtc0RG0ucAu5ZHlzZfTNJ34S5rvVpIQKrOeXANbDZxcc+ACdGOBjHEHHkmHn6IL0mBhHTqgMuH1KiHw+KpQOYhe6Nk+iYGcVZZxVC7w5Kw4KVGNj7JKFtUZ6bigcKm5TxShbV3phOs9EGW0zgSlsWt7QQRj+axjRalSx0LHbS07l3qFtDhErygKKnWLTuW5dZsd6rantJbsOOJ9lyrbYKtRwcHsYdoMn2WltqY8YylVaLwJbLhuzHJVCLL2TUaTerADRomf7sk/+EsGPiPniz/1SmW2cMiFQtJ2lFamWFsyHu9Fuolmp6wuM6qdUt9eeOqI9M2uBt5prbQCvIm1uG3ol/xgtzxHr+aivaNcNyIVB9fmvMWXttrh5Xg8Dint7UUHeey9ndO4gOS/3Bh/y28iW+0Lm07YTlJ4CV0bO57v8t3NvzgKBv8AAaFQXalIPac2vJcMc8CvkH7UO4FGyRWsroD3R+7mXEamk7QfhOuB2L7c1wYJqFlLe8gfl6rldu2OnaWeG+nVri8HANYabZgiW1HvY05nJx4IPzLZrZ4ZxpMJ0Ig+q7dj7zxhDafEEjrOHRfTbf8As0p1AQf3eg3Y6pVfWrDgGeGxvDz81is3cOzWd2bKx/EJjocOhKy08ubVa3AXSSTjcZTeHhuEOIuDynGCCcjuWhnZ1sqR5X0tXmrVbPFpe4+gXumUbrQ1putGTRg0cBkFVxBxexOxqtMh1S01H/y4lvO9JPKF3RExPFU1iBnZzQ4vxvHMyooyAqEJhYNUDm7/AEUBXvqVSVhqPRRAxr9kBEK2oS/ERX9xVDfG3KjU3eiEVd0qq1RzhAw3oAG/GdkfmnOcIy55JRvax9ZISzfigPxPrD9VmtTxI2k6DTVObRwznij8DeBwzQY2PRyjr2cZgmd+Sy34zwVDSFostuczeFkDlYKdjHXrV2Vmw83ThDoEjHXRcm00ajMxebneB2c1YKp7J2rXZnqwHtDQj49Et3aQOBOSzVu7ri4ltQgEzGJzTafdkffe53CAnYxZ7QaMnDrCYweIMGyNTF3qVssvYtJuAYOJ+ZXSq2AMAMtIOhmNxU7LjybOxDeJDiBMjGSulSszm/Z6ue8+gj3XWFKcsU9llb94jh+azq4x2C12lggVWgn7zKLL3AGpfWvxK5+3XrH/AKy0f204b6J15oGDQl1XEjAwdc4T0BRpXCS0kE5kYE8SM+aJ9QnMnmZVh+GOO/JAcch0QAahGigqHREBoFTiUEcwncrFI6ob29Uah1QVWc8ERBG8x0RCthiYKAP1xULkBPqYYGTxRB3FKDdybT3goLVojSOh6qKBYnREWuOSLxdmJRtraCFRKdlqSDOGMjb1QkGURrnRLZaiSQGjDj8kUfhceioUdcfT4on1Dsx5IWVp2ZcEQVwaJgaBsA6KhO9WG7SJ0QU67tH5KnNaR5hhvyRXhqqMYY5aoMlSwNOUt5z7pR7OdscOYhdHmoOXupg5hsrxoeE/EIG1V1pXlu17eWW6jSIBp1munW9de0AcTcTFjrMqk/ZE8E1rHnZ1Xjv2T133a9Nx8jfDcAdjn3g6ONwdF79sa8sEwvlxjFB+7qmfu8YkhaCB9YrH4lUuwpeTUmDGsbUxDfCnaqNIJ7aZG5XBV0ZbmgUcC3E4DePZMbRxJLnYnESY5DYp4Q0+Km0CXNiZHAeY9Ars5aRkWjeLs8FZ4FW13LkgK6BkqJ3Kyd/ohLuKohZOxD4Q1VF6oPOcILICouCp2KDw0Bmv9YIm1N/TBJc1S6EDjV+pVJN0KINrWt1CsAbSegS21sJhQVRzUUwBo15wi8UaeiRf4ow9VDBUOmClOmMwGgwT9FL8RU5yBwqDaUbi3YVkIB/VXCDWKcoXMhLa8xEz0wS3OQNKUagGZiTt1wyn4KB+7mheAc54wgdeH1C+e987x7QoCcAKbmxsioS6d/lnovodOz3sifQfBfPe9GNsrn/8bO4CPxPpwP8AVWHRGuP11P2YUh+71ajpBqVTjhkGt+LnL11zSDxXm+5Dbljp4GSXn/uOHWAF6EGVE5fTPEIOXRNp1b2G3TIrKXkfUKNrHf79ER0BZ3bUFaiBtE6H9UoVCc8eKtrGzOHNAIGQLTOoxCpwbIBiTkDC232TnHVZrfRpvi8JIygkfFAEaeiopYcRtw6q/E0QWUJUvzmfrmiVCXicNUDKYaIaIGi0AhZ+0LYKVN7yJDRzzjlmpou6qLCjb5mAwC04zjGO1SjdGDnBsbAQE0wq6dFYpareLKDiDI+tFP3SN/NNGGRuUW02fd7KIMbm7kp1L9JRmmdfrqgNMHA/L4qi2NAzKZTqYkRhsOc68Evw2MEXmtHEAYmTms7u0KI++08MT6INxaRsVF+o9lybR21TDTdN50YCHAE6ScuKTS7wtjzMIOgIPrgrlTY7NV5jAY7EVN+GI9Z+C4p7wN2MPMgIKneGP8v/AFf/ACnWmx3XHcgLoIwwxxyjlt5LgjvC4DBgO3El2fRKqduVjkGjkfiU602PThyMTovHfxWr+PkAwewWO1Wu0uye8cHkdRgl4rNvyPoDXDY1fMu3rUTUr4YVHluU+VrpAH9jei1UrNaamb3mTte6BxxhaP4HUqD/AITSQPvAgCRgYkiVHTjxyXXX7pl9OzsZVDQ0guY6cfO4m64ZzjMjCDux74qDORzheXpd3a+0AcXN9YWpnd133nNHAE+8J5+ufrtvtjG/adT/ALhKVU7Woj745SfUBY6Hdunte48IHzXRod3qERjP9XywTxPWZ/btAfePR3ySX94qWwOPQe5Wsd3acmWGNhDjj8k5nY1JuTBxMn3TYeuU/vC04MY93CPmUj+LVHH7N0fzCo7/AGtXoxZwMAI4CEJopsMcelaZHme7lSe31cDK6VB2AiTxwPsnNYQo5n8yipG4qNZu9kBc38RPRA6q0bcOfwQPJwy9Uq0MD2uY7JwLTlkRB91THB2Xre+KM0naCN3yQYOwnnwgxxM0nGmROHkPlPMQug6OPQrmu8lZ4B/xaZI/5lIbeLS1D2DaL9NoJlwEuxmASbs6nCOSxx88a5fddMOA+oReOdhPWUq8NgnjI+CxWyzPqECSxoMwIkx+I/BbZb220nIzvH6KLmWjtZtNxYXCRE47gVEy/jPaOe6y2p0hxcR/U0exWY9h1jPlx1JHzXrYOoQubqVrsuPLN7DqxkBzCv8AgL9pHX8l6kUuKhp7ir2p1jzTew3fjbylaaXYLfvPPIfmux4f0UttU3oDfLtd8ht9FO1Mjn/wFurvREzsKkIxfyj5LtBx2fJJo2VwvXnXgTIBAw3CAp2q4wN7IojYSdSfktFPsqj+GeJcR7rYKKsUgmmMjuxqJyptE7RgeoV0uyGDOT/aP9oC2x9QrUXbChYWfhB44+6eGhAXImu3phonBCac5SiBVyiADY3oi47J5IbyvBMF+KRsvY7TsRPdOg6qnPCC9ogsDeo8hVe2ISeCCyULgOKs/WKXUKC5GiJ1SBnAQQksdLnNOYg57CMCecjlvQEWtbJMNAxnADmkWu0ANIktvCA5sHEjCP0WarfqeWmyWAwajjdp4HK8c9mWZBVuszKbf+Hi6YMS1oxk54nA6Jq44/Y9hqgltbGHeJTqz9lwwIMGQCI6BdjsNzHXnS0H7IDZi60kiLwG0nHbK1WcCNuOsx0V1GOyD7vAfPAIHGMy4gZHIJVWo1hl7g1mADnEYuOyNixteWOIaS55jCbxIkwYyjoqPad4VGuY4uaCCyJknZJwgjHhOiI8P3ja02mqS8g3oiNBHwUXsbN3XpXWy1zjAkyB6TgrXK9v1jo7F/cqDgiFPVUafFdm0NUfiCk8fb3VFqY1hOxAsN3IoKZ4ZUFJAvEKc07wwrIA/JUJxRAHUpoiJVXgoFhpV3Sm+IrvoFFh4KrupTfFRte3QoEQru7k91QbB1Q+IgVd3dSjjgqJ49VI3ILaN4QVp2RvOaNjeSjggXe+oVB25XUIGZj8sVLstlp4bD0KCXlyn9pjxg2Q5habpBEX2AlzSRnh8Vtp2dwYW3iSfv4XhO0YRK8529Y48OlQm8L0wC66Htu+YjKQXLHO5NSu3Z7eH0w5uJMwIMEglsjdIPJZadkd4hqCp5hMnEs/pABgxqSsFj7Mc00xVqVAYhrG+RkAYtJacTtx3xK7zLPHlAgcJ6BSW8p6vGuXV7TrPqNIBcxoMyyJmB5Wh5nZGIGJyXVrWBsf4l0Xg8tIBM/ac0O0JiRxRsoOBw9hjxPyUfZzhJ5ZrS6wW+0sfUF01IaQYb5GEjHzOGJbKqp4zol1PLJrWgzuJIIW2pRAGQ4ZBZ2XsiA6T/RA0wMlVGepZPvRD9roJMxnKS2zFrHtbeLn43sjJyIxmQQDxXqKYBb9mNforOyzRkBOuE4KK4wtduGApt4zHOAcFF2xRP1+iiCmqwootIjdiMuKiioW4oNqiiC0WxRRAolGzJRRQR2RTArUUBBVGKpRUEFCFFEFOCgUUQMZn19kDsuiiiBbh7oGn3UUVRVrcQ10HYfZZ+yGjwWHaQCTtJIxJ1KiizfsU8MBqYgGA0jDbjiN62bCrURIQdvBBGP1qooitbxlyVEREYZexUUSC6aLXkoopFoYUUUVR//Z"/>
          <p:cNvSpPr>
            <a:spLocks noChangeAspect="1" noChangeArrowheads="1"/>
          </p:cNvSpPr>
          <p:nvPr/>
        </p:nvSpPr>
        <p:spPr bwMode="auto">
          <a:xfrm>
            <a:off x="307975" y="-20415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611560" y="3645024"/>
            <a:ext cx="2592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Ruskea naamari yltää leuan alle saakka. </a:t>
            </a:r>
          </a:p>
          <a:p>
            <a:r>
              <a:rPr lang="fi-FI" dirty="0" smtClean="0"/>
              <a:t>Punaiset jalat ja nokka. 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4211959" y="1340768"/>
            <a:ext cx="3960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Lokit tiiroihin verrattuna 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Vankempia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Tasapyrstöisiä 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Selkä harmaa (naurulokilla) tai musta. </a:t>
            </a:r>
            <a:endParaRPr lang="fi-FI" dirty="0"/>
          </a:p>
        </p:txBody>
      </p:sp>
      <p:cxnSp>
        <p:nvCxnSpPr>
          <p:cNvPr id="9" name="Suora nuoliyhdysviiva 8"/>
          <p:cNvCxnSpPr>
            <a:stCxn id="6" idx="0"/>
          </p:cNvCxnSpPr>
          <p:nvPr/>
        </p:nvCxnSpPr>
        <p:spPr>
          <a:xfrm flipV="1">
            <a:off x="1907568" y="2636912"/>
            <a:ext cx="936240" cy="1008112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084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Kalalokki</a:t>
            </a:r>
            <a:endParaRPr lang="fi-FI" dirty="0"/>
          </a:p>
        </p:txBody>
      </p:sp>
      <p:pic>
        <p:nvPicPr>
          <p:cNvPr id="11266" name="Picture 2" descr="http://pixabay.com/static/uploads/photo/2013/06/16/18/28/bird-139720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439816" cy="44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7020272" y="184482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Selkä harmaa. </a:t>
            </a:r>
            <a:endParaRPr lang="fi-FI" dirty="0"/>
          </a:p>
        </p:txBody>
      </p:sp>
      <p:cxnSp>
        <p:nvCxnSpPr>
          <p:cNvPr id="6" name="Suora nuoliyhdysviiva 5"/>
          <p:cNvCxnSpPr/>
          <p:nvPr/>
        </p:nvCxnSpPr>
        <p:spPr>
          <a:xfrm flipH="1">
            <a:off x="5148064" y="2491155"/>
            <a:ext cx="1872208" cy="793829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/>
          <p:cNvSpPr txBox="1"/>
          <p:nvPr/>
        </p:nvSpPr>
        <p:spPr>
          <a:xfrm>
            <a:off x="683568" y="256490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Pieni nokka, kellanvihreät jalat. </a:t>
            </a:r>
            <a:endParaRPr lang="fi-FI" dirty="0"/>
          </a:p>
        </p:txBody>
      </p:sp>
      <p:cxnSp>
        <p:nvCxnSpPr>
          <p:cNvPr id="10" name="Suora nuoliyhdysviiva 9"/>
          <p:cNvCxnSpPr/>
          <p:nvPr/>
        </p:nvCxnSpPr>
        <p:spPr>
          <a:xfrm flipV="1">
            <a:off x="1979712" y="2564904"/>
            <a:ext cx="2016224" cy="201943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>
            <a:off x="1465322" y="3294706"/>
            <a:ext cx="2962662" cy="1358430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152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Harmaalokki</a:t>
            </a:r>
            <a:endParaRPr lang="fi-FI" dirty="0"/>
          </a:p>
        </p:txBody>
      </p:sp>
      <p:pic>
        <p:nvPicPr>
          <p:cNvPr id="12290" name="Picture 2" descr="http://pixabay.com/static/uploads/photo/2012/09/22/04/19/seagull-57752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4860032" y="162880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Selkä harmaa. Rotevampi edellistä. 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956021" y="1844824"/>
            <a:ext cx="1512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Iso keltainen nokka, jossa punainen täplä. 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Punertavat jalat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7109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Selkälokki</a:t>
            </a:r>
            <a:endParaRPr lang="fi-FI" dirty="0"/>
          </a:p>
        </p:txBody>
      </p:sp>
      <p:pic>
        <p:nvPicPr>
          <p:cNvPr id="13314" name="Picture 2" descr="http://upload.wikimedia.org/wikipedia/commons/5/5b/Selk%C3%A4lok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848872" cy="52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547664" y="24928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Selkä musta. Isokokoinen lintu. 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660232" y="2060848"/>
            <a:ext cx="1584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Iso, keltainen nokka, jossa punainen täplä. 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Keltaiset jalat. </a:t>
            </a:r>
          </a:p>
        </p:txBody>
      </p:sp>
    </p:spTree>
    <p:extLst>
      <p:ext uri="{BB962C8B-B14F-4D97-AF65-F5344CB8AC3E}">
        <p14:creationId xmlns:p14="http://schemas.microsoft.com/office/powerpoint/2010/main" val="252883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Haapana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42" y="2450388"/>
            <a:ext cx="5255642" cy="34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3815292" y="170223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Koiraan</a:t>
            </a:r>
            <a:r>
              <a:rPr lang="fi-FI" dirty="0" smtClean="0"/>
              <a:t> pää ruosteenruskea, selkä harmaankirjava/mustavalkoinen. 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3707904" y="513478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Naaras </a:t>
            </a:r>
            <a:r>
              <a:rPr lang="fi-FI" dirty="0" smtClean="0"/>
              <a:t>värittömämpi, ruskeankirjava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4618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Tavi 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5772472" cy="43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539552" y="400506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Tavikoiraalla </a:t>
            </a:r>
            <a:r>
              <a:rPr lang="fi-FI" dirty="0" smtClean="0"/>
              <a:t> päässä ruskeaa ja vihreää kapeiden keltaisten raitojen reunustamana. </a:t>
            </a:r>
          </a:p>
          <a:p>
            <a:r>
              <a:rPr lang="fi-FI" b="1" dirty="0" smtClean="0"/>
              <a:t>Naaras </a:t>
            </a:r>
            <a:r>
              <a:rPr lang="fi-FI" dirty="0" smtClean="0"/>
              <a:t>ruskeankirjava. </a:t>
            </a:r>
            <a:endParaRPr lang="fi-FI" b="1" dirty="0"/>
          </a:p>
        </p:txBody>
      </p:sp>
      <p:cxnSp>
        <p:nvCxnSpPr>
          <p:cNvPr id="7" name="Suora nuoliyhdysviiva 6"/>
          <p:cNvCxnSpPr/>
          <p:nvPr/>
        </p:nvCxnSpPr>
        <p:spPr>
          <a:xfrm flipV="1">
            <a:off x="3149842" y="3212976"/>
            <a:ext cx="846094" cy="792088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/>
          <p:cNvCxnSpPr/>
          <p:nvPr/>
        </p:nvCxnSpPr>
        <p:spPr>
          <a:xfrm flipV="1">
            <a:off x="2843808" y="3609020"/>
            <a:ext cx="3960440" cy="1476164"/>
          </a:xfrm>
          <a:prstGeom prst="straightConnector1">
            <a:avLst/>
          </a:prstGeom>
          <a:ln w="25400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Tukkasotka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1"/>
            <a:ext cx="3665583" cy="507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827584" y="1700808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Molemmilla </a:t>
            </a:r>
            <a:r>
              <a:rPr lang="fi-FI" dirty="0" smtClean="0"/>
              <a:t> voi olla ”tukka”, naaraalla se on </a:t>
            </a:r>
            <a:r>
              <a:rPr lang="fi-FI" dirty="0" err="1" smtClean="0"/>
              <a:t>huomaa-mattomampi</a:t>
            </a:r>
            <a:r>
              <a:rPr lang="fi-FI" dirty="0" smtClean="0"/>
              <a:t> tai puuttuu. Nokka harmaa, kärjestä musta. Silmät keltaiset.</a:t>
            </a:r>
          </a:p>
          <a:p>
            <a:endParaRPr lang="fi-FI" b="1" dirty="0"/>
          </a:p>
          <a:p>
            <a:r>
              <a:rPr lang="fi-FI" b="1" dirty="0" smtClean="0"/>
              <a:t>Koiraan </a:t>
            </a:r>
            <a:r>
              <a:rPr lang="fi-FI" dirty="0" smtClean="0"/>
              <a:t>puku mustavalkoinen (vatsapuolelta valkea), 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b="1" dirty="0"/>
              <a:t>n</a:t>
            </a:r>
            <a:r>
              <a:rPr lang="fi-FI" b="1" dirty="0" smtClean="0"/>
              <a:t>aaraan </a:t>
            </a:r>
            <a:r>
              <a:rPr lang="fi-FI" dirty="0" smtClean="0"/>
              <a:t>ruskea, ei kirjailua.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0408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Haahka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5318506" cy="361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755576" y="1556792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Kookas lintu. Pää suuri,  kiilan muotoinen. Kaula paksu. </a:t>
            </a:r>
          </a:p>
          <a:p>
            <a:endParaRPr lang="fi-FI" dirty="0"/>
          </a:p>
          <a:p>
            <a:r>
              <a:rPr lang="fi-FI" b="1" dirty="0" smtClean="0"/>
              <a:t>Koiras </a:t>
            </a:r>
            <a:r>
              <a:rPr lang="fi-FI" dirty="0" smtClean="0"/>
              <a:t>mustavalkoinen, </a:t>
            </a:r>
          </a:p>
          <a:p>
            <a:endParaRPr lang="fi-FI" b="1" dirty="0"/>
          </a:p>
          <a:p>
            <a:r>
              <a:rPr lang="fi-FI" b="1" dirty="0"/>
              <a:t>n</a:t>
            </a:r>
            <a:r>
              <a:rPr lang="fi-FI" b="1" dirty="0" smtClean="0"/>
              <a:t>aaras </a:t>
            </a:r>
            <a:r>
              <a:rPr lang="fi-FI" dirty="0" smtClean="0"/>
              <a:t>ruskeankirjava. 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9030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Telkkä </a:t>
            </a:r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530222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11560" y="1700808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Pää kulmikas, nokka tumma. </a:t>
            </a:r>
          </a:p>
          <a:p>
            <a:endParaRPr lang="fi-FI" b="1" dirty="0"/>
          </a:p>
          <a:p>
            <a:r>
              <a:rPr lang="fi-FI" b="1" dirty="0" smtClean="0"/>
              <a:t>Koiraan </a:t>
            </a:r>
            <a:r>
              <a:rPr lang="fi-FI" dirty="0" smtClean="0"/>
              <a:t>(oikealla) pää vihreänhohtoinen, poskessa valkoinen pilkku. </a:t>
            </a:r>
          </a:p>
          <a:p>
            <a:endParaRPr lang="fi-FI" dirty="0"/>
          </a:p>
          <a:p>
            <a:r>
              <a:rPr lang="fi-FI" b="1" dirty="0" smtClean="0"/>
              <a:t>Naaras </a:t>
            </a:r>
            <a:r>
              <a:rPr lang="fi-FI" dirty="0" smtClean="0"/>
              <a:t>(vasemmalla) hieman tummempi, pää ruskea.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60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Laulujoutsen </a:t>
            </a:r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49" y="1268760"/>
            <a:ext cx="3807866" cy="38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89" y="4331374"/>
            <a:ext cx="3386652" cy="226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11560" y="126876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Iso valkoinen lintu, molemmat sukupuolet saman näköisiä. </a:t>
            </a:r>
          </a:p>
          <a:p>
            <a:endParaRPr lang="fi-FI" dirty="0"/>
          </a:p>
          <a:p>
            <a:r>
              <a:rPr lang="fi-FI" dirty="0" smtClean="0"/>
              <a:t>Nokassa kirkkaan keltaista, pyrstö pyöreä ja lyhyt.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46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Kyhmyjoutsen </a:t>
            </a:r>
            <a:endParaRPr lang="fi-FI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5335828" cy="336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11560" y="1556792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Suuri, valkoinen lintu. </a:t>
            </a:r>
          </a:p>
          <a:p>
            <a:endParaRPr lang="fi-FI" dirty="0"/>
          </a:p>
          <a:p>
            <a:r>
              <a:rPr lang="fi-FI" dirty="0" smtClean="0"/>
              <a:t>Nokka oranssi, mustaa enemmän silmien lähellä kuin nokan kärjessä (kuten laulujoutsenella). </a:t>
            </a:r>
          </a:p>
          <a:p>
            <a:endParaRPr lang="fi-FI" dirty="0"/>
          </a:p>
          <a:p>
            <a:r>
              <a:rPr lang="fi-FI" dirty="0" smtClean="0"/>
              <a:t>Pyrstö pitkä ja kiilamainen.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19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526</Words>
  <Application>Microsoft Office PowerPoint</Application>
  <PresentationFormat>Näytössä katseltava diaesitys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6" baseType="lpstr">
      <vt:lpstr>Office-teema</vt:lpstr>
      <vt:lpstr>Vesilinnut </vt:lpstr>
      <vt:lpstr>Sinisorsa </vt:lpstr>
      <vt:lpstr>Haapana</vt:lpstr>
      <vt:lpstr>Tavi </vt:lpstr>
      <vt:lpstr>Tukkasotka</vt:lpstr>
      <vt:lpstr>Haahka</vt:lpstr>
      <vt:lpstr>Telkkä </vt:lpstr>
      <vt:lpstr>Laulujoutsen </vt:lpstr>
      <vt:lpstr>Kyhmyjoutsen </vt:lpstr>
      <vt:lpstr>Isokoskelo</vt:lpstr>
      <vt:lpstr>Kuikka </vt:lpstr>
      <vt:lpstr>Silkkiuikku </vt:lpstr>
      <vt:lpstr>Kalasääski eli sääksi</vt:lpstr>
      <vt:lpstr>Merikotka </vt:lpstr>
      <vt:lpstr>Meriharakka</vt:lpstr>
      <vt:lpstr>Töyhtöhyyppä</vt:lpstr>
      <vt:lpstr>Rantasipi</vt:lpstr>
      <vt:lpstr>Kuovi</vt:lpstr>
      <vt:lpstr>Liro </vt:lpstr>
      <vt:lpstr>Nokikana</vt:lpstr>
      <vt:lpstr>Kalatiira</vt:lpstr>
      <vt:lpstr>Naurulokki</vt:lpstr>
      <vt:lpstr>Kalalokki</vt:lpstr>
      <vt:lpstr>Harmaalokki</vt:lpstr>
      <vt:lpstr>Selkälokki</vt:lpstr>
    </vt:vector>
  </TitlesOfParts>
  <Company>Ylivieskan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Vesilinnut</dc:title>
  <dc:creator>Ulla Kortesuo</dc:creator>
  <cp:lastModifiedBy>Kortesuo</cp:lastModifiedBy>
  <cp:revision>14</cp:revision>
  <dcterms:created xsi:type="dcterms:W3CDTF">2014-11-18T08:22:30Z</dcterms:created>
  <dcterms:modified xsi:type="dcterms:W3CDTF">2015-11-25T19:30:39Z</dcterms:modified>
</cp:coreProperties>
</file>