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8" r:id="rId12"/>
    <p:sldId id="270" r:id="rId13"/>
    <p:sldId id="267" r:id="rId14"/>
    <p:sldId id="273" r:id="rId15"/>
    <p:sldId id="274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32BB2-D71A-2156-2E21-EC1F74AEA23C}" v="240" dt="2023-09-13T15:08:14.103"/>
    <p1510:client id="{46603A22-2B56-0E9B-3B97-07BFE5CDBE11}" v="301" dt="2023-09-13T09:07:28.727"/>
    <p1510:client id="{ABFA13CD-E336-1735-3B70-9B2AD08FC32C}" v="4" dt="2023-09-13T07:27:05.361"/>
    <p1510:client id="{BFC5DDB4-60A4-5472-F1E7-0BC69CAE1E23}" v="85" dt="2023-09-15T10:27:27.265"/>
    <p1510:client id="{DAD74D19-5219-AD86-02C7-3EEBD9771631}" v="60" dt="2023-09-14T04:48:23.618"/>
    <p1510:client id="{E15FB67F-7734-281F-FC0C-55ED40F854AA}" v="88" dt="2023-10-30T07:47:22.366"/>
    <p1510:client id="{E4CCC367-F214-4567-A3B9-C7F530C8641E}" v="13" dt="2023-09-13T12:54:54.866"/>
    <p1510:client id="{E6A0DEC6-3EAE-7D5A-299C-CF07CDAECA03}" v="891" dt="2023-09-13T07:21:33.438"/>
    <p1510:client id="{F3767A9F-6D69-9263-B1BB-1D93EF71A53A}" v="25" dt="2023-10-11T07:19:33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nnari Timo Ylitornion kunta" userId="S::timo.kunnari@ylitornio.fi::47d03075-4322-4046-a7ac-3a3f8d0db0f0" providerId="AD" clId="Web-{3AE32BB2-D71A-2156-2E21-EC1F74AEA23C}"/>
    <pc:docChg chg="addSld modSld">
      <pc:chgData name="Kunnari Timo Ylitornion kunta" userId="S::timo.kunnari@ylitornio.fi::47d03075-4322-4046-a7ac-3a3f8d0db0f0" providerId="AD" clId="Web-{3AE32BB2-D71A-2156-2E21-EC1F74AEA23C}" dt="2023-09-13T15:08:14.103" v="238" actId="20577"/>
      <pc:docMkLst>
        <pc:docMk/>
      </pc:docMkLst>
      <pc:sldChg chg="modSp">
        <pc:chgData name="Kunnari Timo Ylitornion kunta" userId="S::timo.kunnari@ylitornio.fi::47d03075-4322-4046-a7ac-3a3f8d0db0f0" providerId="AD" clId="Web-{3AE32BB2-D71A-2156-2E21-EC1F74AEA23C}" dt="2023-09-13T15:03:57.986" v="90"/>
        <pc:sldMkLst>
          <pc:docMk/>
          <pc:sldMk cId="3814562061" sldId="263"/>
        </pc:sldMkLst>
        <pc:spChg chg="mod">
          <ac:chgData name="Kunnari Timo Ylitornion kunta" userId="S::timo.kunnari@ylitornio.fi::47d03075-4322-4046-a7ac-3a3f8d0db0f0" providerId="AD" clId="Web-{3AE32BB2-D71A-2156-2E21-EC1F74AEA23C}" dt="2023-09-13T15:03:50.095" v="89" actId="14100"/>
          <ac:spMkLst>
            <pc:docMk/>
            <pc:sldMk cId="3814562061" sldId="263"/>
            <ac:spMk id="2" creationId="{CD0BEF2F-971E-1043-E62C-862AE93F845C}"/>
          </ac:spMkLst>
        </pc:spChg>
        <pc:spChg chg="mod">
          <ac:chgData name="Kunnari Timo Ylitornion kunta" userId="S::timo.kunnari@ylitornio.fi::47d03075-4322-4046-a7ac-3a3f8d0db0f0" providerId="AD" clId="Web-{3AE32BB2-D71A-2156-2E21-EC1F74AEA23C}" dt="2023-09-13T15:03:57.986" v="90"/>
          <ac:spMkLst>
            <pc:docMk/>
            <pc:sldMk cId="3814562061" sldId="263"/>
            <ac:spMk id="3" creationId="{3F04F470-4080-99F1-AE8C-78E6776ED257}"/>
          </ac:spMkLst>
        </pc:spChg>
      </pc:sldChg>
      <pc:sldChg chg="modSp new">
        <pc:chgData name="Kunnari Timo Ylitornion kunta" userId="S::timo.kunnari@ylitornio.fi::47d03075-4322-4046-a7ac-3a3f8d0db0f0" providerId="AD" clId="Web-{3AE32BB2-D71A-2156-2E21-EC1F74AEA23C}" dt="2023-09-13T15:08:14.103" v="238" actId="20577"/>
        <pc:sldMkLst>
          <pc:docMk/>
          <pc:sldMk cId="1968992959" sldId="278"/>
        </pc:sldMkLst>
        <pc:spChg chg="mod">
          <ac:chgData name="Kunnari Timo Ylitornion kunta" userId="S::timo.kunnari@ylitornio.fi::47d03075-4322-4046-a7ac-3a3f8d0db0f0" providerId="AD" clId="Web-{3AE32BB2-D71A-2156-2E21-EC1F74AEA23C}" dt="2023-09-13T15:08:14.103" v="238" actId="20577"/>
          <ac:spMkLst>
            <pc:docMk/>
            <pc:sldMk cId="1968992959" sldId="278"/>
            <ac:spMk id="2" creationId="{DB975668-B23D-4647-823D-87D95375034C}"/>
          </ac:spMkLst>
        </pc:spChg>
        <pc:spChg chg="mod">
          <ac:chgData name="Kunnari Timo Ylitornion kunta" userId="S::timo.kunnari@ylitornio.fi::47d03075-4322-4046-a7ac-3a3f8d0db0f0" providerId="AD" clId="Web-{3AE32BB2-D71A-2156-2E21-EC1F74AEA23C}" dt="2023-09-13T15:08:03.916" v="237" actId="14100"/>
          <ac:spMkLst>
            <pc:docMk/>
            <pc:sldMk cId="1968992959" sldId="278"/>
            <ac:spMk id="3" creationId="{94EAE946-30B7-FD7C-F044-433A781D400B}"/>
          </ac:spMkLst>
        </pc:spChg>
      </pc:sldChg>
    </pc:docChg>
  </pc:docChgLst>
  <pc:docChgLst>
    <pc:chgData name="Ruonamaa Soili Ylitornion kunta" userId="S::soili.ruonamaa@ylitornio.fi::cd3869f1-57eb-44a2-bac2-1fe6b7e33f2a" providerId="AD" clId="Web-{F3767A9F-6D69-9263-B1BB-1D93EF71A53A}"/>
    <pc:docChg chg="modSld">
      <pc:chgData name="Ruonamaa Soili Ylitornion kunta" userId="S::soili.ruonamaa@ylitornio.fi::cd3869f1-57eb-44a2-bac2-1fe6b7e33f2a" providerId="AD" clId="Web-{F3767A9F-6D69-9263-B1BB-1D93EF71A53A}" dt="2023-10-11T07:19:33.686" v="24" actId="20577"/>
      <pc:docMkLst>
        <pc:docMk/>
      </pc:docMkLst>
      <pc:sldChg chg="modSp">
        <pc:chgData name="Ruonamaa Soili Ylitornion kunta" userId="S::soili.ruonamaa@ylitornio.fi::cd3869f1-57eb-44a2-bac2-1fe6b7e33f2a" providerId="AD" clId="Web-{F3767A9F-6D69-9263-B1BB-1D93EF71A53A}" dt="2023-10-11T07:18:29.247" v="18" actId="20577"/>
        <pc:sldMkLst>
          <pc:docMk/>
          <pc:sldMk cId="4218086967" sldId="268"/>
        </pc:sldMkLst>
        <pc:spChg chg="mod">
          <ac:chgData name="Ruonamaa Soili Ylitornion kunta" userId="S::soili.ruonamaa@ylitornio.fi::cd3869f1-57eb-44a2-bac2-1fe6b7e33f2a" providerId="AD" clId="Web-{F3767A9F-6D69-9263-B1BB-1D93EF71A53A}" dt="2023-10-11T07:18:29.247" v="18" actId="20577"/>
          <ac:spMkLst>
            <pc:docMk/>
            <pc:sldMk cId="4218086967" sldId="268"/>
            <ac:spMk id="3" creationId="{B10E0F76-3923-17E1-85F9-42C867CE6347}"/>
          </ac:spMkLst>
        </pc:spChg>
      </pc:sldChg>
      <pc:sldChg chg="modSp">
        <pc:chgData name="Ruonamaa Soili Ylitornion kunta" userId="S::soili.ruonamaa@ylitornio.fi::cd3869f1-57eb-44a2-bac2-1fe6b7e33f2a" providerId="AD" clId="Web-{F3767A9F-6D69-9263-B1BB-1D93EF71A53A}" dt="2023-10-11T07:18:53.716" v="21" actId="20577"/>
        <pc:sldMkLst>
          <pc:docMk/>
          <pc:sldMk cId="1234748649" sldId="273"/>
        </pc:sldMkLst>
        <pc:spChg chg="mod">
          <ac:chgData name="Ruonamaa Soili Ylitornion kunta" userId="S::soili.ruonamaa@ylitornio.fi::cd3869f1-57eb-44a2-bac2-1fe6b7e33f2a" providerId="AD" clId="Web-{F3767A9F-6D69-9263-B1BB-1D93EF71A53A}" dt="2023-10-11T07:18:53.716" v="21" actId="20577"/>
          <ac:spMkLst>
            <pc:docMk/>
            <pc:sldMk cId="1234748649" sldId="273"/>
            <ac:spMk id="3" creationId="{D0644FD4-EA45-ECF4-00ED-BFED2E15C244}"/>
          </ac:spMkLst>
        </pc:spChg>
      </pc:sldChg>
      <pc:sldChg chg="modSp">
        <pc:chgData name="Ruonamaa Soili Ylitornion kunta" userId="S::soili.ruonamaa@ylitornio.fi::cd3869f1-57eb-44a2-bac2-1fe6b7e33f2a" providerId="AD" clId="Web-{F3767A9F-6D69-9263-B1BB-1D93EF71A53A}" dt="2023-10-11T07:19:33.686" v="24" actId="20577"/>
        <pc:sldMkLst>
          <pc:docMk/>
          <pc:sldMk cId="2008751921" sldId="274"/>
        </pc:sldMkLst>
        <pc:spChg chg="mod">
          <ac:chgData name="Ruonamaa Soili Ylitornion kunta" userId="S::soili.ruonamaa@ylitornio.fi::cd3869f1-57eb-44a2-bac2-1fe6b7e33f2a" providerId="AD" clId="Web-{F3767A9F-6D69-9263-B1BB-1D93EF71A53A}" dt="2023-10-11T07:19:33.686" v="24" actId="20577"/>
          <ac:spMkLst>
            <pc:docMk/>
            <pc:sldMk cId="2008751921" sldId="274"/>
            <ac:spMk id="4" creationId="{3FBFF2A9-6D38-F4AD-6FD8-0B605ACC3673}"/>
          </ac:spMkLst>
        </pc:spChg>
      </pc:sldChg>
    </pc:docChg>
  </pc:docChgLst>
  <pc:docChgLst>
    <pc:chgData name="Ruonamaa Soili Ylitornion kunta" userId="S::soili.ruonamaa@ylitornio.fi::cd3869f1-57eb-44a2-bac2-1fe6b7e33f2a" providerId="AD" clId="Web-{46603A22-2B56-0E9B-3B97-07BFE5CDBE11}"/>
    <pc:docChg chg="addSld delSld modSld">
      <pc:chgData name="Ruonamaa Soili Ylitornion kunta" userId="S::soili.ruonamaa@ylitornio.fi::cd3869f1-57eb-44a2-bac2-1fe6b7e33f2a" providerId="AD" clId="Web-{46603A22-2B56-0E9B-3B97-07BFE5CDBE11}" dt="2023-09-13T09:07:28.727" v="296" actId="20577"/>
      <pc:docMkLst>
        <pc:docMk/>
      </pc:docMkLst>
      <pc:sldChg chg="modSp">
        <pc:chgData name="Ruonamaa Soili Ylitornion kunta" userId="S::soili.ruonamaa@ylitornio.fi::cd3869f1-57eb-44a2-bac2-1fe6b7e33f2a" providerId="AD" clId="Web-{46603A22-2B56-0E9B-3B97-07BFE5CDBE11}" dt="2023-09-13T08:56:36.565" v="36" actId="20577"/>
        <pc:sldMkLst>
          <pc:docMk/>
          <pc:sldMk cId="3436754041" sldId="260"/>
        </pc:sldMkLst>
        <pc:spChg chg="mod">
          <ac:chgData name="Ruonamaa Soili Ylitornion kunta" userId="S::soili.ruonamaa@ylitornio.fi::cd3869f1-57eb-44a2-bac2-1fe6b7e33f2a" providerId="AD" clId="Web-{46603A22-2B56-0E9B-3B97-07BFE5CDBE11}" dt="2023-09-13T08:56:36.565" v="36" actId="20577"/>
          <ac:spMkLst>
            <pc:docMk/>
            <pc:sldMk cId="3436754041" sldId="260"/>
            <ac:spMk id="3" creationId="{BE2DDAD1-EE7B-4A2E-72AF-47B9FCFD3393}"/>
          </ac:spMkLst>
        </pc:spChg>
      </pc:sldChg>
      <pc:sldChg chg="new del">
        <pc:chgData name="Ruonamaa Soili Ylitornion kunta" userId="S::soili.ruonamaa@ylitornio.fi::cd3869f1-57eb-44a2-bac2-1fe6b7e33f2a" providerId="AD" clId="Web-{46603A22-2B56-0E9B-3B97-07BFE5CDBE11}" dt="2023-09-13T08:51:03.226" v="1"/>
        <pc:sldMkLst>
          <pc:docMk/>
          <pc:sldMk cId="2755522634" sldId="267"/>
        </pc:sldMkLst>
      </pc:sldChg>
      <pc:sldChg chg="modSp new">
        <pc:chgData name="Ruonamaa Soili Ylitornion kunta" userId="S::soili.ruonamaa@ylitornio.fi::cd3869f1-57eb-44a2-bac2-1fe6b7e33f2a" providerId="AD" clId="Web-{46603A22-2B56-0E9B-3B97-07BFE5CDBE11}" dt="2023-09-13T08:54:06.232" v="33" actId="20577"/>
        <pc:sldMkLst>
          <pc:docMk/>
          <pc:sldMk cId="3568852127" sldId="267"/>
        </pc:sldMkLst>
        <pc:spChg chg="mod">
          <ac:chgData name="Ruonamaa Soili Ylitornion kunta" userId="S::soili.ruonamaa@ylitornio.fi::cd3869f1-57eb-44a2-bac2-1fe6b7e33f2a" providerId="AD" clId="Web-{46603A22-2B56-0E9B-3B97-07BFE5CDBE11}" dt="2023-09-13T08:51:14.820" v="8" actId="20577"/>
          <ac:spMkLst>
            <pc:docMk/>
            <pc:sldMk cId="3568852127" sldId="267"/>
            <ac:spMk id="2" creationId="{BD05E216-D3A7-92E7-7CB0-AF137C1DBD26}"/>
          </ac:spMkLst>
        </pc:spChg>
        <pc:spChg chg="mod">
          <ac:chgData name="Ruonamaa Soili Ylitornion kunta" userId="S::soili.ruonamaa@ylitornio.fi::cd3869f1-57eb-44a2-bac2-1fe6b7e33f2a" providerId="AD" clId="Web-{46603A22-2B56-0E9B-3B97-07BFE5CDBE11}" dt="2023-09-13T08:54:06.232" v="33" actId="20577"/>
          <ac:spMkLst>
            <pc:docMk/>
            <pc:sldMk cId="3568852127" sldId="267"/>
            <ac:spMk id="3" creationId="{8735CA21-DDAA-2B48-52A5-B65E9EAE6F5A}"/>
          </ac:spMkLst>
        </pc:spChg>
      </pc:sldChg>
      <pc:sldChg chg="modSp new">
        <pc:chgData name="Ruonamaa Soili Ylitornion kunta" userId="S::soili.ruonamaa@ylitornio.fi::cd3869f1-57eb-44a2-bac2-1fe6b7e33f2a" providerId="AD" clId="Web-{46603A22-2B56-0E9B-3B97-07BFE5CDBE11}" dt="2023-09-13T09:03:02.656" v="256" actId="20577"/>
        <pc:sldMkLst>
          <pc:docMk/>
          <pc:sldMk cId="4218086967" sldId="268"/>
        </pc:sldMkLst>
        <pc:spChg chg="mod">
          <ac:chgData name="Ruonamaa Soili Ylitornion kunta" userId="S::soili.ruonamaa@ylitornio.fi::cd3869f1-57eb-44a2-bac2-1fe6b7e33f2a" providerId="AD" clId="Web-{46603A22-2B56-0E9B-3B97-07BFE5CDBE11}" dt="2023-09-13T08:57:23.457" v="39" actId="20577"/>
          <ac:spMkLst>
            <pc:docMk/>
            <pc:sldMk cId="4218086967" sldId="268"/>
            <ac:spMk id="2" creationId="{5D032161-6B74-9EF0-2C4C-8F11166103A0}"/>
          </ac:spMkLst>
        </pc:spChg>
        <pc:spChg chg="mod">
          <ac:chgData name="Ruonamaa Soili Ylitornion kunta" userId="S::soili.ruonamaa@ylitornio.fi::cd3869f1-57eb-44a2-bac2-1fe6b7e33f2a" providerId="AD" clId="Web-{46603A22-2B56-0E9B-3B97-07BFE5CDBE11}" dt="2023-09-13T09:03:02.656" v="256" actId="20577"/>
          <ac:spMkLst>
            <pc:docMk/>
            <pc:sldMk cId="4218086967" sldId="268"/>
            <ac:spMk id="3" creationId="{B10E0F76-3923-17E1-85F9-42C867CE6347}"/>
          </ac:spMkLst>
        </pc:spChg>
      </pc:sldChg>
      <pc:sldChg chg="delSp modSp new">
        <pc:chgData name="Ruonamaa Soili Ylitornion kunta" userId="S::soili.ruonamaa@ylitornio.fi::cd3869f1-57eb-44a2-bac2-1fe6b7e33f2a" providerId="AD" clId="Web-{46603A22-2B56-0E9B-3B97-07BFE5CDBE11}" dt="2023-09-13T09:04:24.549" v="285" actId="20577"/>
        <pc:sldMkLst>
          <pc:docMk/>
          <pc:sldMk cId="2380736593" sldId="269"/>
        </pc:sldMkLst>
        <pc:spChg chg="del">
          <ac:chgData name="Ruonamaa Soili Ylitornion kunta" userId="S::soili.ruonamaa@ylitornio.fi::cd3869f1-57eb-44a2-bac2-1fe6b7e33f2a" providerId="AD" clId="Web-{46603A22-2B56-0E9B-3B97-07BFE5CDBE11}" dt="2023-09-13T09:03:12.125" v="257"/>
          <ac:spMkLst>
            <pc:docMk/>
            <pc:sldMk cId="2380736593" sldId="269"/>
            <ac:spMk id="2" creationId="{13E02A60-8CF3-6BFF-166D-4A4F7FB3A787}"/>
          </ac:spMkLst>
        </pc:spChg>
        <pc:spChg chg="mod">
          <ac:chgData name="Ruonamaa Soili Ylitornion kunta" userId="S::soili.ruonamaa@ylitornio.fi::cd3869f1-57eb-44a2-bac2-1fe6b7e33f2a" providerId="AD" clId="Web-{46603A22-2B56-0E9B-3B97-07BFE5CDBE11}" dt="2023-09-13T09:04:24.549" v="285" actId="20577"/>
          <ac:spMkLst>
            <pc:docMk/>
            <pc:sldMk cId="2380736593" sldId="269"/>
            <ac:spMk id="3" creationId="{8908E8B8-037F-60E5-5CF7-EDDDC2D32D26}"/>
          </ac:spMkLst>
        </pc:spChg>
      </pc:sldChg>
      <pc:sldChg chg="modSp new">
        <pc:chgData name="Ruonamaa Soili Ylitornion kunta" userId="S::soili.ruonamaa@ylitornio.fi::cd3869f1-57eb-44a2-bac2-1fe6b7e33f2a" providerId="AD" clId="Web-{46603A22-2B56-0E9B-3B97-07BFE5CDBE11}" dt="2023-09-13T09:07:28.727" v="296" actId="20577"/>
        <pc:sldMkLst>
          <pc:docMk/>
          <pc:sldMk cId="2592933102" sldId="270"/>
        </pc:sldMkLst>
        <pc:spChg chg="mod">
          <ac:chgData name="Ruonamaa Soili Ylitornion kunta" userId="S::soili.ruonamaa@ylitornio.fi::cd3869f1-57eb-44a2-bac2-1fe6b7e33f2a" providerId="AD" clId="Web-{46603A22-2B56-0E9B-3B97-07BFE5CDBE11}" dt="2023-09-13T09:04:38.034" v="294" actId="20577"/>
          <ac:spMkLst>
            <pc:docMk/>
            <pc:sldMk cId="2592933102" sldId="270"/>
            <ac:spMk id="2" creationId="{366105FC-4CA8-DCEC-3451-70929F9E93A2}"/>
          </ac:spMkLst>
        </pc:spChg>
        <pc:spChg chg="mod">
          <ac:chgData name="Ruonamaa Soili Ylitornion kunta" userId="S::soili.ruonamaa@ylitornio.fi::cd3869f1-57eb-44a2-bac2-1fe6b7e33f2a" providerId="AD" clId="Web-{46603A22-2B56-0E9B-3B97-07BFE5CDBE11}" dt="2023-09-13T09:07:28.727" v="296" actId="20577"/>
          <ac:spMkLst>
            <pc:docMk/>
            <pc:sldMk cId="2592933102" sldId="270"/>
            <ac:spMk id="3" creationId="{9106E12E-22BC-5EBA-A42B-B7EDEC548755}"/>
          </ac:spMkLst>
        </pc:spChg>
      </pc:sldChg>
    </pc:docChg>
  </pc:docChgLst>
  <pc:docChgLst>
    <pc:chgData name="Ruonamaa Soili Ylitornion kunta" userId="S::soili.ruonamaa@ylitornio.fi::cd3869f1-57eb-44a2-bac2-1fe6b7e33f2a" providerId="AD" clId="Web-{E15FB67F-7734-281F-FC0C-55ED40F854AA}"/>
    <pc:docChg chg="modSld">
      <pc:chgData name="Ruonamaa Soili Ylitornion kunta" userId="S::soili.ruonamaa@ylitornio.fi::cd3869f1-57eb-44a2-bac2-1fe6b7e33f2a" providerId="AD" clId="Web-{E15FB67F-7734-281F-FC0C-55ED40F854AA}" dt="2023-10-30T07:47:22.366" v="87" actId="20577"/>
      <pc:docMkLst>
        <pc:docMk/>
      </pc:docMkLst>
      <pc:sldChg chg="addSp delSp modSp">
        <pc:chgData name="Ruonamaa Soili Ylitornion kunta" userId="S::soili.ruonamaa@ylitornio.fi::cd3869f1-57eb-44a2-bac2-1fe6b7e33f2a" providerId="AD" clId="Web-{E15FB67F-7734-281F-FC0C-55ED40F854AA}" dt="2023-10-30T07:47:22.366" v="87" actId="20577"/>
        <pc:sldMkLst>
          <pc:docMk/>
          <pc:sldMk cId="3814562061" sldId="263"/>
        </pc:sldMkLst>
        <pc:spChg chg="mod">
          <ac:chgData name="Ruonamaa Soili Ylitornion kunta" userId="S::soili.ruonamaa@ylitornio.fi::cd3869f1-57eb-44a2-bac2-1fe6b7e33f2a" providerId="AD" clId="Web-{E15FB67F-7734-281F-FC0C-55ED40F854AA}" dt="2023-10-30T07:47:22.366" v="87" actId="20577"/>
          <ac:spMkLst>
            <pc:docMk/>
            <pc:sldMk cId="3814562061" sldId="263"/>
            <ac:spMk id="3" creationId="{3F04F470-4080-99F1-AE8C-78E6776ED257}"/>
          </ac:spMkLst>
        </pc:spChg>
        <pc:picChg chg="add del mod">
          <ac:chgData name="Ruonamaa Soili Ylitornion kunta" userId="S::soili.ruonamaa@ylitornio.fi::cd3869f1-57eb-44a2-bac2-1fe6b7e33f2a" providerId="AD" clId="Web-{E15FB67F-7734-281F-FC0C-55ED40F854AA}" dt="2023-10-30T07:44:24.144" v="42"/>
          <ac:picMkLst>
            <pc:docMk/>
            <pc:sldMk cId="3814562061" sldId="263"/>
            <ac:picMk id="4" creationId="{DC1F225A-E649-A84A-97AE-19DB599CCE53}"/>
          </ac:picMkLst>
        </pc:picChg>
      </pc:sldChg>
    </pc:docChg>
  </pc:docChgLst>
  <pc:docChgLst>
    <pc:chgData name="Kunnari Timo Ylitornion kunta" userId="S::timo.kunnari@ylitornio.fi::47d03075-4322-4046-a7ac-3a3f8d0db0f0" providerId="AD" clId="Web-{DAD74D19-5219-AD86-02C7-3EEBD9771631}"/>
    <pc:docChg chg="modSld">
      <pc:chgData name="Kunnari Timo Ylitornion kunta" userId="S::timo.kunnari@ylitornio.fi::47d03075-4322-4046-a7ac-3a3f8d0db0f0" providerId="AD" clId="Web-{DAD74D19-5219-AD86-02C7-3EEBD9771631}" dt="2023-09-14T04:48:23.618" v="60" actId="20577"/>
      <pc:docMkLst>
        <pc:docMk/>
      </pc:docMkLst>
      <pc:sldChg chg="modSp">
        <pc:chgData name="Kunnari Timo Ylitornion kunta" userId="S::timo.kunnari@ylitornio.fi::47d03075-4322-4046-a7ac-3a3f8d0db0f0" providerId="AD" clId="Web-{DAD74D19-5219-AD86-02C7-3EEBD9771631}" dt="2023-09-14T04:48:23.618" v="60" actId="20577"/>
        <pc:sldMkLst>
          <pc:docMk/>
          <pc:sldMk cId="3436754041" sldId="260"/>
        </pc:sldMkLst>
        <pc:spChg chg="mod">
          <ac:chgData name="Kunnari Timo Ylitornion kunta" userId="S::timo.kunnari@ylitornio.fi::47d03075-4322-4046-a7ac-3a3f8d0db0f0" providerId="AD" clId="Web-{DAD74D19-5219-AD86-02C7-3EEBD9771631}" dt="2023-09-14T04:48:23.618" v="60" actId="20577"/>
          <ac:spMkLst>
            <pc:docMk/>
            <pc:sldMk cId="3436754041" sldId="260"/>
            <ac:spMk id="3" creationId="{BE2DDAD1-EE7B-4A2E-72AF-47B9FCFD3393}"/>
          </ac:spMkLst>
        </pc:spChg>
      </pc:sldChg>
    </pc:docChg>
  </pc:docChgLst>
  <pc:docChgLst>
    <pc:chgData name="Ruonamaa Soili Ylitornion kunta" userId="S::soili.ruonamaa@ylitornio.fi::cd3869f1-57eb-44a2-bac2-1fe6b7e33f2a" providerId="AD" clId="Web-{E6A0DEC6-3EAE-7D5A-299C-CF07CDAECA03}"/>
    <pc:docChg chg="addSld delSld modSld">
      <pc:chgData name="Ruonamaa Soili Ylitornion kunta" userId="S::soili.ruonamaa@ylitornio.fi::cd3869f1-57eb-44a2-bac2-1fe6b7e33f2a" providerId="AD" clId="Web-{E6A0DEC6-3EAE-7D5A-299C-CF07CDAECA03}" dt="2023-09-13T07:21:33.438" v="892" actId="20577"/>
      <pc:docMkLst>
        <pc:docMk/>
      </pc:docMkLst>
      <pc:sldChg chg="modSp new">
        <pc:chgData name="Ruonamaa Soili Ylitornion kunta" userId="S::soili.ruonamaa@ylitornio.fi::cd3869f1-57eb-44a2-bac2-1fe6b7e33f2a" providerId="AD" clId="Web-{E6A0DEC6-3EAE-7D5A-299C-CF07CDAECA03}" dt="2023-09-13T06:45:19.084" v="94" actId="20577"/>
        <pc:sldMkLst>
          <pc:docMk/>
          <pc:sldMk cId="622736110" sldId="257"/>
        </pc:sldMkLst>
        <pc:spChg chg="mod">
          <ac:chgData name="Ruonamaa Soili Ylitornion kunta" userId="S::soili.ruonamaa@ylitornio.fi::cd3869f1-57eb-44a2-bac2-1fe6b7e33f2a" providerId="AD" clId="Web-{E6A0DEC6-3EAE-7D5A-299C-CF07CDAECA03}" dt="2023-09-13T06:41:02.732" v="18" actId="20577"/>
          <ac:spMkLst>
            <pc:docMk/>
            <pc:sldMk cId="622736110" sldId="257"/>
            <ac:spMk id="2" creationId="{4C469EF5-14F0-F5FE-F151-A2AB7E62F8EF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6:45:19.084" v="94" actId="20577"/>
          <ac:spMkLst>
            <pc:docMk/>
            <pc:sldMk cId="622736110" sldId="257"/>
            <ac:spMk id="3" creationId="{C981BA25-1BA0-0053-92CC-0A5F5C65224F}"/>
          </ac:spMkLst>
        </pc:spChg>
      </pc:sldChg>
      <pc:sldChg chg="modSp new del">
        <pc:chgData name="Ruonamaa Soili Ylitornion kunta" userId="S::soili.ruonamaa@ylitornio.fi::cd3869f1-57eb-44a2-bac2-1fe6b7e33f2a" providerId="AD" clId="Web-{E6A0DEC6-3EAE-7D5A-299C-CF07CDAECA03}" dt="2023-09-13T06:40:02.167" v="9"/>
        <pc:sldMkLst>
          <pc:docMk/>
          <pc:sldMk cId="682036754" sldId="257"/>
        </pc:sldMkLst>
        <pc:spChg chg="mod">
          <ac:chgData name="Ruonamaa Soili Ylitornion kunta" userId="S::soili.ruonamaa@ylitornio.fi::cd3869f1-57eb-44a2-bac2-1fe6b7e33f2a" providerId="AD" clId="Web-{E6A0DEC6-3EAE-7D5A-299C-CF07CDAECA03}" dt="2023-09-13T06:40:01.355" v="8" actId="20577"/>
          <ac:spMkLst>
            <pc:docMk/>
            <pc:sldMk cId="682036754" sldId="257"/>
            <ac:spMk id="3" creationId="{546999D8-EF6A-2BD7-B665-57B4AEBA91CB}"/>
          </ac:spMkLst>
        </pc:spChg>
      </pc:sldChg>
      <pc:sldChg chg="modSp new">
        <pc:chgData name="Ruonamaa Soili Ylitornion kunta" userId="S::soili.ruonamaa@ylitornio.fi::cd3869f1-57eb-44a2-bac2-1fe6b7e33f2a" providerId="AD" clId="Web-{E6A0DEC6-3EAE-7D5A-299C-CF07CDAECA03}" dt="2023-09-13T07:14:36.533" v="796" actId="20577"/>
        <pc:sldMkLst>
          <pc:docMk/>
          <pc:sldMk cId="225835289" sldId="258"/>
        </pc:sldMkLst>
        <pc:spChg chg="mod">
          <ac:chgData name="Ruonamaa Soili Ylitornion kunta" userId="S::soili.ruonamaa@ylitornio.fi::cd3869f1-57eb-44a2-bac2-1fe6b7e33f2a" providerId="AD" clId="Web-{E6A0DEC6-3EAE-7D5A-299C-CF07CDAECA03}" dt="2023-09-13T06:45:43.897" v="113" actId="20577"/>
          <ac:spMkLst>
            <pc:docMk/>
            <pc:sldMk cId="225835289" sldId="258"/>
            <ac:spMk id="2" creationId="{85AB6544-8E2A-25E5-DEA9-DB071559FCD3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14:36.533" v="796" actId="20577"/>
          <ac:spMkLst>
            <pc:docMk/>
            <pc:sldMk cId="225835289" sldId="258"/>
            <ac:spMk id="3" creationId="{838E56C4-1185-A84B-3526-8EDF9B8AFB09}"/>
          </ac:spMkLst>
        </pc:spChg>
      </pc:sldChg>
      <pc:sldChg chg="modSp new">
        <pc:chgData name="Ruonamaa Soili Ylitornion kunta" userId="S::soili.ruonamaa@ylitornio.fi::cd3869f1-57eb-44a2-bac2-1fe6b7e33f2a" providerId="AD" clId="Web-{E6A0DEC6-3EAE-7D5A-299C-CF07CDAECA03}" dt="2023-09-13T07:05:27.781" v="512" actId="20577"/>
        <pc:sldMkLst>
          <pc:docMk/>
          <pc:sldMk cId="480675741" sldId="259"/>
        </pc:sldMkLst>
        <pc:spChg chg="mod">
          <ac:chgData name="Ruonamaa Soili Ylitornion kunta" userId="S::soili.ruonamaa@ylitornio.fi::cd3869f1-57eb-44a2-bac2-1fe6b7e33f2a" providerId="AD" clId="Web-{E6A0DEC6-3EAE-7D5A-299C-CF07CDAECA03}" dt="2023-09-13T07:05:27.781" v="512" actId="20577"/>
          <ac:spMkLst>
            <pc:docMk/>
            <pc:sldMk cId="480675741" sldId="259"/>
            <ac:spMk id="2" creationId="{2BDE9465-4C96-4396-A043-F324488B90EF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02:48.322" v="407" actId="20577"/>
          <ac:spMkLst>
            <pc:docMk/>
            <pc:sldMk cId="480675741" sldId="259"/>
            <ac:spMk id="3" creationId="{8696768F-7E59-2BF2-BA05-4F088ADA3052}"/>
          </ac:spMkLst>
        </pc:spChg>
      </pc:sldChg>
      <pc:sldChg chg="delSp modSp new">
        <pc:chgData name="Ruonamaa Soili Ylitornion kunta" userId="S::soili.ruonamaa@ylitornio.fi::cd3869f1-57eb-44a2-bac2-1fe6b7e33f2a" providerId="AD" clId="Web-{E6A0DEC6-3EAE-7D5A-299C-CF07CDAECA03}" dt="2023-09-13T07:05:16.171" v="510" actId="20577"/>
        <pc:sldMkLst>
          <pc:docMk/>
          <pc:sldMk cId="3436754041" sldId="260"/>
        </pc:sldMkLst>
        <pc:spChg chg="del">
          <ac:chgData name="Ruonamaa Soili Ylitornion kunta" userId="S::soili.ruonamaa@ylitornio.fi::cd3869f1-57eb-44a2-bac2-1fe6b7e33f2a" providerId="AD" clId="Web-{E6A0DEC6-3EAE-7D5A-299C-CF07CDAECA03}" dt="2023-09-13T06:53:32.335" v="209"/>
          <ac:spMkLst>
            <pc:docMk/>
            <pc:sldMk cId="3436754041" sldId="260"/>
            <ac:spMk id="2" creationId="{9F779011-8880-74D2-1E7E-5F5ACF87570B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05:16.171" v="510" actId="20577"/>
          <ac:spMkLst>
            <pc:docMk/>
            <pc:sldMk cId="3436754041" sldId="260"/>
            <ac:spMk id="3" creationId="{BE2DDAD1-EE7B-4A2E-72AF-47B9FCFD3393}"/>
          </ac:spMkLst>
        </pc:spChg>
      </pc:sldChg>
      <pc:sldChg chg="delSp modSp new">
        <pc:chgData name="Ruonamaa Soili Ylitornion kunta" userId="S::soili.ruonamaa@ylitornio.fi::cd3869f1-57eb-44a2-bac2-1fe6b7e33f2a" providerId="AD" clId="Web-{E6A0DEC6-3EAE-7D5A-299C-CF07CDAECA03}" dt="2023-09-13T07:04:55.186" v="489" actId="20577"/>
        <pc:sldMkLst>
          <pc:docMk/>
          <pc:sldMk cId="3190966843" sldId="261"/>
        </pc:sldMkLst>
        <pc:spChg chg="del">
          <ac:chgData name="Ruonamaa Soili Ylitornion kunta" userId="S::soili.ruonamaa@ylitornio.fi::cd3869f1-57eb-44a2-bac2-1fe6b7e33f2a" providerId="AD" clId="Web-{E6A0DEC6-3EAE-7D5A-299C-CF07CDAECA03}" dt="2023-09-13T06:55:25.401" v="238"/>
          <ac:spMkLst>
            <pc:docMk/>
            <pc:sldMk cId="3190966843" sldId="261"/>
            <ac:spMk id="2" creationId="{069A5E71-B178-FD31-A40E-C4F0D5C18611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04:55.186" v="489" actId="20577"/>
          <ac:spMkLst>
            <pc:docMk/>
            <pc:sldMk cId="3190966843" sldId="261"/>
            <ac:spMk id="3" creationId="{A074D64F-EE11-83A7-D39F-19F84800D827}"/>
          </ac:spMkLst>
        </pc:spChg>
      </pc:sldChg>
      <pc:sldChg chg="new del">
        <pc:chgData name="Ruonamaa Soili Ylitornion kunta" userId="S::soili.ruonamaa@ylitornio.fi::cd3869f1-57eb-44a2-bac2-1fe6b7e33f2a" providerId="AD" clId="Web-{E6A0DEC6-3EAE-7D5A-299C-CF07CDAECA03}" dt="2023-09-13T07:05:41.437" v="513"/>
        <pc:sldMkLst>
          <pc:docMk/>
          <pc:sldMk cId="35790300" sldId="262"/>
        </pc:sldMkLst>
      </pc:sldChg>
      <pc:sldChg chg="modSp new">
        <pc:chgData name="Ruonamaa Soili Ylitornion kunta" userId="S::soili.ruonamaa@ylitornio.fi::cd3869f1-57eb-44a2-bac2-1fe6b7e33f2a" providerId="AD" clId="Web-{E6A0DEC6-3EAE-7D5A-299C-CF07CDAECA03}" dt="2023-09-13T07:11:31.168" v="724" actId="20577"/>
        <pc:sldMkLst>
          <pc:docMk/>
          <pc:sldMk cId="2739155716" sldId="262"/>
        </pc:sldMkLst>
        <pc:spChg chg="mod">
          <ac:chgData name="Ruonamaa Soili Ylitornion kunta" userId="S::soili.ruonamaa@ylitornio.fi::cd3869f1-57eb-44a2-bac2-1fe6b7e33f2a" providerId="AD" clId="Web-{E6A0DEC6-3EAE-7D5A-299C-CF07CDAECA03}" dt="2023-09-13T07:06:50.924" v="540" actId="20577"/>
          <ac:spMkLst>
            <pc:docMk/>
            <pc:sldMk cId="2739155716" sldId="262"/>
            <ac:spMk id="2" creationId="{429BA6AF-584A-DCAB-03ED-3DFBBC263442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11:31.168" v="724" actId="20577"/>
          <ac:spMkLst>
            <pc:docMk/>
            <pc:sldMk cId="2739155716" sldId="262"/>
            <ac:spMk id="3" creationId="{733BFA87-8D86-F402-491E-4AE6BC0F8318}"/>
          </ac:spMkLst>
        </pc:spChg>
      </pc:sldChg>
      <pc:sldChg chg="modSp new">
        <pc:chgData name="Ruonamaa Soili Ylitornion kunta" userId="S::soili.ruonamaa@ylitornio.fi::cd3869f1-57eb-44a2-bac2-1fe6b7e33f2a" providerId="AD" clId="Web-{E6A0DEC6-3EAE-7D5A-299C-CF07CDAECA03}" dt="2023-09-13T07:14:17.486" v="792" actId="20577"/>
        <pc:sldMkLst>
          <pc:docMk/>
          <pc:sldMk cId="3814562061" sldId="263"/>
        </pc:sldMkLst>
        <pc:spChg chg="mod">
          <ac:chgData name="Ruonamaa Soili Ylitornion kunta" userId="S::soili.ruonamaa@ylitornio.fi::cd3869f1-57eb-44a2-bac2-1fe6b7e33f2a" providerId="AD" clId="Web-{E6A0DEC6-3EAE-7D5A-299C-CF07CDAECA03}" dt="2023-09-13T07:14:17.486" v="792" actId="20577"/>
          <ac:spMkLst>
            <pc:docMk/>
            <pc:sldMk cId="3814562061" sldId="263"/>
            <ac:spMk id="3" creationId="{3F04F470-4080-99F1-AE8C-78E6776ED257}"/>
          </ac:spMkLst>
        </pc:spChg>
      </pc:sldChg>
      <pc:sldChg chg="modSp new">
        <pc:chgData name="Ruonamaa Soili Ylitornion kunta" userId="S::soili.ruonamaa@ylitornio.fi::cd3869f1-57eb-44a2-bac2-1fe6b7e33f2a" providerId="AD" clId="Web-{E6A0DEC6-3EAE-7D5A-299C-CF07CDAECA03}" dt="2023-09-13T07:18:24.197" v="824" actId="20577"/>
        <pc:sldMkLst>
          <pc:docMk/>
          <pc:sldMk cId="2489451149" sldId="264"/>
        </pc:sldMkLst>
        <pc:spChg chg="mod">
          <ac:chgData name="Ruonamaa Soili Ylitornion kunta" userId="S::soili.ruonamaa@ylitornio.fi::cd3869f1-57eb-44a2-bac2-1fe6b7e33f2a" providerId="AD" clId="Web-{E6A0DEC6-3EAE-7D5A-299C-CF07CDAECA03}" dt="2023-09-13T07:15:51.286" v="798" actId="20577"/>
          <ac:spMkLst>
            <pc:docMk/>
            <pc:sldMk cId="2489451149" sldId="264"/>
            <ac:spMk id="2" creationId="{6892049E-307A-4D5B-F0F4-CA038455661F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18:24.197" v="824" actId="20577"/>
          <ac:spMkLst>
            <pc:docMk/>
            <pc:sldMk cId="2489451149" sldId="264"/>
            <ac:spMk id="3" creationId="{65C15A1E-48EB-C875-3822-DB4BE4ADE7F5}"/>
          </ac:spMkLst>
        </pc:spChg>
      </pc:sldChg>
      <pc:sldChg chg="modSp new">
        <pc:chgData name="Ruonamaa Soili Ylitornion kunta" userId="S::soili.ruonamaa@ylitornio.fi::cd3869f1-57eb-44a2-bac2-1fe6b7e33f2a" providerId="AD" clId="Web-{E6A0DEC6-3EAE-7D5A-299C-CF07CDAECA03}" dt="2023-09-13T07:18:35.541" v="828" actId="20577"/>
        <pc:sldMkLst>
          <pc:docMk/>
          <pc:sldMk cId="3674966227" sldId="265"/>
        </pc:sldMkLst>
        <pc:spChg chg="mod">
          <ac:chgData name="Ruonamaa Soili Ylitornion kunta" userId="S::soili.ruonamaa@ylitornio.fi::cd3869f1-57eb-44a2-bac2-1fe6b7e33f2a" providerId="AD" clId="Web-{E6A0DEC6-3EAE-7D5A-299C-CF07CDAECA03}" dt="2023-09-13T07:18:35.541" v="828" actId="20577"/>
          <ac:spMkLst>
            <pc:docMk/>
            <pc:sldMk cId="3674966227" sldId="265"/>
            <ac:spMk id="3" creationId="{3ECFF9D8-78D0-0257-CAA8-9425CC9661C7}"/>
          </ac:spMkLst>
        </pc:spChg>
      </pc:sldChg>
      <pc:sldChg chg="modSp new">
        <pc:chgData name="Ruonamaa Soili Ylitornion kunta" userId="S::soili.ruonamaa@ylitornio.fi::cd3869f1-57eb-44a2-bac2-1fe6b7e33f2a" providerId="AD" clId="Web-{E6A0DEC6-3EAE-7D5A-299C-CF07CDAECA03}" dt="2023-09-13T07:21:33.438" v="892" actId="20577"/>
        <pc:sldMkLst>
          <pc:docMk/>
          <pc:sldMk cId="3557560804" sldId="266"/>
        </pc:sldMkLst>
        <pc:spChg chg="mod">
          <ac:chgData name="Ruonamaa Soili Ylitornion kunta" userId="S::soili.ruonamaa@ylitornio.fi::cd3869f1-57eb-44a2-bac2-1fe6b7e33f2a" providerId="AD" clId="Web-{E6A0DEC6-3EAE-7D5A-299C-CF07CDAECA03}" dt="2023-09-13T07:21:33.438" v="892" actId="20577"/>
          <ac:spMkLst>
            <pc:docMk/>
            <pc:sldMk cId="3557560804" sldId="266"/>
            <ac:spMk id="2" creationId="{C24A340B-887C-FA29-F0D3-2950013BBDFA}"/>
          </ac:spMkLst>
        </pc:spChg>
        <pc:spChg chg="mod">
          <ac:chgData name="Ruonamaa Soili Ylitornion kunta" userId="S::soili.ruonamaa@ylitornio.fi::cd3869f1-57eb-44a2-bac2-1fe6b7e33f2a" providerId="AD" clId="Web-{E6A0DEC6-3EAE-7D5A-299C-CF07CDAECA03}" dt="2023-09-13T07:21:20.906" v="861" actId="20577"/>
          <ac:spMkLst>
            <pc:docMk/>
            <pc:sldMk cId="3557560804" sldId="266"/>
            <ac:spMk id="3" creationId="{E57F7FD6-3785-A30A-2DDE-157A90E3F661}"/>
          </ac:spMkLst>
        </pc:spChg>
      </pc:sldChg>
    </pc:docChg>
  </pc:docChgLst>
  <pc:docChgLst>
    <pc:chgData name="Ruonamaa Soili Ylitornion kunta" userId="S::soili.ruonamaa@ylitornio.fi::cd3869f1-57eb-44a2-bac2-1fe6b7e33f2a" providerId="AD" clId="Web-{ABFA13CD-E336-1735-3B70-9B2AD08FC32C}"/>
    <pc:docChg chg="modSld">
      <pc:chgData name="Ruonamaa Soili Ylitornion kunta" userId="S::soili.ruonamaa@ylitornio.fi::cd3869f1-57eb-44a2-bac2-1fe6b7e33f2a" providerId="AD" clId="Web-{ABFA13CD-E336-1735-3B70-9B2AD08FC32C}" dt="2023-09-13T07:27:05.361" v="3" actId="20577"/>
      <pc:docMkLst>
        <pc:docMk/>
      </pc:docMkLst>
      <pc:sldChg chg="modSp">
        <pc:chgData name="Ruonamaa Soili Ylitornion kunta" userId="S::soili.ruonamaa@ylitornio.fi::cd3869f1-57eb-44a2-bac2-1fe6b7e33f2a" providerId="AD" clId="Web-{ABFA13CD-E336-1735-3B70-9B2AD08FC32C}" dt="2023-09-13T07:27:05.361" v="3" actId="20577"/>
        <pc:sldMkLst>
          <pc:docMk/>
          <pc:sldMk cId="622736110" sldId="257"/>
        </pc:sldMkLst>
        <pc:spChg chg="mod">
          <ac:chgData name="Ruonamaa Soili Ylitornion kunta" userId="S::soili.ruonamaa@ylitornio.fi::cd3869f1-57eb-44a2-bac2-1fe6b7e33f2a" providerId="AD" clId="Web-{ABFA13CD-E336-1735-3B70-9B2AD08FC32C}" dt="2023-09-13T07:27:05.361" v="3" actId="20577"/>
          <ac:spMkLst>
            <pc:docMk/>
            <pc:sldMk cId="622736110" sldId="257"/>
            <ac:spMk id="2" creationId="{4C469EF5-14F0-F5FE-F151-A2AB7E62F8EF}"/>
          </ac:spMkLst>
        </pc:spChg>
      </pc:sldChg>
    </pc:docChg>
  </pc:docChgLst>
  <pc:docChgLst>
    <pc:chgData name="Kunnari Timo Ylitornion kunta" userId="47d03075-4322-4046-a7ac-3a3f8d0db0f0" providerId="ADAL" clId="{E4CCC367-F214-4567-A3B9-C7F530C8641E}"/>
    <pc:docChg chg="undo custSel addSld delSld modSld sldOrd">
      <pc:chgData name="Kunnari Timo Ylitornion kunta" userId="47d03075-4322-4046-a7ac-3a3f8d0db0f0" providerId="ADAL" clId="{E4CCC367-F214-4567-A3B9-C7F530C8641E}" dt="2023-09-13T12:55:31.583" v="1412" actId="26606"/>
      <pc:docMkLst>
        <pc:docMk/>
      </pc:docMkLst>
      <pc:sldChg chg="modSp mod">
        <pc:chgData name="Kunnari Timo Ylitornion kunta" userId="47d03075-4322-4046-a7ac-3a3f8d0db0f0" providerId="ADAL" clId="{E4CCC367-F214-4567-A3B9-C7F530C8641E}" dt="2023-09-13T12:09:54.584" v="166" actId="20577"/>
        <pc:sldMkLst>
          <pc:docMk/>
          <pc:sldMk cId="1511118018" sldId="256"/>
        </pc:sldMkLst>
        <pc:spChg chg="mod">
          <ac:chgData name="Kunnari Timo Ylitornion kunta" userId="47d03075-4322-4046-a7ac-3a3f8d0db0f0" providerId="ADAL" clId="{E4CCC367-F214-4567-A3B9-C7F530C8641E}" dt="2023-09-13T12:09:54.584" v="166" actId="20577"/>
          <ac:spMkLst>
            <pc:docMk/>
            <pc:sldMk cId="1511118018" sldId="256"/>
            <ac:spMk id="3" creationId="{D97441A0-16CB-31DB-2F4D-9153AC57AC6B}"/>
          </ac:spMkLst>
        </pc:spChg>
        <pc:picChg chg="mod">
          <ac:chgData name="Kunnari Timo Ylitornion kunta" userId="47d03075-4322-4046-a7ac-3a3f8d0db0f0" providerId="ADAL" clId="{E4CCC367-F214-4567-A3B9-C7F530C8641E}" dt="2023-09-13T12:09:09.147" v="136" actId="1076"/>
          <ac:picMkLst>
            <pc:docMk/>
            <pc:sldMk cId="1511118018" sldId="256"/>
            <ac:picMk id="38" creationId="{80846C7E-4255-8E14-075A-F7B74C6BC1DC}"/>
          </ac:picMkLst>
        </pc:picChg>
      </pc:sldChg>
      <pc:sldChg chg="modSp mod ord">
        <pc:chgData name="Kunnari Timo Ylitornion kunta" userId="47d03075-4322-4046-a7ac-3a3f8d0db0f0" providerId="ADAL" clId="{E4CCC367-F214-4567-A3B9-C7F530C8641E}" dt="2023-09-13T12:21:38.522" v="584"/>
        <pc:sldMkLst>
          <pc:docMk/>
          <pc:sldMk cId="480675741" sldId="259"/>
        </pc:sldMkLst>
        <pc:spChg chg="mod">
          <ac:chgData name="Kunnari Timo Ylitornion kunta" userId="47d03075-4322-4046-a7ac-3a3f8d0db0f0" providerId="ADAL" clId="{E4CCC367-F214-4567-A3B9-C7F530C8641E}" dt="2023-09-13T12:02:44.463" v="52" actId="6549"/>
          <ac:spMkLst>
            <pc:docMk/>
            <pc:sldMk cId="480675741" sldId="259"/>
            <ac:spMk id="3" creationId="{8696768F-7E59-2BF2-BA05-4F088ADA3052}"/>
          </ac:spMkLst>
        </pc:spChg>
      </pc:sldChg>
      <pc:sldChg chg="ord">
        <pc:chgData name="Kunnari Timo Ylitornion kunta" userId="47d03075-4322-4046-a7ac-3a3f8d0db0f0" providerId="ADAL" clId="{E4CCC367-F214-4567-A3B9-C7F530C8641E}" dt="2023-09-13T12:22:39.570" v="657"/>
        <pc:sldMkLst>
          <pc:docMk/>
          <pc:sldMk cId="3190966843" sldId="261"/>
        </pc:sldMkLst>
      </pc:sldChg>
      <pc:sldChg chg="modSp mod ord">
        <pc:chgData name="Kunnari Timo Ylitornion kunta" userId="47d03075-4322-4046-a7ac-3a3f8d0db0f0" providerId="ADAL" clId="{E4CCC367-F214-4567-A3B9-C7F530C8641E}" dt="2023-09-13T12:22:52.793" v="661"/>
        <pc:sldMkLst>
          <pc:docMk/>
          <pc:sldMk cId="2739155716" sldId="262"/>
        </pc:sldMkLst>
        <pc:spChg chg="mod">
          <ac:chgData name="Kunnari Timo Ylitornion kunta" userId="47d03075-4322-4046-a7ac-3a3f8d0db0f0" providerId="ADAL" clId="{E4CCC367-F214-4567-A3B9-C7F530C8641E}" dt="2023-09-13T12:05:59.074" v="106" actId="20577"/>
          <ac:spMkLst>
            <pc:docMk/>
            <pc:sldMk cId="2739155716" sldId="262"/>
            <ac:spMk id="3" creationId="{733BFA87-8D86-F402-491E-4AE6BC0F8318}"/>
          </ac:spMkLst>
        </pc:spChg>
      </pc:sldChg>
      <pc:sldChg chg="modSp mod ord">
        <pc:chgData name="Kunnari Timo Ylitornion kunta" userId="47d03075-4322-4046-a7ac-3a3f8d0db0f0" providerId="ADAL" clId="{E4CCC367-F214-4567-A3B9-C7F530C8641E}" dt="2023-09-13T12:22:49.168" v="659"/>
        <pc:sldMkLst>
          <pc:docMk/>
          <pc:sldMk cId="3814562061" sldId="263"/>
        </pc:sldMkLst>
        <pc:spChg chg="mod">
          <ac:chgData name="Kunnari Timo Ylitornion kunta" userId="47d03075-4322-4046-a7ac-3a3f8d0db0f0" providerId="ADAL" clId="{E4CCC367-F214-4567-A3B9-C7F530C8641E}" dt="2023-09-13T12:22:19.382" v="651" actId="1076"/>
          <ac:spMkLst>
            <pc:docMk/>
            <pc:sldMk cId="3814562061" sldId="263"/>
            <ac:spMk id="2" creationId="{CD0BEF2F-971E-1043-E62C-862AE93F845C}"/>
          </ac:spMkLst>
        </pc:spChg>
        <pc:spChg chg="mod">
          <ac:chgData name="Kunnari Timo Ylitornion kunta" userId="47d03075-4322-4046-a7ac-3a3f8d0db0f0" providerId="ADAL" clId="{E4CCC367-F214-4567-A3B9-C7F530C8641E}" dt="2023-09-13T12:22:22.974" v="655" actId="20577"/>
          <ac:spMkLst>
            <pc:docMk/>
            <pc:sldMk cId="3814562061" sldId="263"/>
            <ac:spMk id="3" creationId="{3F04F470-4080-99F1-AE8C-78E6776ED257}"/>
          </ac:spMkLst>
        </pc:spChg>
      </pc:sldChg>
      <pc:sldChg chg="modSp del mod ord">
        <pc:chgData name="Kunnari Timo Ylitornion kunta" userId="47d03075-4322-4046-a7ac-3a3f8d0db0f0" providerId="ADAL" clId="{E4CCC367-F214-4567-A3B9-C7F530C8641E}" dt="2023-09-13T12:42:27.599" v="1008" actId="2696"/>
        <pc:sldMkLst>
          <pc:docMk/>
          <pc:sldMk cId="2489451149" sldId="264"/>
        </pc:sldMkLst>
        <pc:spChg chg="mod">
          <ac:chgData name="Kunnari Timo Ylitornion kunta" userId="47d03075-4322-4046-a7ac-3a3f8d0db0f0" providerId="ADAL" clId="{E4CCC367-F214-4567-A3B9-C7F530C8641E}" dt="2023-09-13T12:39:15.482" v="915" actId="121"/>
          <ac:spMkLst>
            <pc:docMk/>
            <pc:sldMk cId="2489451149" sldId="264"/>
            <ac:spMk id="2" creationId="{6892049E-307A-4D5B-F0F4-CA038455661F}"/>
          </ac:spMkLst>
        </pc:spChg>
        <pc:spChg chg="mod">
          <ac:chgData name="Kunnari Timo Ylitornion kunta" userId="47d03075-4322-4046-a7ac-3a3f8d0db0f0" providerId="ADAL" clId="{E4CCC367-F214-4567-A3B9-C7F530C8641E}" dt="2023-09-13T12:38:34" v="914" actId="20577"/>
          <ac:spMkLst>
            <pc:docMk/>
            <pc:sldMk cId="2489451149" sldId="264"/>
            <ac:spMk id="3" creationId="{65C15A1E-48EB-C875-3822-DB4BE4ADE7F5}"/>
          </ac:spMkLst>
        </pc:spChg>
      </pc:sldChg>
      <pc:sldChg chg="del ord">
        <pc:chgData name="Kunnari Timo Ylitornion kunta" userId="47d03075-4322-4046-a7ac-3a3f8d0db0f0" providerId="ADAL" clId="{E4CCC367-F214-4567-A3B9-C7F530C8641E}" dt="2023-09-13T12:44:59.539" v="1035" actId="2696"/>
        <pc:sldMkLst>
          <pc:docMk/>
          <pc:sldMk cId="3674966227" sldId="265"/>
        </pc:sldMkLst>
      </pc:sldChg>
      <pc:sldChg chg="modSp del mod ord">
        <pc:chgData name="Kunnari Timo Ylitornion kunta" userId="47d03075-4322-4046-a7ac-3a3f8d0db0f0" providerId="ADAL" clId="{E4CCC367-F214-4567-A3B9-C7F530C8641E}" dt="2023-09-13T12:37:00.769" v="878" actId="2696"/>
        <pc:sldMkLst>
          <pc:docMk/>
          <pc:sldMk cId="3557560804" sldId="266"/>
        </pc:sldMkLst>
        <pc:spChg chg="mod">
          <ac:chgData name="Kunnari Timo Ylitornion kunta" userId="47d03075-4322-4046-a7ac-3a3f8d0db0f0" providerId="ADAL" clId="{E4CCC367-F214-4567-A3B9-C7F530C8641E}" dt="2023-09-13T12:28:08.114" v="770" actId="14100"/>
          <ac:spMkLst>
            <pc:docMk/>
            <pc:sldMk cId="3557560804" sldId="266"/>
            <ac:spMk id="2" creationId="{C24A340B-887C-FA29-F0D3-2950013BBDFA}"/>
          </ac:spMkLst>
        </pc:spChg>
        <pc:spChg chg="mod">
          <ac:chgData name="Kunnari Timo Ylitornion kunta" userId="47d03075-4322-4046-a7ac-3a3f8d0db0f0" providerId="ADAL" clId="{E4CCC367-F214-4567-A3B9-C7F530C8641E}" dt="2023-09-13T12:29:59.727" v="786" actId="14100"/>
          <ac:spMkLst>
            <pc:docMk/>
            <pc:sldMk cId="3557560804" sldId="266"/>
            <ac:spMk id="3" creationId="{E57F7FD6-3785-A30A-2DDE-157A90E3F661}"/>
          </ac:spMkLst>
        </pc:spChg>
      </pc:sldChg>
      <pc:sldChg chg="modSp mod ord">
        <pc:chgData name="Kunnari Timo Ylitornion kunta" userId="47d03075-4322-4046-a7ac-3a3f8d0db0f0" providerId="ADAL" clId="{E4CCC367-F214-4567-A3B9-C7F530C8641E}" dt="2023-09-13T12:51:07.029" v="1047" actId="14100"/>
        <pc:sldMkLst>
          <pc:docMk/>
          <pc:sldMk cId="3568852127" sldId="267"/>
        </pc:sldMkLst>
        <pc:spChg chg="mod">
          <ac:chgData name="Kunnari Timo Ylitornion kunta" userId="47d03075-4322-4046-a7ac-3a3f8d0db0f0" providerId="ADAL" clId="{E4CCC367-F214-4567-A3B9-C7F530C8641E}" dt="2023-09-13T12:51:07.029" v="1047" actId="14100"/>
          <ac:spMkLst>
            <pc:docMk/>
            <pc:sldMk cId="3568852127" sldId="267"/>
            <ac:spMk id="2" creationId="{BD05E216-D3A7-92E7-7CB0-AF137C1DBD26}"/>
          </ac:spMkLst>
        </pc:spChg>
        <pc:spChg chg="mod">
          <ac:chgData name="Kunnari Timo Ylitornion kunta" userId="47d03075-4322-4046-a7ac-3a3f8d0db0f0" providerId="ADAL" clId="{E4CCC367-F214-4567-A3B9-C7F530C8641E}" dt="2023-09-13T12:20:09.423" v="580" actId="20577"/>
          <ac:spMkLst>
            <pc:docMk/>
            <pc:sldMk cId="3568852127" sldId="267"/>
            <ac:spMk id="3" creationId="{8735CA21-DDAA-2B48-52A5-B65E9EAE6F5A}"/>
          </ac:spMkLst>
        </pc:spChg>
      </pc:sldChg>
      <pc:sldChg chg="modSp mod">
        <pc:chgData name="Kunnari Timo Ylitornion kunta" userId="47d03075-4322-4046-a7ac-3a3f8d0db0f0" providerId="ADAL" clId="{E4CCC367-F214-4567-A3B9-C7F530C8641E}" dt="2023-09-13T12:53:37" v="1399" actId="1076"/>
        <pc:sldMkLst>
          <pc:docMk/>
          <pc:sldMk cId="4218086967" sldId="268"/>
        </pc:sldMkLst>
        <pc:spChg chg="mod">
          <ac:chgData name="Kunnari Timo Ylitornion kunta" userId="47d03075-4322-4046-a7ac-3a3f8d0db0f0" providerId="ADAL" clId="{E4CCC367-F214-4567-A3B9-C7F530C8641E}" dt="2023-09-13T12:51:36.346" v="1079" actId="14100"/>
          <ac:spMkLst>
            <pc:docMk/>
            <pc:sldMk cId="4218086967" sldId="268"/>
            <ac:spMk id="2" creationId="{5D032161-6B74-9EF0-2C4C-8F11166103A0}"/>
          </ac:spMkLst>
        </pc:spChg>
        <pc:spChg chg="mod">
          <ac:chgData name="Kunnari Timo Ylitornion kunta" userId="47d03075-4322-4046-a7ac-3a3f8d0db0f0" providerId="ADAL" clId="{E4CCC367-F214-4567-A3B9-C7F530C8641E}" dt="2023-09-13T12:53:37" v="1399" actId="1076"/>
          <ac:spMkLst>
            <pc:docMk/>
            <pc:sldMk cId="4218086967" sldId="268"/>
            <ac:spMk id="3" creationId="{B10E0F76-3923-17E1-85F9-42C867CE6347}"/>
          </ac:spMkLst>
        </pc:spChg>
      </pc:sldChg>
      <pc:sldChg chg="modSp del mod">
        <pc:chgData name="Kunnari Timo Ylitornion kunta" userId="47d03075-4322-4046-a7ac-3a3f8d0db0f0" providerId="ADAL" clId="{E4CCC367-F214-4567-A3B9-C7F530C8641E}" dt="2023-09-13T12:11:37.732" v="172" actId="2696"/>
        <pc:sldMkLst>
          <pc:docMk/>
          <pc:sldMk cId="2380736593" sldId="269"/>
        </pc:sldMkLst>
        <pc:spChg chg="mod">
          <ac:chgData name="Kunnari Timo Ylitornion kunta" userId="47d03075-4322-4046-a7ac-3a3f8d0db0f0" providerId="ADAL" clId="{E4CCC367-F214-4567-A3B9-C7F530C8641E}" dt="2023-09-13T12:11:28.681" v="171" actId="21"/>
          <ac:spMkLst>
            <pc:docMk/>
            <pc:sldMk cId="2380736593" sldId="269"/>
            <ac:spMk id="3" creationId="{8908E8B8-037F-60E5-5CF7-EDDDC2D32D26}"/>
          </ac:spMkLst>
        </pc:spChg>
      </pc:sldChg>
      <pc:sldChg chg="addSp modSp mod setBg">
        <pc:chgData name="Kunnari Timo Ylitornion kunta" userId="47d03075-4322-4046-a7ac-3a3f8d0db0f0" providerId="ADAL" clId="{E4CCC367-F214-4567-A3B9-C7F530C8641E}" dt="2023-09-13T12:17:21.944" v="442" actId="20577"/>
        <pc:sldMkLst>
          <pc:docMk/>
          <pc:sldMk cId="2592933102" sldId="270"/>
        </pc:sldMkLst>
        <pc:spChg chg="mod">
          <ac:chgData name="Kunnari Timo Ylitornion kunta" userId="47d03075-4322-4046-a7ac-3a3f8d0db0f0" providerId="ADAL" clId="{E4CCC367-F214-4567-A3B9-C7F530C8641E}" dt="2023-09-13T12:15:55.523" v="221" actId="20577"/>
          <ac:spMkLst>
            <pc:docMk/>
            <pc:sldMk cId="2592933102" sldId="270"/>
            <ac:spMk id="2" creationId="{366105FC-4CA8-DCEC-3451-70929F9E93A2}"/>
          </ac:spMkLst>
        </pc:spChg>
        <pc:spChg chg="mod">
          <ac:chgData name="Kunnari Timo Ylitornion kunta" userId="47d03075-4322-4046-a7ac-3a3f8d0db0f0" providerId="ADAL" clId="{E4CCC367-F214-4567-A3B9-C7F530C8641E}" dt="2023-09-13T12:17:21.944" v="442" actId="20577"/>
          <ac:spMkLst>
            <pc:docMk/>
            <pc:sldMk cId="2592933102" sldId="270"/>
            <ac:spMk id="3" creationId="{9106E12E-22BC-5EBA-A42B-B7EDEC548755}"/>
          </ac:spMkLst>
        </pc:spChg>
        <pc:spChg chg="add">
          <ac:chgData name="Kunnari Timo Ylitornion kunta" userId="47d03075-4322-4046-a7ac-3a3f8d0db0f0" providerId="ADAL" clId="{E4CCC367-F214-4567-A3B9-C7F530C8641E}" dt="2023-09-13T12:14:53.750" v="212" actId="26606"/>
          <ac:spMkLst>
            <pc:docMk/>
            <pc:sldMk cId="2592933102" sldId="270"/>
            <ac:spMk id="9" creationId="{333F0879-3DA0-4CB8-B35E-A0AD42558191}"/>
          </ac:spMkLst>
        </pc:spChg>
        <pc:spChg chg="add">
          <ac:chgData name="Kunnari Timo Ylitornion kunta" userId="47d03075-4322-4046-a7ac-3a3f8d0db0f0" providerId="ADAL" clId="{E4CCC367-F214-4567-A3B9-C7F530C8641E}" dt="2023-09-13T12:14:53.750" v="212" actId="26606"/>
          <ac:spMkLst>
            <pc:docMk/>
            <pc:sldMk cId="2592933102" sldId="270"/>
            <ac:spMk id="11" creationId="{324D2183-F388-476E-92A9-D6639D698580}"/>
          </ac:spMkLst>
        </pc:spChg>
        <pc:spChg chg="add">
          <ac:chgData name="Kunnari Timo Ylitornion kunta" userId="47d03075-4322-4046-a7ac-3a3f8d0db0f0" providerId="ADAL" clId="{E4CCC367-F214-4567-A3B9-C7F530C8641E}" dt="2023-09-13T12:14:53.750" v="212" actId="26606"/>
          <ac:spMkLst>
            <pc:docMk/>
            <pc:sldMk cId="2592933102" sldId="270"/>
            <ac:spMk id="13" creationId="{243462E7-1698-4B21-BE89-AEFAC7C2FEFA}"/>
          </ac:spMkLst>
        </pc:spChg>
        <pc:spChg chg="add">
          <ac:chgData name="Kunnari Timo Ylitornion kunta" userId="47d03075-4322-4046-a7ac-3a3f8d0db0f0" providerId="ADAL" clId="{E4CCC367-F214-4567-A3B9-C7F530C8641E}" dt="2023-09-13T12:14:53.750" v="212" actId="26606"/>
          <ac:spMkLst>
            <pc:docMk/>
            <pc:sldMk cId="2592933102" sldId="270"/>
            <ac:spMk id="15" creationId="{6C22FCAC-D7EC-4A52-B153-FF761E2235B3}"/>
          </ac:spMkLst>
        </pc:spChg>
        <pc:picChg chg="add mod">
          <ac:chgData name="Kunnari Timo Ylitornion kunta" userId="47d03075-4322-4046-a7ac-3a3f8d0db0f0" providerId="ADAL" clId="{E4CCC367-F214-4567-A3B9-C7F530C8641E}" dt="2023-09-13T12:15:42.452" v="216" actId="1076"/>
          <ac:picMkLst>
            <pc:docMk/>
            <pc:sldMk cId="2592933102" sldId="270"/>
            <ac:picMk id="4" creationId="{649155F1-C37F-7FEC-CFE6-11D5410582CA}"/>
          </ac:picMkLst>
        </pc:picChg>
      </pc:sldChg>
      <pc:sldChg chg="addSp delSp modSp new mod ord">
        <pc:chgData name="Kunnari Timo Ylitornion kunta" userId="47d03075-4322-4046-a7ac-3a3f8d0db0f0" providerId="ADAL" clId="{E4CCC367-F214-4567-A3B9-C7F530C8641E}" dt="2023-09-13T12:27:13.596" v="762" actId="1076"/>
        <pc:sldMkLst>
          <pc:docMk/>
          <pc:sldMk cId="3166979736" sldId="271"/>
        </pc:sldMkLst>
        <pc:spChg chg="mod">
          <ac:chgData name="Kunnari Timo Ylitornion kunta" userId="47d03075-4322-4046-a7ac-3a3f8d0db0f0" providerId="ADAL" clId="{E4CCC367-F214-4567-A3B9-C7F530C8641E}" dt="2023-09-13T12:27:13.596" v="762" actId="1076"/>
          <ac:spMkLst>
            <pc:docMk/>
            <pc:sldMk cId="3166979736" sldId="271"/>
            <ac:spMk id="2" creationId="{1988CA0B-A366-63DC-C3F1-8C5B422CE2A1}"/>
          </ac:spMkLst>
        </pc:spChg>
        <pc:spChg chg="del">
          <ac:chgData name="Kunnari Timo Ylitornion kunta" userId="47d03075-4322-4046-a7ac-3a3f8d0db0f0" providerId="ADAL" clId="{E4CCC367-F214-4567-A3B9-C7F530C8641E}" dt="2023-09-13T12:25:35.196" v="708"/>
          <ac:spMkLst>
            <pc:docMk/>
            <pc:sldMk cId="3166979736" sldId="271"/>
            <ac:spMk id="3" creationId="{15FB5200-C554-A908-1CD9-3AC441267F17}"/>
          </ac:spMkLst>
        </pc:spChg>
        <pc:spChg chg="add mod">
          <ac:chgData name="Kunnari Timo Ylitornion kunta" userId="47d03075-4322-4046-a7ac-3a3f8d0db0f0" providerId="ADAL" clId="{E4CCC367-F214-4567-A3B9-C7F530C8641E}" dt="2023-09-13T12:27:07.444" v="761" actId="1076"/>
          <ac:spMkLst>
            <pc:docMk/>
            <pc:sldMk cId="3166979736" sldId="271"/>
            <ac:spMk id="4" creationId="{B3EAF597-3360-D778-910E-21C28FB864C9}"/>
          </ac:spMkLst>
        </pc:spChg>
      </pc:sldChg>
      <pc:sldChg chg="new del">
        <pc:chgData name="Kunnari Timo Ylitornion kunta" userId="47d03075-4322-4046-a7ac-3a3f8d0db0f0" providerId="ADAL" clId="{E4CCC367-F214-4567-A3B9-C7F530C8641E}" dt="2023-09-13T12:36:31.061" v="877" actId="2696"/>
        <pc:sldMkLst>
          <pc:docMk/>
          <pc:sldMk cId="3719991973" sldId="272"/>
        </pc:sldMkLst>
      </pc:sldChg>
      <pc:sldChg chg="modSp new mod">
        <pc:chgData name="Kunnari Timo Ylitornion kunta" userId="47d03075-4322-4046-a7ac-3a3f8d0db0f0" providerId="ADAL" clId="{E4CCC367-F214-4567-A3B9-C7F530C8641E}" dt="2023-09-13T12:37:12.269" v="880" actId="113"/>
        <pc:sldMkLst>
          <pc:docMk/>
          <pc:sldMk cId="1234748649" sldId="273"/>
        </pc:sldMkLst>
        <pc:spChg chg="mod">
          <ac:chgData name="Kunnari Timo Ylitornion kunta" userId="47d03075-4322-4046-a7ac-3a3f8d0db0f0" providerId="ADAL" clId="{E4CCC367-F214-4567-A3B9-C7F530C8641E}" dt="2023-09-13T12:37:06.182" v="879" actId="113"/>
          <ac:spMkLst>
            <pc:docMk/>
            <pc:sldMk cId="1234748649" sldId="273"/>
            <ac:spMk id="2" creationId="{63EC118A-44EA-6540-2191-E069F59BB0FD}"/>
          </ac:spMkLst>
        </pc:spChg>
        <pc:spChg chg="mod">
          <ac:chgData name="Kunnari Timo Ylitornion kunta" userId="47d03075-4322-4046-a7ac-3a3f8d0db0f0" providerId="ADAL" clId="{E4CCC367-F214-4567-A3B9-C7F530C8641E}" dt="2023-09-13T12:36:12.110" v="876" actId="255"/>
          <ac:spMkLst>
            <pc:docMk/>
            <pc:sldMk cId="1234748649" sldId="273"/>
            <ac:spMk id="3" creationId="{D0644FD4-EA45-ECF4-00ED-BFED2E15C244}"/>
          </ac:spMkLst>
        </pc:spChg>
        <pc:spChg chg="mod">
          <ac:chgData name="Kunnari Timo Ylitornion kunta" userId="47d03075-4322-4046-a7ac-3a3f8d0db0f0" providerId="ADAL" clId="{E4CCC367-F214-4567-A3B9-C7F530C8641E}" dt="2023-09-13T12:37:12.269" v="880" actId="113"/>
          <ac:spMkLst>
            <pc:docMk/>
            <pc:sldMk cId="1234748649" sldId="273"/>
            <ac:spMk id="4" creationId="{8FF994EB-3680-A5D6-42D5-93EA0A7F95D7}"/>
          </ac:spMkLst>
        </pc:spChg>
      </pc:sldChg>
      <pc:sldChg chg="modSp new mod">
        <pc:chgData name="Kunnari Timo Ylitornion kunta" userId="47d03075-4322-4046-a7ac-3a3f8d0db0f0" providerId="ADAL" clId="{E4CCC367-F214-4567-A3B9-C7F530C8641E}" dt="2023-09-13T12:42:12.996" v="1007" actId="113"/>
        <pc:sldMkLst>
          <pc:docMk/>
          <pc:sldMk cId="2008751921" sldId="274"/>
        </pc:sldMkLst>
        <pc:spChg chg="mod">
          <ac:chgData name="Kunnari Timo Ylitornion kunta" userId="47d03075-4322-4046-a7ac-3a3f8d0db0f0" providerId="ADAL" clId="{E4CCC367-F214-4567-A3B9-C7F530C8641E}" dt="2023-09-13T12:42:12.996" v="1007" actId="113"/>
          <ac:spMkLst>
            <pc:docMk/>
            <pc:sldMk cId="2008751921" sldId="274"/>
            <ac:spMk id="2" creationId="{CA1AB9D9-B40F-1CE8-68DF-B724027000D5}"/>
          </ac:spMkLst>
        </pc:spChg>
        <pc:spChg chg="mod">
          <ac:chgData name="Kunnari Timo Ylitornion kunta" userId="47d03075-4322-4046-a7ac-3a3f8d0db0f0" providerId="ADAL" clId="{E4CCC367-F214-4567-A3B9-C7F530C8641E}" dt="2023-09-13T12:41:54.963" v="1004" actId="27636"/>
          <ac:spMkLst>
            <pc:docMk/>
            <pc:sldMk cId="2008751921" sldId="274"/>
            <ac:spMk id="3" creationId="{949C55CC-1FBD-5C45-1D48-697427C8BC70}"/>
          </ac:spMkLst>
        </pc:spChg>
        <pc:spChg chg="mod">
          <ac:chgData name="Kunnari Timo Ylitornion kunta" userId="47d03075-4322-4046-a7ac-3a3f8d0db0f0" providerId="ADAL" clId="{E4CCC367-F214-4567-A3B9-C7F530C8641E}" dt="2023-09-13T12:42:01.594" v="1006" actId="403"/>
          <ac:spMkLst>
            <pc:docMk/>
            <pc:sldMk cId="2008751921" sldId="274"/>
            <ac:spMk id="4" creationId="{3FBFF2A9-6D38-F4AD-6FD8-0B605ACC3673}"/>
          </ac:spMkLst>
        </pc:spChg>
      </pc:sldChg>
      <pc:sldChg chg="new del">
        <pc:chgData name="Kunnari Timo Ylitornion kunta" userId="47d03075-4322-4046-a7ac-3a3f8d0db0f0" providerId="ADAL" clId="{E4CCC367-F214-4567-A3B9-C7F530C8641E}" dt="2023-09-13T12:44:49.922" v="1034" actId="2696"/>
        <pc:sldMkLst>
          <pc:docMk/>
          <pc:sldMk cId="3460289235" sldId="275"/>
        </pc:sldMkLst>
      </pc:sldChg>
      <pc:sldChg chg="addSp delSp modSp new mod">
        <pc:chgData name="Kunnari Timo Ylitornion kunta" userId="47d03075-4322-4046-a7ac-3a3f8d0db0f0" providerId="ADAL" clId="{E4CCC367-F214-4567-A3B9-C7F530C8641E}" dt="2023-09-13T12:48:45.711" v="1046" actId="1076"/>
        <pc:sldMkLst>
          <pc:docMk/>
          <pc:sldMk cId="1993302821" sldId="276"/>
        </pc:sldMkLst>
        <pc:spChg chg="del mod">
          <ac:chgData name="Kunnari Timo Ylitornion kunta" userId="47d03075-4322-4046-a7ac-3a3f8d0db0f0" providerId="ADAL" clId="{E4CCC367-F214-4567-A3B9-C7F530C8641E}" dt="2023-09-13T12:47:49.610" v="1037" actId="478"/>
          <ac:spMkLst>
            <pc:docMk/>
            <pc:sldMk cId="1993302821" sldId="276"/>
            <ac:spMk id="2" creationId="{D35273E0-AF36-6B0A-0968-1DE84928472A}"/>
          </ac:spMkLst>
        </pc:spChg>
        <pc:spChg chg="mod">
          <ac:chgData name="Kunnari Timo Ylitornion kunta" userId="47d03075-4322-4046-a7ac-3a3f8d0db0f0" providerId="ADAL" clId="{E4CCC367-F214-4567-A3B9-C7F530C8641E}" dt="2023-09-13T12:44:30.435" v="1033" actId="27636"/>
          <ac:spMkLst>
            <pc:docMk/>
            <pc:sldMk cId="1993302821" sldId="276"/>
            <ac:spMk id="3" creationId="{8AE66FCA-3D25-30D3-261B-43EF0528A79B}"/>
          </ac:spMkLst>
        </pc:spChg>
        <pc:spChg chg="del mod">
          <ac:chgData name="Kunnari Timo Ylitornion kunta" userId="47d03075-4322-4046-a7ac-3a3f8d0db0f0" providerId="ADAL" clId="{E4CCC367-F214-4567-A3B9-C7F530C8641E}" dt="2023-09-13T12:47:56.942" v="1038" actId="478"/>
          <ac:spMkLst>
            <pc:docMk/>
            <pc:sldMk cId="1993302821" sldId="276"/>
            <ac:spMk id="4" creationId="{91E12CB8-18FF-604D-1073-56968FD955D4}"/>
          </ac:spMkLst>
        </pc:spChg>
        <pc:picChg chg="add del">
          <ac:chgData name="Kunnari Timo Ylitornion kunta" userId="47d03075-4322-4046-a7ac-3a3f8d0db0f0" providerId="ADAL" clId="{E4CCC367-F214-4567-A3B9-C7F530C8641E}" dt="2023-09-13T12:47:49.610" v="1037" actId="478"/>
          <ac:picMkLst>
            <pc:docMk/>
            <pc:sldMk cId="1993302821" sldId="276"/>
            <ac:picMk id="1026" creationId="{E1B01B84-36E9-E29C-AA5A-895F09ABD33A}"/>
          </ac:picMkLst>
        </pc:picChg>
        <pc:picChg chg="add mod">
          <ac:chgData name="Kunnari Timo Ylitornion kunta" userId="47d03075-4322-4046-a7ac-3a3f8d0db0f0" providerId="ADAL" clId="{E4CCC367-F214-4567-A3B9-C7F530C8641E}" dt="2023-09-13T12:48:45.711" v="1046" actId="1076"/>
          <ac:picMkLst>
            <pc:docMk/>
            <pc:sldMk cId="1993302821" sldId="276"/>
            <ac:picMk id="1028" creationId="{19170407-7BA2-7A6D-BA47-8A16C3F8D357}"/>
          </ac:picMkLst>
        </pc:picChg>
      </pc:sldChg>
      <pc:sldChg chg="addSp delSp modSp new mod setBg">
        <pc:chgData name="Kunnari Timo Ylitornion kunta" userId="47d03075-4322-4046-a7ac-3a3f8d0db0f0" providerId="ADAL" clId="{E4CCC367-F214-4567-A3B9-C7F530C8641E}" dt="2023-09-13T12:55:31.583" v="1412" actId="26606"/>
        <pc:sldMkLst>
          <pc:docMk/>
          <pc:sldMk cId="1787459246" sldId="277"/>
        </pc:sldMkLst>
        <pc:spChg chg="del">
          <ac:chgData name="Kunnari Timo Ylitornion kunta" userId="47d03075-4322-4046-a7ac-3a3f8d0db0f0" providerId="ADAL" clId="{E4CCC367-F214-4567-A3B9-C7F530C8641E}" dt="2023-09-13T12:53:55.781" v="1401" actId="478"/>
          <ac:spMkLst>
            <pc:docMk/>
            <pc:sldMk cId="1787459246" sldId="277"/>
            <ac:spMk id="2" creationId="{A9824D78-3672-9256-9989-970C98B865AB}"/>
          </ac:spMkLst>
        </pc:spChg>
        <pc:spChg chg="del">
          <ac:chgData name="Kunnari Timo Ylitornion kunta" userId="47d03075-4322-4046-a7ac-3a3f8d0db0f0" providerId="ADAL" clId="{E4CCC367-F214-4567-A3B9-C7F530C8641E}" dt="2023-09-13T12:53:58.161" v="1402" actId="478"/>
          <ac:spMkLst>
            <pc:docMk/>
            <pc:sldMk cId="1787459246" sldId="277"/>
            <ac:spMk id="3" creationId="{A8A27795-FB41-4820-CB03-3DC4A92B074D}"/>
          </ac:spMkLst>
        </pc:spChg>
        <pc:spChg chg="del">
          <ac:chgData name="Kunnari Timo Ylitornion kunta" userId="47d03075-4322-4046-a7ac-3a3f8d0db0f0" providerId="ADAL" clId="{E4CCC367-F214-4567-A3B9-C7F530C8641E}" dt="2023-09-13T12:54:01.336" v="1403" actId="478"/>
          <ac:spMkLst>
            <pc:docMk/>
            <pc:sldMk cId="1787459246" sldId="277"/>
            <ac:spMk id="4" creationId="{9CFB03E3-F789-EB95-3B21-EBAD9E472C8F}"/>
          </ac:spMkLst>
        </pc:spChg>
        <pc:spChg chg="add del">
          <ac:chgData name="Kunnari Timo Ylitornion kunta" userId="47d03075-4322-4046-a7ac-3a3f8d0db0f0" providerId="ADAL" clId="{E4CCC367-F214-4567-A3B9-C7F530C8641E}" dt="2023-09-13T12:55:27.858" v="1409" actId="26606"/>
          <ac:spMkLst>
            <pc:docMk/>
            <pc:sldMk cId="1787459246" sldId="277"/>
            <ac:spMk id="16" creationId="{E6B80853-775B-47C1-A508-0AAD6FCE5ADB}"/>
          </ac:spMkLst>
        </pc:spChg>
        <pc:spChg chg="add del">
          <ac:chgData name="Kunnari Timo Ylitornion kunta" userId="47d03075-4322-4046-a7ac-3a3f8d0db0f0" providerId="ADAL" clId="{E4CCC367-F214-4567-A3B9-C7F530C8641E}" dt="2023-09-13T12:55:27.858" v="1409" actId="26606"/>
          <ac:spMkLst>
            <pc:docMk/>
            <pc:sldMk cId="1787459246" sldId="277"/>
            <ac:spMk id="18" creationId="{9BF62520-0403-497A-958B-FD6E8037E8FA}"/>
          </ac:spMkLst>
        </pc:spChg>
        <pc:spChg chg="add del">
          <ac:chgData name="Kunnari Timo Ylitornion kunta" userId="47d03075-4322-4046-a7ac-3a3f8d0db0f0" providerId="ADAL" clId="{E4CCC367-F214-4567-A3B9-C7F530C8641E}" dt="2023-09-13T12:55:27.858" v="1409" actId="26606"/>
          <ac:spMkLst>
            <pc:docMk/>
            <pc:sldMk cId="1787459246" sldId="277"/>
            <ac:spMk id="20" creationId="{BB3A422A-21ED-464B-B2EF-EE5B061BED4A}"/>
          </ac:spMkLst>
        </pc:spChg>
        <pc:spChg chg="add del">
          <ac:chgData name="Kunnari Timo Ylitornion kunta" userId="47d03075-4322-4046-a7ac-3a3f8d0db0f0" providerId="ADAL" clId="{E4CCC367-F214-4567-A3B9-C7F530C8641E}" dt="2023-09-13T12:55:31.380" v="1411" actId="26606"/>
          <ac:spMkLst>
            <pc:docMk/>
            <pc:sldMk cId="1787459246" sldId="277"/>
            <ac:spMk id="24" creationId="{E6B80853-775B-47C1-A508-0AAD6FCE5ADB}"/>
          </ac:spMkLst>
        </pc:spChg>
        <pc:spChg chg="add del">
          <ac:chgData name="Kunnari Timo Ylitornion kunta" userId="47d03075-4322-4046-a7ac-3a3f8d0db0f0" providerId="ADAL" clId="{E4CCC367-F214-4567-A3B9-C7F530C8641E}" dt="2023-09-13T12:55:31.380" v="1411" actId="26606"/>
          <ac:spMkLst>
            <pc:docMk/>
            <pc:sldMk cId="1787459246" sldId="277"/>
            <ac:spMk id="25" creationId="{9BF62520-0403-497A-958B-FD6E8037E8FA}"/>
          </ac:spMkLst>
        </pc:spChg>
        <pc:spChg chg="add del">
          <ac:chgData name="Kunnari Timo Ylitornion kunta" userId="47d03075-4322-4046-a7ac-3a3f8d0db0f0" providerId="ADAL" clId="{E4CCC367-F214-4567-A3B9-C7F530C8641E}" dt="2023-09-13T12:55:31.380" v="1411" actId="26606"/>
          <ac:spMkLst>
            <pc:docMk/>
            <pc:sldMk cId="1787459246" sldId="277"/>
            <ac:spMk id="26" creationId="{BB3A422A-21ED-464B-B2EF-EE5B061BED4A}"/>
          </ac:spMkLst>
        </pc:spChg>
        <pc:spChg chg="add">
          <ac:chgData name="Kunnari Timo Ylitornion kunta" userId="47d03075-4322-4046-a7ac-3a3f8d0db0f0" providerId="ADAL" clId="{E4CCC367-F214-4567-A3B9-C7F530C8641E}" dt="2023-09-13T12:55:31.583" v="1412" actId="26606"/>
          <ac:spMkLst>
            <pc:docMk/>
            <pc:sldMk cId="1787459246" sldId="277"/>
            <ac:spMk id="29" creationId="{4434DCA8-BC57-40AE-94D7-754460957E7F}"/>
          </ac:spMkLst>
        </pc:spChg>
        <pc:spChg chg="add">
          <ac:chgData name="Kunnari Timo Ylitornion kunta" userId="47d03075-4322-4046-a7ac-3a3f8d0db0f0" providerId="ADAL" clId="{E4CCC367-F214-4567-A3B9-C7F530C8641E}" dt="2023-09-13T12:55:31.583" v="1412" actId="26606"/>
          <ac:spMkLst>
            <pc:docMk/>
            <pc:sldMk cId="1787459246" sldId="277"/>
            <ac:spMk id="31" creationId="{D43CA6E1-DE85-4998-B1CA-2B617EDF60F8}"/>
          </ac:spMkLst>
        </pc:spChg>
        <pc:grpChg chg="add del">
          <ac:chgData name="Kunnari Timo Ylitornion kunta" userId="47d03075-4322-4046-a7ac-3a3f8d0db0f0" providerId="ADAL" clId="{E4CCC367-F214-4567-A3B9-C7F530C8641E}" dt="2023-09-13T12:55:27.858" v="1409" actId="26606"/>
          <ac:grpSpMkLst>
            <pc:docMk/>
            <pc:sldMk cId="1787459246" sldId="277"/>
            <ac:grpSpMk id="10" creationId="{B77576E5-E7DB-46C7-B0D9-A0AB18787301}"/>
          </ac:grpSpMkLst>
        </pc:grpChg>
        <pc:grpChg chg="add del">
          <ac:chgData name="Kunnari Timo Ylitornion kunta" userId="47d03075-4322-4046-a7ac-3a3f8d0db0f0" providerId="ADAL" clId="{E4CCC367-F214-4567-A3B9-C7F530C8641E}" dt="2023-09-13T12:55:31.380" v="1411" actId="26606"/>
          <ac:grpSpMkLst>
            <pc:docMk/>
            <pc:sldMk cId="1787459246" sldId="277"/>
            <ac:grpSpMk id="22" creationId="{B77576E5-E7DB-46C7-B0D9-A0AB18787301}"/>
          </ac:grpSpMkLst>
        </pc:grpChg>
        <pc:grpChg chg="add">
          <ac:chgData name="Kunnari Timo Ylitornion kunta" userId="47d03075-4322-4046-a7ac-3a3f8d0db0f0" providerId="ADAL" clId="{E4CCC367-F214-4567-A3B9-C7F530C8641E}" dt="2023-09-13T12:55:31.583" v="1412" actId="26606"/>
          <ac:grpSpMkLst>
            <pc:docMk/>
            <pc:sldMk cId="1787459246" sldId="277"/>
            <ac:grpSpMk id="28" creationId="{B77576E5-E7DB-46C7-B0D9-A0AB18787301}"/>
          </ac:grpSpMkLst>
        </pc:grpChg>
        <pc:graphicFrameChg chg="add mod modGraphic">
          <ac:chgData name="Kunnari Timo Ylitornion kunta" userId="47d03075-4322-4046-a7ac-3a3f8d0db0f0" providerId="ADAL" clId="{E4CCC367-F214-4567-A3B9-C7F530C8641E}" dt="2023-09-13T12:55:31.583" v="1412" actId="26606"/>
          <ac:graphicFrameMkLst>
            <pc:docMk/>
            <pc:sldMk cId="1787459246" sldId="277"/>
            <ac:graphicFrameMk id="5" creationId="{0296C23C-03E6-4C45-5E60-21D910F471BB}"/>
          </ac:graphicFrameMkLst>
        </pc:graphicFrameChg>
        <pc:picChg chg="add">
          <ac:chgData name="Kunnari Timo Ylitornion kunta" userId="47d03075-4322-4046-a7ac-3a3f8d0db0f0" providerId="ADAL" clId="{E4CCC367-F214-4567-A3B9-C7F530C8641E}" dt="2023-09-13T12:55:31.583" v="1412" actId="26606"/>
          <ac:picMkLst>
            <pc:docMk/>
            <pc:sldMk cId="1787459246" sldId="277"/>
            <ac:picMk id="30" creationId="{E93A23A1-FB7B-4C57-8240-0B6015C11161}"/>
          </ac:picMkLst>
        </pc:picChg>
        <pc:picChg chg="add">
          <ac:chgData name="Kunnari Timo Ylitornion kunta" userId="47d03075-4322-4046-a7ac-3a3f8d0db0f0" providerId="ADAL" clId="{E4CCC367-F214-4567-A3B9-C7F530C8641E}" dt="2023-09-13T12:55:31.583" v="1412" actId="26606"/>
          <ac:picMkLst>
            <pc:docMk/>
            <pc:sldMk cId="1787459246" sldId="277"/>
            <ac:picMk id="32" creationId="{AD162A3C-D7A8-4B2A-94B1-73192CBC573B}"/>
          </ac:picMkLst>
        </pc:picChg>
        <pc:picChg chg="add">
          <ac:chgData name="Kunnari Timo Ylitornion kunta" userId="47d03075-4322-4046-a7ac-3a3f8d0db0f0" providerId="ADAL" clId="{E4CCC367-F214-4567-A3B9-C7F530C8641E}" dt="2023-09-13T12:55:31.583" v="1412" actId="26606"/>
          <ac:picMkLst>
            <pc:docMk/>
            <pc:sldMk cId="1787459246" sldId="277"/>
            <ac:picMk id="33" creationId="{6B8F1012-6DEE-4829-9F32-620A71109464}"/>
          </ac:picMkLst>
        </pc:picChg>
      </pc:sldChg>
    </pc:docChg>
  </pc:docChgLst>
  <pc:docChgLst>
    <pc:chgData name="Ruonamaa Soili Ylitornion kunta" userId="S::soili.ruonamaa@ylitornio.fi::cd3869f1-57eb-44a2-bac2-1fe6b7e33f2a" providerId="AD" clId="Web-{BFC5DDB4-60A4-5472-F1E7-0BC69CAE1E23}"/>
    <pc:docChg chg="modSld sldOrd">
      <pc:chgData name="Ruonamaa Soili Ylitornion kunta" userId="S::soili.ruonamaa@ylitornio.fi::cd3869f1-57eb-44a2-bac2-1fe6b7e33f2a" providerId="AD" clId="Web-{BFC5DDB4-60A4-5472-F1E7-0BC69CAE1E23}" dt="2023-09-15T10:27:21.983" v="87" actId="20577"/>
      <pc:docMkLst>
        <pc:docMk/>
      </pc:docMkLst>
      <pc:sldChg chg="modSp">
        <pc:chgData name="Ruonamaa Soili Ylitornion kunta" userId="S::soili.ruonamaa@ylitornio.fi::cd3869f1-57eb-44a2-bac2-1fe6b7e33f2a" providerId="AD" clId="Web-{BFC5DDB4-60A4-5472-F1E7-0BC69CAE1E23}" dt="2023-09-15T10:22:10.963" v="8" actId="20577"/>
        <pc:sldMkLst>
          <pc:docMk/>
          <pc:sldMk cId="622736110" sldId="257"/>
        </pc:sldMkLst>
        <pc:spChg chg="mod">
          <ac:chgData name="Ruonamaa Soili Ylitornion kunta" userId="S::soili.ruonamaa@ylitornio.fi::cd3869f1-57eb-44a2-bac2-1fe6b7e33f2a" providerId="AD" clId="Web-{BFC5DDB4-60A4-5472-F1E7-0BC69CAE1E23}" dt="2023-09-15T10:22:10.963" v="8" actId="20577"/>
          <ac:spMkLst>
            <pc:docMk/>
            <pc:sldMk cId="622736110" sldId="257"/>
            <ac:spMk id="3" creationId="{C981BA25-1BA0-0053-92CC-0A5F5C65224F}"/>
          </ac:spMkLst>
        </pc:spChg>
      </pc:sldChg>
      <pc:sldChg chg="modSp">
        <pc:chgData name="Ruonamaa Soili Ylitornion kunta" userId="S::soili.ruonamaa@ylitornio.fi::cd3869f1-57eb-44a2-bac2-1fe6b7e33f2a" providerId="AD" clId="Web-{BFC5DDB4-60A4-5472-F1E7-0BC69CAE1E23}" dt="2023-09-15T10:22:35.119" v="16" actId="20577"/>
        <pc:sldMkLst>
          <pc:docMk/>
          <pc:sldMk cId="225835289" sldId="258"/>
        </pc:sldMkLst>
        <pc:spChg chg="mod">
          <ac:chgData name="Ruonamaa Soili Ylitornion kunta" userId="S::soili.ruonamaa@ylitornio.fi::cd3869f1-57eb-44a2-bac2-1fe6b7e33f2a" providerId="AD" clId="Web-{BFC5DDB4-60A4-5472-F1E7-0BC69CAE1E23}" dt="2023-09-15T10:22:35.119" v="16" actId="20577"/>
          <ac:spMkLst>
            <pc:docMk/>
            <pc:sldMk cId="225835289" sldId="258"/>
            <ac:spMk id="3" creationId="{838E56C4-1185-A84B-3526-8EDF9B8AFB09}"/>
          </ac:spMkLst>
        </pc:spChg>
      </pc:sldChg>
      <pc:sldChg chg="modSp">
        <pc:chgData name="Ruonamaa Soili Ylitornion kunta" userId="S::soili.ruonamaa@ylitornio.fi::cd3869f1-57eb-44a2-bac2-1fe6b7e33f2a" providerId="AD" clId="Web-{BFC5DDB4-60A4-5472-F1E7-0BC69CAE1E23}" dt="2023-09-15T10:23:31.995" v="30" actId="20577"/>
        <pc:sldMkLst>
          <pc:docMk/>
          <pc:sldMk cId="480675741" sldId="259"/>
        </pc:sldMkLst>
        <pc:spChg chg="mod">
          <ac:chgData name="Ruonamaa Soili Ylitornion kunta" userId="S::soili.ruonamaa@ylitornio.fi::cd3869f1-57eb-44a2-bac2-1fe6b7e33f2a" providerId="AD" clId="Web-{BFC5DDB4-60A4-5472-F1E7-0BC69CAE1E23}" dt="2023-09-15T10:23:31.995" v="30" actId="20577"/>
          <ac:spMkLst>
            <pc:docMk/>
            <pc:sldMk cId="480675741" sldId="259"/>
            <ac:spMk id="3" creationId="{8696768F-7E59-2BF2-BA05-4F088ADA3052}"/>
          </ac:spMkLst>
        </pc:spChg>
      </pc:sldChg>
      <pc:sldChg chg="modSp ord">
        <pc:chgData name="Ruonamaa Soili Ylitornion kunta" userId="S::soili.ruonamaa@ylitornio.fi::cd3869f1-57eb-44a2-bac2-1fe6b7e33f2a" providerId="AD" clId="Web-{BFC5DDB4-60A4-5472-F1E7-0BC69CAE1E23}" dt="2023-09-15T10:24:23.199" v="37" actId="20577"/>
        <pc:sldMkLst>
          <pc:docMk/>
          <pc:sldMk cId="3436754041" sldId="260"/>
        </pc:sldMkLst>
        <pc:spChg chg="mod">
          <ac:chgData name="Ruonamaa Soili Ylitornion kunta" userId="S::soili.ruonamaa@ylitornio.fi::cd3869f1-57eb-44a2-bac2-1fe6b7e33f2a" providerId="AD" clId="Web-{BFC5DDB4-60A4-5472-F1E7-0BC69CAE1E23}" dt="2023-09-15T10:24:23.199" v="37" actId="20577"/>
          <ac:spMkLst>
            <pc:docMk/>
            <pc:sldMk cId="3436754041" sldId="260"/>
            <ac:spMk id="3" creationId="{BE2DDAD1-EE7B-4A2E-72AF-47B9FCFD3393}"/>
          </ac:spMkLst>
        </pc:spChg>
      </pc:sldChg>
      <pc:sldChg chg="modSp">
        <pc:chgData name="Ruonamaa Soili Ylitornion kunta" userId="S::soili.ruonamaa@ylitornio.fi::cd3869f1-57eb-44a2-bac2-1fe6b7e33f2a" providerId="AD" clId="Web-{BFC5DDB4-60A4-5472-F1E7-0BC69CAE1E23}" dt="2023-09-15T10:26:32.686" v="69" actId="20577"/>
        <pc:sldMkLst>
          <pc:docMk/>
          <pc:sldMk cId="2739155716" sldId="262"/>
        </pc:sldMkLst>
        <pc:spChg chg="mod">
          <ac:chgData name="Ruonamaa Soili Ylitornion kunta" userId="S::soili.ruonamaa@ylitornio.fi::cd3869f1-57eb-44a2-bac2-1fe6b7e33f2a" providerId="AD" clId="Web-{BFC5DDB4-60A4-5472-F1E7-0BC69CAE1E23}" dt="2023-09-15T10:26:32.686" v="69" actId="20577"/>
          <ac:spMkLst>
            <pc:docMk/>
            <pc:sldMk cId="2739155716" sldId="262"/>
            <ac:spMk id="3" creationId="{733BFA87-8D86-F402-491E-4AE6BC0F8318}"/>
          </ac:spMkLst>
        </pc:spChg>
      </pc:sldChg>
      <pc:sldChg chg="modSp">
        <pc:chgData name="Ruonamaa Soili Ylitornion kunta" userId="S::soili.ruonamaa@ylitornio.fi::cd3869f1-57eb-44a2-bac2-1fe6b7e33f2a" providerId="AD" clId="Web-{BFC5DDB4-60A4-5472-F1E7-0BC69CAE1E23}" dt="2023-09-15T10:27:21.983" v="87" actId="20577"/>
        <pc:sldMkLst>
          <pc:docMk/>
          <pc:sldMk cId="3814562061" sldId="263"/>
        </pc:sldMkLst>
        <pc:spChg chg="mod">
          <ac:chgData name="Ruonamaa Soili Ylitornion kunta" userId="S::soili.ruonamaa@ylitornio.fi::cd3869f1-57eb-44a2-bac2-1fe6b7e33f2a" providerId="AD" clId="Web-{BFC5DDB4-60A4-5472-F1E7-0BC69CAE1E23}" dt="2023-09-15T10:27:21.983" v="87" actId="20577"/>
          <ac:spMkLst>
            <pc:docMk/>
            <pc:sldMk cId="3814562061" sldId="263"/>
            <ac:spMk id="3" creationId="{3F04F470-4080-99F1-AE8C-78E6776ED2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6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5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9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8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9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8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4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8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B8F32D-D8B6-4B9E-9CBF-DCAC30B7B93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ika.nevala@lapha.f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litornio.fi/wp-content/uploads/2022/04/Liite-3-Koulukuljetusopa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2EE2039B-69BD-482A-841A-9C5206D9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18010C1-DC06-49C2-A879-22A5A94F4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pSp>
        <p:nvGrpSpPr>
          <p:cNvPr id="35" name="Group 12">
            <a:extLst>
              <a:ext uri="{FF2B5EF4-FFF2-40B4-BE49-F238E27FC236}">
                <a16:creationId xmlns:a16="http://schemas.microsoft.com/office/drawing/2014/main" id="{C929FEA8-B524-492D-9E1B-D7CF0D1C1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1DAE2262-A71A-4945-B478-4B69E5AD2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3C24B543-E1AE-4733-8F56-EF42C6766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16CD6DAB-F615-4B33-AF13-B2FCBBFD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16">
              <a:extLst>
                <a:ext uri="{FF2B5EF4-FFF2-40B4-BE49-F238E27FC236}">
                  <a16:creationId xmlns:a16="http://schemas.microsoft.com/office/drawing/2014/main" id="{11444E18-A41E-4745-94A0-9F7B6E45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D97441A0-16CB-31DB-2F4D-9153AC57A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743" y="3516580"/>
            <a:ext cx="6815669" cy="1671637"/>
          </a:xfrm>
        </p:spPr>
        <p:txBody>
          <a:bodyPr>
            <a:normAutofit/>
          </a:bodyPr>
          <a:lstStyle/>
          <a:p>
            <a:r>
              <a:rPr lang="fi-FI" sz="1800" dirty="0" err="1"/>
              <a:t>Mellakoski</a:t>
            </a:r>
            <a:r>
              <a:rPr lang="fi-FI" sz="1800" dirty="0"/>
              <a:t>  </a:t>
            </a:r>
            <a:r>
              <a:rPr lang="fi-FI" dirty="0"/>
              <a:t>               </a:t>
            </a:r>
            <a:r>
              <a:rPr lang="fi-FI" sz="2000" dirty="0"/>
              <a:t>Ainiovaara        </a:t>
            </a:r>
            <a:r>
              <a:rPr lang="fi-FI" dirty="0"/>
              <a:t>             </a:t>
            </a:r>
            <a:r>
              <a:rPr lang="fi-FI" sz="2000" dirty="0"/>
              <a:t>Raanujärv</a:t>
            </a:r>
            <a:r>
              <a:rPr lang="fi-FI" dirty="0"/>
              <a:t>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2F8AFE-17D5-4D84-BEE2-F0CAE81E6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tsikko 24">
            <a:extLst>
              <a:ext uri="{FF2B5EF4-FFF2-40B4-BE49-F238E27FC236}">
                <a16:creationId xmlns:a16="http://schemas.microsoft.com/office/drawing/2014/main" id="{D7E5FEC4-0D47-9E9A-6A19-15DD2DDC8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Syystiedote </a:t>
            </a:r>
            <a:br>
              <a:rPr lang="fi-FI" sz="3200" dirty="0"/>
            </a:br>
            <a:r>
              <a:rPr lang="fi-FI" sz="3200" dirty="0"/>
              <a:t>Ylitornion peruskoulu</a:t>
            </a:r>
            <a:br>
              <a:rPr lang="fi-FI" sz="3200" dirty="0"/>
            </a:br>
            <a:r>
              <a:rPr lang="fi-FI" sz="3200" dirty="0"/>
              <a:t>2023</a:t>
            </a:r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80846C7E-4255-8E14-075A-F7B74C6BC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9" y="3848277"/>
            <a:ext cx="2444662" cy="1512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33" y="3909277"/>
            <a:ext cx="1917344" cy="1438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02" y="3861902"/>
            <a:ext cx="1980510" cy="1485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11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8CA0B-A366-63DC-C3F1-8C5B422C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44334"/>
            <a:ext cx="7815070" cy="416900"/>
          </a:xfrm>
        </p:spPr>
        <p:txBody>
          <a:bodyPr>
            <a:noAutofit/>
          </a:bodyPr>
          <a:lstStyle/>
          <a:p>
            <a:r>
              <a:rPr lang="fi-FI" sz="2800" dirty="0"/>
              <a:t>Koulupsykologi Mika Nevala</a:t>
            </a:r>
          </a:p>
        </p:txBody>
      </p:sp>
      <p:sp>
        <p:nvSpPr>
          <p:cNvPr id="4" name="Google Shape;254;p39">
            <a:extLst>
              <a:ext uri="{FF2B5EF4-FFF2-40B4-BE49-F238E27FC236}">
                <a16:creationId xmlns:a16="http://schemas.microsoft.com/office/drawing/2014/main" id="{B3EAF597-3360-D778-910E-21C28FB864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0" y="1257619"/>
            <a:ext cx="9601200" cy="461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8965" indent="-456565">
              <a:lnSpc>
                <a:spcPct val="114999"/>
              </a:lnSpc>
              <a:buNone/>
            </a:pPr>
            <a:r>
              <a:rPr lang="en-US" sz="1800" dirty="0" err="1"/>
              <a:t>Opiskeluhuollon</a:t>
            </a:r>
            <a:r>
              <a:rPr lang="en-US" sz="1800" dirty="0"/>
              <a:t> </a:t>
            </a:r>
            <a:r>
              <a:rPr lang="en-US" sz="1800" dirty="0" err="1"/>
              <a:t>psykologi</a:t>
            </a:r>
            <a:r>
              <a:rPr lang="en-US" sz="1800" dirty="0"/>
              <a:t> (</a:t>
            </a:r>
            <a:r>
              <a:rPr lang="en-US" sz="1800" dirty="0" err="1"/>
              <a:t>koulupsykologi</a:t>
            </a:r>
            <a:r>
              <a:rPr lang="en-US" sz="1800" dirty="0"/>
              <a:t>) </a:t>
            </a:r>
            <a:r>
              <a:rPr lang="en-US" sz="1800" dirty="0" err="1"/>
              <a:t>tukee</a:t>
            </a:r>
            <a:r>
              <a:rPr lang="en-US" sz="1800" dirty="0"/>
              <a:t> </a:t>
            </a:r>
            <a:r>
              <a:rPr lang="en-US" sz="1800" dirty="0" err="1"/>
              <a:t>koulunkäyntiä</a:t>
            </a:r>
            <a:r>
              <a:rPr lang="en-US" sz="1800" dirty="0"/>
              <a:t>, </a:t>
            </a:r>
            <a:r>
              <a:rPr lang="en-US" sz="1800" dirty="0" err="1"/>
              <a:t>oppimista</a:t>
            </a:r>
            <a:r>
              <a:rPr lang="en-US" sz="1800" dirty="0"/>
              <a:t> ja </a:t>
            </a:r>
            <a:r>
              <a:rPr lang="en-US" sz="1800" dirty="0" err="1"/>
              <a:t>opiskelijan</a:t>
            </a:r>
            <a:r>
              <a:rPr lang="en-US" sz="1800" dirty="0"/>
              <a:t> </a:t>
            </a:r>
            <a:r>
              <a:rPr lang="en-US" sz="1800" dirty="0" err="1"/>
              <a:t>psyykkistä</a:t>
            </a:r>
            <a:r>
              <a:rPr lang="en-US" sz="1800" dirty="0"/>
              <a:t> </a:t>
            </a:r>
            <a:r>
              <a:rPr lang="en-US" sz="1800" dirty="0" err="1"/>
              <a:t>hyvinvointia</a:t>
            </a:r>
            <a:r>
              <a:rPr lang="en-US" sz="1800" dirty="0"/>
              <a:t> ja </a:t>
            </a:r>
            <a:r>
              <a:rPr lang="en-US" sz="1800" dirty="0" err="1"/>
              <a:t>auttaa</a:t>
            </a:r>
            <a:r>
              <a:rPr lang="en-US" sz="1800" dirty="0"/>
              <a:t> </a:t>
            </a:r>
            <a:r>
              <a:rPr lang="en-US" sz="1800" dirty="0" err="1"/>
              <a:t>oppimisvaikeuksissa</a:t>
            </a:r>
            <a:r>
              <a:rPr lang="en-US" sz="1800" dirty="0"/>
              <a:t>. Hän </a:t>
            </a:r>
            <a:r>
              <a:rPr lang="en-US" sz="1800" dirty="0" err="1"/>
              <a:t>selvittää</a:t>
            </a:r>
            <a:r>
              <a:rPr lang="en-US" sz="1800" dirty="0"/>
              <a:t> </a:t>
            </a:r>
            <a:r>
              <a:rPr lang="en-US" sz="1800" dirty="0" err="1"/>
              <a:t>mielenterveyteen</a:t>
            </a:r>
            <a:r>
              <a:rPr lang="en-US" sz="1800" dirty="0"/>
              <a:t> </a:t>
            </a:r>
            <a:r>
              <a:rPr lang="en-US" sz="1800" dirty="0" err="1"/>
              <a:t>liittyviä</a:t>
            </a:r>
            <a:r>
              <a:rPr lang="en-US" sz="1800" dirty="0"/>
              <a:t> </a:t>
            </a:r>
            <a:r>
              <a:rPr lang="en-US" sz="1800" dirty="0" err="1"/>
              <a:t>ongelmia</a:t>
            </a:r>
            <a:r>
              <a:rPr lang="en-US" sz="1800" dirty="0"/>
              <a:t> ja </a:t>
            </a:r>
            <a:r>
              <a:rPr lang="en-US" sz="1800" dirty="0" err="1"/>
              <a:t>tarvittaessa</a:t>
            </a:r>
            <a:r>
              <a:rPr lang="en-US" sz="1800" dirty="0"/>
              <a:t> </a:t>
            </a:r>
            <a:r>
              <a:rPr lang="en-US" sz="1800" dirty="0" err="1"/>
              <a:t>arvioi</a:t>
            </a:r>
            <a:r>
              <a:rPr lang="en-US" sz="1800" dirty="0"/>
              <a:t> </a:t>
            </a:r>
            <a:r>
              <a:rPr lang="en-US" sz="1800" dirty="0" err="1"/>
              <a:t>koululaisen</a:t>
            </a:r>
            <a:r>
              <a:rPr lang="en-US" sz="1800" dirty="0"/>
              <a:t> tai </a:t>
            </a:r>
            <a:r>
              <a:rPr lang="en-US" sz="1800" dirty="0" err="1"/>
              <a:t>opiskelijan</a:t>
            </a:r>
            <a:r>
              <a:rPr lang="en-US" sz="1800" dirty="0"/>
              <a:t> </a:t>
            </a:r>
            <a:r>
              <a:rPr lang="en-US" sz="1800" dirty="0" err="1"/>
              <a:t>hoidon</a:t>
            </a:r>
            <a:r>
              <a:rPr lang="en-US" sz="1800" dirty="0"/>
              <a:t> tai </a:t>
            </a:r>
            <a:r>
              <a:rPr lang="en-US" sz="1800" dirty="0" err="1"/>
              <a:t>tuen</a:t>
            </a:r>
            <a:r>
              <a:rPr lang="en-US" sz="1800" dirty="0"/>
              <a:t> </a:t>
            </a:r>
            <a:r>
              <a:rPr lang="en-US" sz="1800" dirty="0" err="1"/>
              <a:t>tarvetta</a:t>
            </a:r>
            <a:r>
              <a:rPr lang="en-US" sz="1800" dirty="0"/>
              <a:t>.</a:t>
            </a:r>
            <a:endParaRPr lang="fi-FI" sz="1800" dirty="0"/>
          </a:p>
          <a:p>
            <a:pPr marL="608965" indent="-456565">
              <a:lnSpc>
                <a:spcPct val="114999"/>
              </a:lnSpc>
              <a:buNone/>
            </a:pPr>
            <a:r>
              <a:rPr lang="en-US" sz="1800" dirty="0" err="1"/>
              <a:t>Psykologin</a:t>
            </a:r>
            <a:r>
              <a:rPr lang="en-US" sz="1800" dirty="0"/>
              <a:t> </a:t>
            </a:r>
            <a:r>
              <a:rPr lang="en-US" sz="1800" dirty="0" err="1"/>
              <a:t>palveluja</a:t>
            </a:r>
            <a:r>
              <a:rPr lang="en-US" sz="1800" dirty="0"/>
              <a:t> on </a:t>
            </a:r>
            <a:r>
              <a:rPr lang="en-US" sz="1800" dirty="0" err="1"/>
              <a:t>tarjolla</a:t>
            </a:r>
            <a:r>
              <a:rPr lang="en-US" sz="1800" dirty="0"/>
              <a:t> </a:t>
            </a:r>
            <a:r>
              <a:rPr lang="en-US" sz="1800" dirty="0" err="1"/>
              <a:t>jokaisessa</a:t>
            </a:r>
            <a:r>
              <a:rPr lang="en-US" sz="1800" dirty="0"/>
              <a:t> </a:t>
            </a:r>
            <a:r>
              <a:rPr lang="en-US" sz="1800" dirty="0" err="1"/>
              <a:t>koulussa</a:t>
            </a:r>
            <a:r>
              <a:rPr lang="en-US" sz="1800" dirty="0"/>
              <a:t> ja </a:t>
            </a:r>
            <a:r>
              <a:rPr lang="en-US" sz="1800" dirty="0" err="1"/>
              <a:t>oppilaitoksessa</a:t>
            </a:r>
            <a:r>
              <a:rPr lang="en-US" sz="1800" dirty="0"/>
              <a:t>. </a:t>
            </a:r>
            <a:r>
              <a:rPr lang="en-US" sz="1800" dirty="0" err="1"/>
              <a:t>Opiskelijalle</a:t>
            </a:r>
            <a:r>
              <a:rPr lang="en-US" sz="1800" dirty="0"/>
              <a:t> on </a:t>
            </a:r>
            <a:r>
              <a:rPr lang="en-US" sz="1800" dirty="0" err="1"/>
              <a:t>järjestettävä</a:t>
            </a:r>
            <a:r>
              <a:rPr lang="en-US" sz="1800" dirty="0"/>
              <a:t> </a:t>
            </a:r>
            <a:r>
              <a:rPr lang="en-US" sz="1800" dirty="0" err="1"/>
              <a:t>mahdollisuus</a:t>
            </a:r>
            <a:r>
              <a:rPr lang="en-US" sz="1800" dirty="0"/>
              <a:t> </a:t>
            </a:r>
            <a:r>
              <a:rPr lang="en-US" sz="1800" dirty="0" err="1"/>
              <a:t>keskustella</a:t>
            </a:r>
            <a:r>
              <a:rPr lang="en-US" sz="1800" dirty="0"/>
              <a:t> </a:t>
            </a:r>
            <a:r>
              <a:rPr lang="en-US" sz="1800" dirty="0" err="1"/>
              <a:t>henkilökohtaisesti</a:t>
            </a:r>
            <a:r>
              <a:rPr lang="en-US" sz="1800" dirty="0"/>
              <a:t> </a:t>
            </a:r>
            <a:r>
              <a:rPr lang="en-US" sz="1800" dirty="0" err="1"/>
              <a:t>opiskeluhuollon</a:t>
            </a:r>
            <a:r>
              <a:rPr lang="en-US" sz="1800" dirty="0"/>
              <a:t> </a:t>
            </a:r>
            <a:r>
              <a:rPr lang="en-US" sz="1800" dirty="0" err="1"/>
              <a:t>psykologin</a:t>
            </a:r>
            <a:r>
              <a:rPr lang="en-US" sz="1800" dirty="0"/>
              <a:t> </a:t>
            </a:r>
            <a:r>
              <a:rPr lang="en-US" sz="1800" dirty="0" err="1"/>
              <a:t>kanssa</a:t>
            </a:r>
            <a:r>
              <a:rPr lang="en-US" sz="1800" dirty="0"/>
              <a:t> </a:t>
            </a:r>
            <a:r>
              <a:rPr lang="en-US" sz="1800" dirty="0" err="1"/>
              <a:t>viimeistään</a:t>
            </a:r>
            <a:r>
              <a:rPr lang="en-US" sz="1800" dirty="0"/>
              <a:t> </a:t>
            </a:r>
            <a:r>
              <a:rPr lang="en-US" sz="1800" dirty="0" err="1"/>
              <a:t>seitsemäntenä</a:t>
            </a:r>
            <a:r>
              <a:rPr lang="en-US" sz="1800" dirty="0"/>
              <a:t> </a:t>
            </a:r>
            <a:r>
              <a:rPr lang="en-US" sz="1800" dirty="0" err="1"/>
              <a:t>oppilaitoksen</a:t>
            </a:r>
            <a:r>
              <a:rPr lang="en-US" sz="1800" dirty="0"/>
              <a:t> </a:t>
            </a:r>
            <a:r>
              <a:rPr lang="en-US" sz="1800" dirty="0" err="1"/>
              <a:t>työpäivänä</a:t>
            </a:r>
            <a:r>
              <a:rPr lang="en-US" sz="1800" dirty="0"/>
              <a:t> </a:t>
            </a:r>
            <a:r>
              <a:rPr lang="en-US" sz="1800" dirty="0" err="1"/>
              <a:t>sen</a:t>
            </a:r>
            <a:r>
              <a:rPr lang="en-US" sz="1800" dirty="0"/>
              <a:t> </a:t>
            </a:r>
            <a:r>
              <a:rPr lang="en-US" sz="1800" dirty="0" err="1"/>
              <a:t>jälkeen</a:t>
            </a:r>
            <a:r>
              <a:rPr lang="en-US" sz="1800" dirty="0"/>
              <a:t>, </a:t>
            </a:r>
            <a:r>
              <a:rPr lang="en-US" sz="1800" dirty="0" err="1"/>
              <a:t>kun</a:t>
            </a:r>
            <a:r>
              <a:rPr lang="en-US" sz="1800" dirty="0"/>
              <a:t> </a:t>
            </a:r>
            <a:r>
              <a:rPr lang="en-US" sz="1800" dirty="0" err="1"/>
              <a:t>opiskelija</a:t>
            </a:r>
            <a:r>
              <a:rPr lang="en-US" sz="1800" dirty="0"/>
              <a:t> tai </a:t>
            </a:r>
            <a:r>
              <a:rPr lang="en-US" sz="1800" dirty="0" err="1"/>
              <a:t>huoltaja</a:t>
            </a:r>
            <a:r>
              <a:rPr lang="en-US" sz="1800" dirty="0"/>
              <a:t> on </a:t>
            </a:r>
            <a:r>
              <a:rPr lang="en-US" sz="1800" dirty="0" err="1"/>
              <a:t>tapaamista</a:t>
            </a:r>
            <a:r>
              <a:rPr lang="en-US" sz="1800" dirty="0"/>
              <a:t> </a:t>
            </a:r>
            <a:r>
              <a:rPr lang="en-US" sz="1800" dirty="0" err="1"/>
              <a:t>pyytänyt</a:t>
            </a:r>
            <a:r>
              <a:rPr lang="en-US" sz="1800" dirty="0"/>
              <a:t>. </a:t>
            </a:r>
            <a:r>
              <a:rPr lang="en-US" sz="1800" dirty="0" err="1"/>
              <a:t>Kiireellisissä</a:t>
            </a:r>
            <a:r>
              <a:rPr lang="en-US" sz="1800" dirty="0"/>
              <a:t> </a:t>
            </a:r>
            <a:r>
              <a:rPr lang="en-US" sz="1800" dirty="0" err="1"/>
              <a:t>tilanteissa</a:t>
            </a:r>
            <a:r>
              <a:rPr lang="en-US" sz="1800" dirty="0"/>
              <a:t> </a:t>
            </a:r>
            <a:r>
              <a:rPr lang="en-US" sz="1800" dirty="0" err="1"/>
              <a:t>mahdollisuus</a:t>
            </a:r>
            <a:r>
              <a:rPr lang="en-US" sz="1800" dirty="0"/>
              <a:t> on </a:t>
            </a:r>
            <a:r>
              <a:rPr lang="en-US" sz="1800" dirty="0" err="1"/>
              <a:t>järjestettävä</a:t>
            </a:r>
            <a:r>
              <a:rPr lang="en-US" sz="1800" dirty="0"/>
              <a:t> jo </a:t>
            </a:r>
            <a:r>
              <a:rPr lang="en-US" sz="1800" dirty="0" err="1"/>
              <a:t>samana</a:t>
            </a:r>
            <a:r>
              <a:rPr lang="en-US" sz="1800" dirty="0"/>
              <a:t> tai </a:t>
            </a:r>
            <a:r>
              <a:rPr lang="en-US" sz="1800" dirty="0" err="1"/>
              <a:t>seuraavana</a:t>
            </a:r>
            <a:r>
              <a:rPr lang="en-US" sz="1800" dirty="0"/>
              <a:t> </a:t>
            </a:r>
            <a:r>
              <a:rPr lang="en-US" sz="1800" dirty="0" err="1"/>
              <a:t>työpäivänä</a:t>
            </a:r>
            <a:r>
              <a:rPr lang="en-US" sz="1800" dirty="0"/>
              <a:t>.</a:t>
            </a:r>
          </a:p>
          <a:p>
            <a:pPr marL="608965" indent="-456565">
              <a:lnSpc>
                <a:spcPct val="114999"/>
              </a:lnSpc>
              <a:buNone/>
            </a:pPr>
            <a:r>
              <a:rPr lang="en-US" sz="1800" dirty="0" err="1"/>
              <a:t>Opiskeluhuollon</a:t>
            </a:r>
            <a:r>
              <a:rPr lang="en-US" sz="1800" dirty="0"/>
              <a:t> </a:t>
            </a:r>
            <a:r>
              <a:rPr lang="en-US" sz="1800" dirty="0" err="1"/>
              <a:t>psykologi</a:t>
            </a:r>
            <a:r>
              <a:rPr lang="en-US" sz="1800" dirty="0"/>
              <a:t> </a:t>
            </a:r>
            <a:r>
              <a:rPr lang="en-US" sz="1800" dirty="0" err="1"/>
              <a:t>osallistuu</a:t>
            </a:r>
            <a:r>
              <a:rPr lang="en-US" sz="1800" dirty="0"/>
              <a:t> </a:t>
            </a:r>
            <a:r>
              <a:rPr lang="en-US" sz="1800" dirty="0" err="1"/>
              <a:t>koko</a:t>
            </a:r>
            <a:r>
              <a:rPr lang="en-US" sz="1800" dirty="0"/>
              <a:t> </a:t>
            </a:r>
            <a:r>
              <a:rPr lang="en-US" sz="1800" dirty="0" err="1"/>
              <a:t>oppilaitosyhteisön</a:t>
            </a:r>
            <a:r>
              <a:rPr lang="en-US" sz="1800" dirty="0"/>
              <a:t> </a:t>
            </a:r>
            <a:r>
              <a:rPr lang="en-US" sz="1800" dirty="0" err="1"/>
              <a:t>hyvinvoinnin</a:t>
            </a:r>
            <a:r>
              <a:rPr lang="en-US" sz="1800" dirty="0"/>
              <a:t> </a:t>
            </a:r>
            <a:r>
              <a:rPr lang="en-US" sz="1800" dirty="0" err="1"/>
              <a:t>kehittämiseen</a:t>
            </a:r>
            <a:r>
              <a:rPr lang="en-US" sz="1800" dirty="0"/>
              <a:t>. Hän </a:t>
            </a:r>
            <a:r>
              <a:rPr lang="en-US" sz="1800" dirty="0" err="1"/>
              <a:t>ohjaa</a:t>
            </a:r>
            <a:r>
              <a:rPr lang="en-US" sz="1800" dirty="0"/>
              <a:t> </a:t>
            </a:r>
            <a:r>
              <a:rPr lang="en-US" sz="1800" dirty="0" err="1"/>
              <a:t>opiskelijan</a:t>
            </a:r>
            <a:r>
              <a:rPr lang="en-US" sz="1800" dirty="0"/>
              <a:t> </a:t>
            </a:r>
            <a:r>
              <a:rPr lang="en-US" sz="1800" dirty="0" err="1"/>
              <a:t>tarvittaessa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muiden</a:t>
            </a:r>
            <a:r>
              <a:rPr lang="en-US" sz="1800" dirty="0"/>
              <a:t> </a:t>
            </a:r>
            <a:r>
              <a:rPr lang="en-US" sz="1800" dirty="0" err="1"/>
              <a:t>opiskeluhuollon</a:t>
            </a:r>
            <a:r>
              <a:rPr lang="en-US" sz="1800" dirty="0"/>
              <a:t> </a:t>
            </a:r>
            <a:r>
              <a:rPr lang="en-US" sz="1800" dirty="0" err="1"/>
              <a:t>palveluiden</a:t>
            </a:r>
            <a:r>
              <a:rPr lang="en-US" sz="1800" dirty="0"/>
              <a:t> </a:t>
            </a:r>
            <a:r>
              <a:rPr lang="en-US" sz="1800" dirty="0" err="1"/>
              <a:t>piiriin</a:t>
            </a:r>
            <a:r>
              <a:rPr lang="en-US" sz="1800" dirty="0"/>
              <a:t>.</a:t>
            </a:r>
          </a:p>
          <a:p>
            <a:pPr marL="608965" indent="-456565">
              <a:lnSpc>
                <a:spcPct val="114999"/>
              </a:lnSpc>
              <a:buNone/>
            </a:pPr>
            <a:r>
              <a:rPr lang="en-US" sz="1800" dirty="0" err="1"/>
              <a:t>Koulupsykologi</a:t>
            </a:r>
            <a:r>
              <a:rPr lang="en-US" sz="1800" dirty="0"/>
              <a:t> Mika Nevala on </a:t>
            </a:r>
            <a:r>
              <a:rPr lang="en-US" sz="1800" dirty="0" err="1"/>
              <a:t>tavoitettavissa</a:t>
            </a:r>
            <a:r>
              <a:rPr lang="en-US" sz="1800" dirty="0"/>
              <a:t> Wilman, </a:t>
            </a:r>
            <a:r>
              <a:rPr lang="en-US" sz="1800" dirty="0" err="1"/>
              <a:t>sähköpostin</a:t>
            </a:r>
            <a:r>
              <a:rPr lang="en-US" sz="1800" dirty="0"/>
              <a:t> (</a:t>
            </a:r>
            <a:r>
              <a:rPr lang="en-US" sz="1800" dirty="0">
                <a:hlinkClick r:id="rId2"/>
              </a:rPr>
              <a:t>mika.nevala@lapha.fi</a:t>
            </a:r>
            <a:r>
              <a:rPr lang="en-US" sz="1800" dirty="0"/>
              <a:t>) ja </a:t>
            </a:r>
            <a:r>
              <a:rPr lang="en-US" sz="1800" dirty="0" err="1"/>
              <a:t>puhelimen</a:t>
            </a:r>
            <a:r>
              <a:rPr lang="en-US" sz="1800" dirty="0"/>
              <a:t> </a:t>
            </a:r>
            <a:r>
              <a:rPr lang="en-US" sz="1800" dirty="0" err="1"/>
              <a:t>välityksellä</a:t>
            </a:r>
            <a:r>
              <a:rPr lang="en-US" sz="1800" dirty="0"/>
              <a:t> (040 767 0945). </a:t>
            </a:r>
            <a:r>
              <a:rPr lang="en-US" sz="1800" dirty="0" err="1"/>
              <a:t>Työtilat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Ylitornion</a:t>
            </a:r>
            <a:r>
              <a:rPr lang="en-US" sz="1800" dirty="0"/>
              <a:t> </a:t>
            </a:r>
            <a:r>
              <a:rPr lang="en-US" sz="1800" dirty="0" err="1"/>
              <a:t>peruskoulun</a:t>
            </a:r>
            <a:r>
              <a:rPr lang="en-US" sz="1800" dirty="0"/>
              <a:t> </a:t>
            </a:r>
            <a:r>
              <a:rPr lang="en-US" sz="1800" dirty="0" err="1"/>
              <a:t>psykologin</a:t>
            </a:r>
            <a:r>
              <a:rPr lang="en-US" sz="1800" dirty="0"/>
              <a:t> </a:t>
            </a:r>
            <a:r>
              <a:rPr lang="en-US" sz="1800" dirty="0" err="1"/>
              <a:t>vastaanottotiloissa</a:t>
            </a:r>
            <a:r>
              <a:rPr lang="en-US" sz="1800" dirty="0"/>
              <a:t> (</a:t>
            </a:r>
            <a:r>
              <a:rPr lang="en-US" sz="1800" dirty="0" err="1"/>
              <a:t>Ainiovaaran</a:t>
            </a:r>
            <a:r>
              <a:rPr lang="en-US" sz="1800" dirty="0"/>
              <a:t> </a:t>
            </a:r>
            <a:r>
              <a:rPr lang="en-US" sz="1800" dirty="0" err="1"/>
              <a:t>kouluyksikössä</a:t>
            </a:r>
            <a:r>
              <a:rPr lang="en-US" sz="1800" dirty="0"/>
              <a:t> 3.kerros) ja </a:t>
            </a:r>
            <a:r>
              <a:rPr lang="en-US" sz="1800" dirty="0" err="1"/>
              <a:t>Ylitornion</a:t>
            </a:r>
            <a:r>
              <a:rPr lang="en-US" sz="1800" dirty="0"/>
              <a:t> </a:t>
            </a:r>
            <a:r>
              <a:rPr lang="en-US" sz="1800" dirty="0" err="1"/>
              <a:t>terveyskeskuksessa</a:t>
            </a:r>
            <a:r>
              <a:rPr lang="en-US" sz="1800" dirty="0"/>
              <a:t> </a:t>
            </a:r>
            <a:r>
              <a:rPr lang="en-US" sz="1800" dirty="0" err="1"/>
              <a:t>neuvolan</a:t>
            </a:r>
            <a:r>
              <a:rPr lang="en-US" sz="1800" dirty="0"/>
              <a:t> </a:t>
            </a:r>
            <a:r>
              <a:rPr lang="en-US" sz="1800" dirty="0" err="1"/>
              <a:t>tiloissa</a:t>
            </a:r>
            <a:r>
              <a:rPr lang="en-US" sz="1800" dirty="0"/>
              <a:t>.</a:t>
            </a:r>
            <a:endParaRPr lang="fi-FI" sz="1800" dirty="0"/>
          </a:p>
          <a:p>
            <a:pPr marL="608965" indent="-304165">
              <a:lnSpc>
                <a:spcPct val="114999"/>
              </a:lnSpc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16697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32161-6B74-9EF0-2C4C-8F111661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908981"/>
            <a:ext cx="3855718" cy="636355"/>
          </a:xfrm>
        </p:spPr>
        <p:txBody>
          <a:bodyPr>
            <a:normAutofit fontScale="90000"/>
          </a:bodyPr>
          <a:lstStyle/>
          <a:p>
            <a:r>
              <a:rPr lang="fi-FI" dirty="0"/>
              <a:t>Wilma ja Peda.net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0E0F76-3923-17E1-85F9-42C867CE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97" y="1769532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Wilma on pääasiallinen yhteydenpitoväline koulun ja kodin välillä.</a:t>
            </a:r>
          </a:p>
          <a:p>
            <a:pPr>
              <a:buSzPct val="114999"/>
            </a:pPr>
            <a:r>
              <a:rPr lang="fi-FI" dirty="0"/>
              <a:t>Wilmassa tiedotetaan koko koulua koskevista asioista.</a:t>
            </a:r>
          </a:p>
          <a:p>
            <a:pPr>
              <a:buSzPct val="114999"/>
            </a:pPr>
            <a:r>
              <a:rPr lang="fi-FI" dirty="0"/>
              <a:t>Wilman kautta huoltaja voi ilmoittaa oppilaan poissaoloista.</a:t>
            </a:r>
          </a:p>
          <a:p>
            <a:pPr>
              <a:buSzPct val="114999"/>
            </a:pPr>
            <a:r>
              <a:rPr lang="fi-FI" dirty="0"/>
              <a:t>Kokeet merkitään Wilmaan.</a:t>
            </a:r>
          </a:p>
          <a:p>
            <a:pPr>
              <a:buSzPct val="114999"/>
            </a:pPr>
            <a:r>
              <a:rPr lang="fi-FI" dirty="0"/>
              <a:t>Wilman kautta huoltaja voi olla yhteydessä kaikkiin lastaan opettaviin opettajiin, koulupsykologiin, kuraattoriin sekä kouluterveydenhoitajaan. Myös yhteydenpito koulun ohjaajiin on mahdollista.</a:t>
            </a:r>
          </a:p>
          <a:p>
            <a:pPr>
              <a:buSzPct val="114999"/>
            </a:pPr>
            <a:r>
              <a:rPr lang="fi-FI" dirty="0"/>
              <a:t>Uudet koulun etusivut päivittyvät syksyn 2023 aikana</a:t>
            </a:r>
          </a:p>
          <a:p>
            <a:pPr>
              <a:buSzPct val="114999"/>
            </a:pPr>
            <a:r>
              <a:rPr lang="fi-FI" dirty="0"/>
              <a:t>Peda.net/</a:t>
            </a:r>
            <a:r>
              <a:rPr lang="fi-FI" dirty="0" err="1"/>
              <a:t>ylitornio</a:t>
            </a:r>
            <a:r>
              <a:rPr lang="fi-FI" dirty="0"/>
              <a:t> –sivuille laitetaan ajankohtaisia, erityisiä ja mukavia juttuja, jotka kertovat koulun arjesta </a:t>
            </a:r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08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6105FC-4CA8-DCEC-3451-70929F9E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fi-FI" sz="2800" dirty="0">
                <a:solidFill>
                  <a:srgbClr val="262626"/>
                </a:solidFill>
              </a:rPr>
              <a:t>Poissaolojen seurantasysteemi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06E12E-22BC-5EBA-A42B-B7EDEC54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2430471"/>
            <a:ext cx="3230877" cy="3552039"/>
          </a:xfrm>
        </p:spPr>
        <p:txBody>
          <a:bodyPr>
            <a:normAutofit/>
          </a:bodyPr>
          <a:lstStyle/>
          <a:p>
            <a:pPr>
              <a:spcBef>
                <a:spcPts val="20"/>
              </a:spcBef>
            </a:pPr>
            <a:r>
              <a:rPr lang="fi-FI" sz="1800" dirty="0">
                <a:solidFill>
                  <a:srgbClr val="262626"/>
                </a:solidFill>
              </a:rPr>
              <a:t>Ylitornion perusopetuksen oppilashuoltosuunnitelmassa on ohjeistus poissaolojen seuraamiselle ja niiden kertyessä, noudatamme oheista toimintamallia</a:t>
            </a:r>
          </a:p>
          <a:p>
            <a:pPr>
              <a:spcBef>
                <a:spcPts val="20"/>
              </a:spcBef>
              <a:buSzPct val="114999"/>
            </a:pPr>
            <a:endParaRPr lang="fi-FI" sz="1800" dirty="0">
              <a:solidFill>
                <a:srgbClr val="262626"/>
              </a:solidFill>
            </a:endParaRPr>
          </a:p>
          <a:p>
            <a:pPr>
              <a:buSzPct val="114999"/>
            </a:pPr>
            <a:endParaRPr lang="fi-FI" sz="1800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49155F1-C37F-7FEC-CFE6-11D54105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11" y="368549"/>
            <a:ext cx="3968168" cy="56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3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05E216-D3A7-92E7-7CB0-AF137C1D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1532"/>
          </a:xfrm>
        </p:spPr>
        <p:txBody>
          <a:bodyPr/>
          <a:lstStyle/>
          <a:p>
            <a:r>
              <a:rPr lang="fi-FI" dirty="0"/>
              <a:t>Koulukuljetus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35CA21-DDAA-2B48-52A5-B65E9EAE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108374"/>
          </a:xfrm>
        </p:spPr>
        <p:txBody>
          <a:bodyPr>
            <a:normAutofit fontScale="77500" lnSpcReduction="20000"/>
          </a:bodyPr>
          <a:lstStyle/>
          <a:p>
            <a:pPr>
              <a:buSzPct val="114999"/>
            </a:pPr>
            <a:r>
              <a:rPr lang="fi-FI" dirty="0"/>
              <a:t>Turvallinen koulumatka -koulukuljetusoppaassa kerrotaan Ylitornion kunnan koulukuljetuksen- ja oppilaaksioton periaatteet ja käytänteet. Oppaan avulla koulukuljetuksesta annetaan tietoa huoltajille, kuljettajille ja kouluille. Koulukuljetusten järjestämisessä noudatetaan perusopetuslakia (POL 32§) ja Ylitornion kunnan sivistyslautakunnan päättämiä koulukuljetusperiaatteita.</a:t>
            </a:r>
          </a:p>
          <a:p>
            <a:pPr>
              <a:buSzPct val="114999"/>
            </a:pPr>
            <a:r>
              <a:rPr lang="fi-FI" dirty="0">
                <a:hlinkClick r:id="rId2"/>
              </a:rPr>
              <a:t>Oheisesta linkistä pääset tutustumaan tarkemmin koulukuljetusasioihin</a:t>
            </a:r>
          </a:p>
          <a:p>
            <a:pPr>
              <a:buSzPct val="114999"/>
            </a:pPr>
            <a:r>
              <a:rPr lang="fi-FI" dirty="0">
                <a:hlinkClick r:id="rId2"/>
              </a:rPr>
              <a:t>Ylitornion kunnan koulukuljetusopas</a:t>
            </a: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85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C118A-44EA-6540-2191-E069F59B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98" y="643804"/>
            <a:ext cx="9601196" cy="380324"/>
          </a:xfrm>
        </p:spPr>
        <p:txBody>
          <a:bodyPr>
            <a:noAutofit/>
          </a:bodyPr>
          <a:lstStyle/>
          <a:p>
            <a:r>
              <a:rPr lang="fi-FI" sz="1800" b="1" dirty="0"/>
              <a:t>Hyvän käytöksen opas kyläkouluilla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644FD4-EA45-ECF4-00ED-BFED2E15C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960120"/>
            <a:ext cx="4797552" cy="5254076"/>
          </a:xfrm>
        </p:spPr>
        <p:txBody>
          <a:bodyPr>
            <a:normAutofit fontScale="32500" lnSpcReduction="20000"/>
          </a:bodyPr>
          <a:lstStyle/>
          <a:p>
            <a:pPr>
              <a:buSzPct val="114999"/>
            </a:pPr>
            <a:r>
              <a:rPr lang="fi-FI" sz="4300" dirty="0"/>
              <a:t>1. Noudatan koulun sääntöjä ja koulun aikuisten ohjeita.</a:t>
            </a:r>
          </a:p>
          <a:p>
            <a:pPr>
              <a:buSzPct val="114999"/>
            </a:pPr>
            <a:r>
              <a:rPr lang="fi-FI" sz="4300" dirty="0"/>
              <a:t> 2. Käytän ystävällistä ja asiallista kieltä.</a:t>
            </a:r>
          </a:p>
          <a:p>
            <a:pPr>
              <a:buSzPct val="114999"/>
            </a:pPr>
            <a:r>
              <a:rPr lang="fi-FI" sz="4300" dirty="0"/>
              <a:t> 3. Olen avulias ja kohtelias. </a:t>
            </a:r>
          </a:p>
          <a:p>
            <a:pPr>
              <a:buSzPct val="114999"/>
            </a:pPr>
            <a:r>
              <a:rPr lang="fi-FI" sz="4300" dirty="0"/>
              <a:t> 4. Kunnioitan kaikkia ihmisiä.</a:t>
            </a:r>
          </a:p>
          <a:p>
            <a:pPr>
              <a:buSzPct val="114999"/>
            </a:pPr>
            <a:r>
              <a:rPr lang="fi-FI" sz="4300" dirty="0"/>
              <a:t> 5. Ruokailussa noudatan hyviä pöytätapoja.</a:t>
            </a:r>
          </a:p>
          <a:p>
            <a:pPr>
              <a:buSzPct val="114999"/>
            </a:pPr>
            <a:r>
              <a:rPr lang="fi-FI" sz="4300" dirty="0"/>
              <a:t> 6. Keskityn tehtäviin ja annan työrauhan kaikille.</a:t>
            </a:r>
          </a:p>
          <a:p>
            <a:pPr>
              <a:buSzPct val="114999"/>
            </a:pPr>
            <a:r>
              <a:rPr lang="fi-FI" sz="4300" dirty="0"/>
              <a:t> Koulupäivät </a:t>
            </a:r>
          </a:p>
          <a:p>
            <a:pPr>
              <a:buSzPct val="114999"/>
            </a:pPr>
            <a:r>
              <a:rPr lang="fi-FI" sz="4300" dirty="0"/>
              <a:t>1. Koulupäivän aikana pysyn koulun alueella.</a:t>
            </a:r>
          </a:p>
          <a:p>
            <a:pPr>
              <a:buSzPct val="114999"/>
            </a:pPr>
            <a:r>
              <a:rPr lang="fi-FI" sz="4300" dirty="0"/>
              <a:t> 2. En vahingoita koulun omaisuutta enkä koske toisen omaisuuteen ilman lupaa. </a:t>
            </a:r>
          </a:p>
          <a:p>
            <a:pPr>
              <a:buSzPct val="114999"/>
            </a:pPr>
            <a:r>
              <a:rPr lang="fi-FI" sz="4300" dirty="0"/>
              <a:t>3. Olen velvollinen korvaamaan tahallani tai ajattelemattomuuttani koulun tai toisen henkilön omaisuudelle aiheuttamani vahingon.</a:t>
            </a:r>
          </a:p>
          <a:p>
            <a:pPr>
              <a:buSzPct val="114999"/>
            </a:pPr>
            <a:r>
              <a:rPr lang="fi-FI" sz="4300" dirty="0"/>
              <a:t> 4. En heittele lumipalloja enkä kiviä.</a:t>
            </a:r>
          </a:p>
          <a:p>
            <a:pPr>
              <a:buSzPct val="114999"/>
            </a:pPr>
            <a:r>
              <a:rPr lang="fi-FI" sz="4300" dirty="0"/>
              <a:t> 5. Jos tuon kännykän kouluun, pidän sen suljettuna repussa.</a:t>
            </a:r>
          </a:p>
          <a:p>
            <a:pPr>
              <a:buSzPct val="114999"/>
            </a:pPr>
            <a:r>
              <a:rPr lang="fi-FI" sz="4300" dirty="0"/>
              <a:t> 6. Sisätiloissa liikun rauhallisesti ja meluamatta. </a:t>
            </a:r>
          </a:p>
          <a:p>
            <a:pPr>
              <a:buSzPct val="114999"/>
            </a:pPr>
            <a:r>
              <a:rPr lang="fi-FI" sz="4300" dirty="0"/>
              <a:t>7. En tuo kouluun karkkia, purukumia, energiajuomia, nuuskaa, tupakkaa tai muita päihdyttäviä aineita</a:t>
            </a:r>
          </a:p>
          <a:p>
            <a:pPr>
              <a:buSzPct val="114999"/>
            </a:pPr>
            <a:r>
              <a:rPr lang="fi-FI" sz="4300" dirty="0"/>
              <a:t> 8. En kiusaa enkä tue kiusaajaa. Kerron kiusaamisesta välittömästi aikuiselle.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F994EB-3680-A5D6-42D5-93EA0A7F9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499616"/>
            <a:ext cx="4718304" cy="4370832"/>
          </a:xfrm>
        </p:spPr>
        <p:txBody>
          <a:bodyPr>
            <a:normAutofit fontScale="32500" lnSpcReduction="20000"/>
          </a:bodyPr>
          <a:lstStyle/>
          <a:p>
            <a:pPr marL="0" indent="0">
              <a:buSzPct val="114999"/>
              <a:buNone/>
            </a:pPr>
            <a:r>
              <a:rPr lang="fi-FI" sz="1600" dirty="0"/>
              <a:t>	</a:t>
            </a:r>
            <a:r>
              <a:rPr lang="fi-FI" sz="4900" b="1" dirty="0"/>
              <a:t>Koulumatkat</a:t>
            </a:r>
          </a:p>
          <a:p>
            <a:pPr marL="0" indent="0">
              <a:buSzPct val="114999"/>
              <a:buNone/>
            </a:pPr>
            <a:endParaRPr lang="fi-FI" sz="4900" dirty="0"/>
          </a:p>
          <a:p>
            <a:pPr marL="0" indent="0">
              <a:buSzPct val="114999"/>
              <a:buNone/>
            </a:pPr>
            <a:endParaRPr lang="fi-FI" sz="4900" dirty="0"/>
          </a:p>
          <a:p>
            <a:pPr>
              <a:buSzPct val="114999"/>
            </a:pPr>
            <a:r>
              <a:rPr lang="fi-FI" sz="4900" dirty="0"/>
              <a:t> 1. Koulumatkalla noudatan liikennesääntöjä.</a:t>
            </a:r>
          </a:p>
          <a:p>
            <a:pPr>
              <a:buSzPct val="114999"/>
            </a:pPr>
            <a:r>
              <a:rPr lang="fi-FI" sz="4900" dirty="0"/>
              <a:t> 2. Koulukuljetuksessa istun paikallani auton liikkuessa ja tottelen kuljettajan ohjeita.</a:t>
            </a:r>
          </a:p>
          <a:p>
            <a:pPr>
              <a:buSzPct val="114999"/>
            </a:pPr>
            <a:r>
              <a:rPr lang="fi-FI" sz="4900" dirty="0"/>
              <a:t> 3. Jos kuljen pyörällä kouluun, käytän pyöräilykypärää.</a:t>
            </a:r>
          </a:p>
          <a:p>
            <a:pPr>
              <a:buSzPct val="114999"/>
            </a:pPr>
            <a:r>
              <a:rPr lang="fi-FI" sz="4900" dirty="0"/>
              <a:t> Koulumme järjestyssäännöt ovat voimassa soveltuvin osin koulumatkoilla, retkillä ja koulun järjestämissä tilaisuuksissa. Rangaistusta määrättäessä tai muista toimenpiteistä päätettäessä noudatetaan perusopetuslain 36§ säädöksiä.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3474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1AB9D9-B40F-1CE8-68DF-B7240270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726100"/>
            <a:ext cx="3319272" cy="517484"/>
          </a:xfrm>
        </p:spPr>
        <p:txBody>
          <a:bodyPr>
            <a:noAutofit/>
          </a:bodyPr>
          <a:lstStyle/>
          <a:p>
            <a:r>
              <a:rPr lang="fi-FI" sz="1800" b="1" dirty="0"/>
              <a:t>Järjestyssäännöt </a:t>
            </a:r>
            <a:r>
              <a:rPr lang="fi-FI" sz="1800" b="1" dirty="0" err="1"/>
              <a:t>Ainiovaaran</a:t>
            </a:r>
            <a:r>
              <a:rPr lang="fi-FI" sz="1800" b="1" dirty="0"/>
              <a:t> kouluyksikössä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9C55CC-1FBD-5C45-1D48-697427C8B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243584"/>
            <a:ext cx="4379976" cy="498348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Haluamme, että Ylitornion kunnan peruskoulut ovat viihtyisiä ja turvallisia työskentelypaikkoja oppilaille, opettajille ja muulle henkilökunnalle. Tarvitsemme </a:t>
            </a:r>
            <a:r>
              <a:rPr lang="fi-FI" sz="2900" dirty="0" err="1"/>
              <a:t>yh</a:t>
            </a:r>
            <a:r>
              <a:rPr lang="fi-FI" sz="2900" dirty="0"/>
              <a:t>-teiset säännöt, joita noudatamme koulumatkoilla ja kouluaikoina paikasta riippumatta (esim. opintokäynnit, työelämään tutustuminen, koulun retket, koulun järjestämät tilaisuudet ym.)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1) Olen ystävällinen ja kohtelias kaikkia kohtaan.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Kielenkäyttöni on asiallista.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2) En kiusaa, vahingoita enkä nimittele toisia.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Kunnioitan jokaisen henkilön oikeutta fyysiseen ja henkiseen koskemattomuuteen.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3) Huolehdin, että koulu ja ympäristö pysyvät siisteinä.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Siivoan jälkeni sekä sisällä että ulkona.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Jätän ulkovaatteeni ja kenkäni niille varatuille paikoille.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4) En vahingoita koulun tai toisen henkilön omaisuutta.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Muistan, että olen korvausvelvollinen.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Annan toisten oppilaiden tekemien töiden olla rauhassa esillä.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Havaitusta tai aiheutetusta vahingosta tai onnettomuudesta ilmoitan heti henkilökunnalle.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BFF2A9-6D38-F4AD-6FD8-0B605ACC3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7608" y="1243584"/>
            <a:ext cx="4983480" cy="498348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5) Koulu on työpaikkani.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Vältän turhia poissaoloja.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Huoltaja ilmoittaa poissaolostani etukäteen koululle. Luokanopettaja / luokanvalvoja voi myöntää huoltajan anomuksesta poissaolon enintään kolmeksi päiväksi. Sitä </a:t>
            </a:r>
            <a:r>
              <a:rPr lang="fi-FI" sz="2900"/>
              <a:t>pidemmäksi ajaksi huoltajan on anottava lupaa rehtorilta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/>
              <a:t>· En </a:t>
            </a:r>
            <a:r>
              <a:rPr lang="fi-FI" sz="2900" dirty="0"/>
              <a:t>poistu koulun alueelta ilman lupaa. Sairastuessani poistumisluvan voi antaa terveydenhoitaja tai hänen poissa ollessaan luokanopettaja / luokanvalvoja. Muissa kuin sairaustapauksissa, lupaa koulun alueelta poistumiseen pyydän luokanopettajalta / luokanvalvojalta.</a:t>
            </a:r>
            <a:endParaRPr lang="fi-FI"/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6) Noudatan työjärjestystä tunnollisesti.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Tulen ajoissa oppitunnille.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Keskityn opiskeluun ja huolehdin koulutehtävistäni ja -välineistäni.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Jos olen pois koulusta koepäivänä, sovin kokeen tekemisestä kokeen järjestävän opettajan kanssa.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Annan työrauhan kaikille.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900" dirty="0"/>
              <a:t>· Jätän kännykän tunnin alussa luokassa olevaan kännykkäparkkiin. Kännykkää, tablettia, soittimia, kuulokkeita ym. laitteita käytän oppitunneilla vain opettajan luvalla.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75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E66FCA-3D25-30D3-261B-43EF0528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868681"/>
            <a:ext cx="5469466" cy="5444406"/>
          </a:xfrm>
        </p:spPr>
        <p:txBody>
          <a:bodyPr>
            <a:normAutofit lnSpcReduction="10000"/>
          </a:bodyPr>
          <a:lstStyle/>
          <a:p>
            <a:pPr>
              <a:spcBef>
                <a:spcPts val="20"/>
              </a:spcBef>
            </a:pPr>
            <a:r>
              <a:rPr lang="fi-FI" sz="1400" dirty="0"/>
              <a:t>· Siirryn ulkovälitunneille viivyttelemättä. Vietän välitunnit niille varatuilla alueilla sisällä ja / tai ulkona välitunnista riippuen.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Ruokailussa noudatan hyviä käyttäytymis- ja ruokailutapoja.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Hyvien käytöstapojen mukaisesti otan päähineen ja hupun pois oppitunneille ja ruokalaan mennessäni.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7) Huolehdin omalta osaltani yhteisestä turvallisuudestamme.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Noudatan opettajien antamia työ- ja turvallisuusohjeita.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Liikkuessani noudatan liikennesääntöjä.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Koulupäivän aikana pyöräillessäni käytän aina kypärää.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Moponi, pyöräni yms. kulkuvälineeni säilytän lukittuna niille varatuilla paikoilla enkä käytä kulkuvälineitä koulun alueella.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En heittele reppua, lumipalloja, kiviä tai mitään muutakaan.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En tuo tulentekovälineitä, laserosoittimia, terä-, lyömä- tai muita aseita tai vaarallisia esineitä kouluun tai koulun alueelle.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8) Edistän terveellisiä elämäntapoja.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Karkit, purkat, limsat, mehut ja energiajuomat eivät kuulu koulupäivään. (Tässä säännössä voi olla koulu- ja luokkakohtaisia eroja.)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· En käytä päihteitä, sähkötupakkaa, tupakkatuotteita tai muita vastaavia tuotteita koulun alueella.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1400" dirty="0"/>
              <a:t>9) Asioissa, joista järjestyssäännöissä ei määrätä, noudatamme voimassa olevia lakeja, asetuksia ja kuhunkin tilanteeseen erikseen annettuja ohjeita</a:t>
            </a:r>
          </a:p>
          <a:p>
            <a:pPr>
              <a:spcBef>
                <a:spcPts val="20"/>
              </a:spcBef>
              <a:buSzPct val="114999"/>
            </a:pPr>
            <a:endParaRPr lang="fi-FI" sz="1400" dirty="0"/>
          </a:p>
          <a:p>
            <a:endParaRPr lang="fi-FI" sz="1400" dirty="0"/>
          </a:p>
        </p:txBody>
      </p:sp>
      <p:pic>
        <p:nvPicPr>
          <p:cNvPr id="1028" name="Picture 4" descr="Kuvapankin kuvitus otsikolla Neljä Kättä Pitää Yhtä Rannetta Vastaan Neljä  Yhdistettyä Kättä Yhdessäteon Symboli Eristetty Valkoisella Taustalla  Vektorikuva – Lataa kuva nyt - iStock">
            <a:extLst>
              <a:ext uri="{FF2B5EF4-FFF2-40B4-BE49-F238E27FC236}">
                <a16:creationId xmlns:a16="http://schemas.microsoft.com/office/drawing/2014/main" id="{19170407-7BA2-7A6D-BA47-8A16C3F8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2" y="1341122"/>
            <a:ext cx="3422902" cy="3422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0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7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32" name="Picture 21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33" name="Picture 23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0296C23C-03E6-4C45-5E60-21D910F47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40078"/>
              </p:ext>
            </p:extLst>
          </p:nvPr>
        </p:nvGraphicFramePr>
        <p:xfrm>
          <a:off x="1618361" y="1149305"/>
          <a:ext cx="8936370" cy="4615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9797">
                  <a:extLst>
                    <a:ext uri="{9D8B030D-6E8A-4147-A177-3AD203B41FA5}">
                      <a16:colId xmlns:a16="http://schemas.microsoft.com/office/drawing/2014/main" val="4027732693"/>
                    </a:ext>
                  </a:extLst>
                </a:gridCol>
                <a:gridCol w="1741664">
                  <a:extLst>
                    <a:ext uri="{9D8B030D-6E8A-4147-A177-3AD203B41FA5}">
                      <a16:colId xmlns:a16="http://schemas.microsoft.com/office/drawing/2014/main" val="2291300573"/>
                    </a:ext>
                  </a:extLst>
                </a:gridCol>
                <a:gridCol w="1831515">
                  <a:extLst>
                    <a:ext uri="{9D8B030D-6E8A-4147-A177-3AD203B41FA5}">
                      <a16:colId xmlns:a16="http://schemas.microsoft.com/office/drawing/2014/main" val="1948143241"/>
                    </a:ext>
                  </a:extLst>
                </a:gridCol>
                <a:gridCol w="1092081">
                  <a:extLst>
                    <a:ext uri="{9D8B030D-6E8A-4147-A177-3AD203B41FA5}">
                      <a16:colId xmlns:a16="http://schemas.microsoft.com/office/drawing/2014/main" val="942525208"/>
                    </a:ext>
                  </a:extLst>
                </a:gridCol>
                <a:gridCol w="1084717">
                  <a:extLst>
                    <a:ext uri="{9D8B030D-6E8A-4147-A177-3AD203B41FA5}">
                      <a16:colId xmlns:a16="http://schemas.microsoft.com/office/drawing/2014/main" val="4123486008"/>
                    </a:ext>
                  </a:extLst>
                </a:gridCol>
                <a:gridCol w="1021379">
                  <a:extLst>
                    <a:ext uri="{9D8B030D-6E8A-4147-A177-3AD203B41FA5}">
                      <a16:colId xmlns:a16="http://schemas.microsoft.com/office/drawing/2014/main" val="3571622575"/>
                    </a:ext>
                  </a:extLst>
                </a:gridCol>
                <a:gridCol w="1575217">
                  <a:extLst>
                    <a:ext uri="{9D8B030D-6E8A-4147-A177-3AD203B41FA5}">
                      <a16:colId xmlns:a16="http://schemas.microsoft.com/office/drawing/2014/main" val="2968539187"/>
                    </a:ext>
                  </a:extLst>
                </a:gridCol>
              </a:tblGrid>
              <a:tr h="345030"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Viikot/</a:t>
                      </a:r>
                    </a:p>
                    <a:p>
                      <a:r>
                        <a:rPr lang="fi-FI" sz="1000">
                          <a:effectLst/>
                        </a:rPr>
                        <a:t>päivät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32, 38, 45, 51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33, 39, 46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34, 40, 47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35, 41, 48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36, 43, 49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effectLst/>
                        </a:rPr>
                        <a:t>37, 44, 50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extLst>
                  <a:ext uri="{0D108BD9-81ED-4DB2-BD59-A6C34878D82A}">
                    <a16:rowId xmlns:a16="http://schemas.microsoft.com/office/drawing/2014/main" val="2706068351"/>
                  </a:ext>
                </a:extLst>
              </a:tr>
              <a:tr h="740966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Ma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Jauhelihakastike </a:t>
                      </a:r>
                      <a:r>
                        <a:rPr lang="fi-FI" sz="800">
                          <a:effectLst/>
                        </a:rPr>
                        <a:t>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Spagetti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Broilerikastike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Riisi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Mustaherukkahillo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Lihapyörykät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Broilerpyörykät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Riisi / Perunat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Remouladekastike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Talon 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 Palapaisti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Perunat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Tuoresalaatti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Nakkikastike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extLst>
                  <a:ext uri="{0D108BD9-81ED-4DB2-BD59-A6C34878D82A}">
                    <a16:rowId xmlns:a16="http://schemas.microsoft.com/office/drawing/2014/main" val="3190720984"/>
                  </a:ext>
                </a:extLst>
              </a:tr>
              <a:tr h="882371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Uunikala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Punajuurisalaatti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Lämmin kasvis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Kalapuikko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Kylmäkastike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Perunat, lämmin kasvis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Punajuurta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Broilerikiusaus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Porkkanaraaste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Makaronilaatikko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Porkkanaraaste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Kinkkukiusaus tai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Kebabkiusaus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Porkkanaraaste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Lohikiusaus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Punajuurisalaatti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Lämmin kasvis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extLst>
                  <a:ext uri="{0D108BD9-81ED-4DB2-BD59-A6C34878D82A}">
                    <a16:rowId xmlns:a16="http://schemas.microsoft.com/office/drawing/2014/main" val="3189529812"/>
                  </a:ext>
                </a:extLst>
              </a:tr>
              <a:tr h="882371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Uunimakkaraa G, L Perunamuusi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Porkkanaraaste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Lasagnette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Porkkanaraaste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Jauhelihakastike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Pitsasalaatti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Käristys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Perunamuusi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Puolukka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Kaaliraaste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Kalapyörykät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Punajuurta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Lämmin kasvis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Lihamureke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Perunat, 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Pitsasalaatti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extLst>
                  <a:ext uri="{0D108BD9-81ED-4DB2-BD59-A6C34878D82A}">
                    <a16:rowId xmlns:a16="http://schemas.microsoft.com/office/drawing/2014/main" val="574633871"/>
                  </a:ext>
                </a:extLst>
              </a:tr>
              <a:tr h="1023777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To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Broileripasta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Pitsasalaatti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Jauhemaksapihvit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 ja 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Aurinkoinen raastesalaatti, puolukka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Lohimurekepihvit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Perunat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Punajuurisalaatti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Lämmin kasvis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Kasvisohukaiset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Kermaperunat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Feta- tuoresalaatti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Hernekeitto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Tuorepala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Pannukakkua/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Ohukainen ja hillo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Broilerinugetit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Riisi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Remouladekastike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Porkkanaraaste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extLst>
                  <a:ext uri="{0D108BD9-81ED-4DB2-BD59-A6C34878D82A}">
                    <a16:rowId xmlns:a16="http://schemas.microsoft.com/office/drawing/2014/main" val="628158482"/>
                  </a:ext>
                </a:extLst>
              </a:tr>
              <a:tr h="740966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Lihakeitto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Ruispala, juusto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Tuorepala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Puuro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Marjakiisseli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Kinkkupiirakka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Tuorepala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Nakkikeitto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Pehmeä leipä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Juusto, tuorepala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Kalakeitto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Rieska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Juusto, tuoretta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 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Puuro G, L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Marjakiisseli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Pehmeä leipä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Tuorepala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Kanakeitto G, M Tuorepala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Pehmeä leipä, juusto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  </a:t>
                      </a:r>
                      <a:endParaRPr lang="fi-F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99" marR="41399" marT="0" marB="0"/>
                </a:tc>
                <a:extLst>
                  <a:ext uri="{0D108BD9-81ED-4DB2-BD59-A6C34878D82A}">
                    <a16:rowId xmlns:a16="http://schemas.microsoft.com/office/drawing/2014/main" val="386083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5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75668-B23D-4647-823D-87D95375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272" y="982132"/>
            <a:ext cx="4105832" cy="389467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Sisällys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EAE946-30B7-FD7C-F044-433A781D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1144"/>
            <a:ext cx="9601196" cy="384785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Lukuvuoden 2023-2024 työajat</a:t>
            </a:r>
          </a:p>
          <a:p>
            <a:pPr>
              <a:buSzPct val="114999"/>
            </a:pPr>
            <a:r>
              <a:rPr lang="fi-FI" dirty="0"/>
              <a:t>Henkilökunta ja yhteystiedot</a:t>
            </a:r>
          </a:p>
          <a:p>
            <a:pPr>
              <a:buSzPct val="114999"/>
            </a:pPr>
            <a:r>
              <a:rPr lang="fi-FI" dirty="0"/>
              <a:t>Koulun opettajat ja ohjaajat</a:t>
            </a:r>
          </a:p>
          <a:p>
            <a:pPr>
              <a:buSzPct val="114999"/>
            </a:pPr>
            <a:r>
              <a:rPr lang="fi-FI" dirty="0"/>
              <a:t>Muut koulun arjessa mukana olevat</a:t>
            </a:r>
          </a:p>
          <a:p>
            <a:pPr>
              <a:buSzPct val="114999"/>
            </a:pPr>
            <a:r>
              <a:rPr lang="fi-FI" dirty="0"/>
              <a:t>Koulupsykologin, -terveydenhoitajan ja -kuraattorin terveiset</a:t>
            </a:r>
          </a:p>
          <a:p>
            <a:pPr>
              <a:buSzPct val="114999"/>
            </a:pPr>
            <a:r>
              <a:rPr lang="fi-FI" dirty="0"/>
              <a:t>Wilma ja Peda.net</a:t>
            </a:r>
          </a:p>
          <a:p>
            <a:pPr>
              <a:buSzPct val="114999"/>
            </a:pPr>
            <a:r>
              <a:rPr lang="fi-FI" dirty="0"/>
              <a:t>Poissaolojen seuranta</a:t>
            </a:r>
          </a:p>
          <a:p>
            <a:pPr>
              <a:buSzPct val="114999"/>
            </a:pPr>
            <a:r>
              <a:rPr lang="fi-FI" dirty="0"/>
              <a:t>Koulun järjestyssäännöt</a:t>
            </a:r>
          </a:p>
          <a:p>
            <a:pPr>
              <a:buSzPct val="114999"/>
            </a:pPr>
            <a:r>
              <a:rPr lang="fi-FI" dirty="0"/>
              <a:t>Ruokalista</a:t>
            </a:r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99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69EF5-14F0-F5FE-F151-A2AB7E62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LUKUVUODEN 2023–2024</a:t>
            </a:r>
          </a:p>
          <a:p>
            <a:r>
              <a:rPr lang="fi-FI"/>
              <a:t>TYÖPÄIVÄT</a:t>
            </a:r>
          </a:p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1BA25-1BA0-0053-92CC-0A5F5C65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"/>
              </a:spcBef>
              <a:buSzPct val="114999"/>
            </a:pPr>
            <a:r>
              <a:rPr lang="fi-FI"/>
              <a:t>syyslukukausi 09.08.2023 – 22.12.2023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kevätlukukausi 08.01.2024-01.06.2024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syysloma 16.10.2023 – 22.10.2023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joululoma 23.12.2023 – 07.01.2024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kevätlukukausi 08.01.2024 – 01.06.2024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talviloma 04.03.2024 – 10.03.2024 (vk 10)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vapaapäivä 06.12.2023, 01.05.2024, 09.05.-10.05.2024</a:t>
            </a:r>
          </a:p>
          <a:p>
            <a:pPr>
              <a:buSzPct val="114999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3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AB6544-8E2A-25E5-DEA9-DB071559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Ylitornion koulun henkilökunta ja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E56C4-1185-A84B-3526-8EDF9B8A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"/>
              </a:spcBef>
            </a:pPr>
            <a:r>
              <a:rPr lang="fi-FI" dirty="0"/>
              <a:t>rehtori: Jouni Vuontisjärvi puh. 040 847 2172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apulaisjohtaja: Leena Rinne puh. 040 594 8798</a:t>
            </a:r>
          </a:p>
          <a:p>
            <a:pPr>
              <a:spcBef>
                <a:spcPts val="20"/>
              </a:spcBef>
              <a:buSzPct val="114999"/>
            </a:pPr>
            <a:endParaRPr lang="fi-FI"/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Sivistystoimenjohtaja: Hanna Lintupuro puh. 0400 244 278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Toimistosihteeri: Camilla Kalla-Nuojua puh. 0400 220 342</a:t>
            </a:r>
          </a:p>
          <a:p>
            <a:pPr>
              <a:spcBef>
                <a:spcPts val="20"/>
              </a:spcBef>
              <a:buSzPct val="114999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3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DE9465-4C96-4396-A043-F324488B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Opettajat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96768F-7E59-2BF2-BA05-4F088ADA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0"/>
              </a:spcBef>
            </a:pPr>
            <a:r>
              <a:rPr lang="fi-FI" dirty="0" err="1"/>
              <a:t>Alapuranen</a:t>
            </a:r>
            <a:r>
              <a:rPr lang="fi-FI" dirty="0"/>
              <a:t>, Taija 040 821 8118 4 B. </a:t>
            </a:r>
            <a:r>
              <a:rPr lang="fi-FI" dirty="0" err="1"/>
              <a:t>lk</a:t>
            </a:r>
            <a:r>
              <a:rPr lang="fi-FI" dirty="0"/>
              <a:t>, Et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Antti, Oili 040 182 7355 englanti, ruotsi, saksa</a:t>
            </a:r>
          </a:p>
          <a:p>
            <a:pPr>
              <a:lnSpc>
                <a:spcPct val="80000"/>
              </a:lnSpc>
              <a:spcBef>
                <a:spcPts val="20"/>
              </a:spcBef>
              <a:buSzPct val="114999"/>
            </a:pPr>
            <a:r>
              <a:rPr lang="fi-FI" err="1"/>
              <a:t>Aska</a:t>
            </a:r>
            <a:r>
              <a:rPr lang="fi-FI"/>
              <a:t> Eeva 040 8385120, Raanujärvi</a:t>
            </a:r>
            <a:endParaRPr lang="fi-FI" dirty="0"/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Bergman, Jukka-Pekka 040 487 5352 Historia, yhteiskuntaoppi, uskonto, lv 7 B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Herttuala, Mari 040 632 6373 matematiikka, kemia, fysiikka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Hokkanen, Anu 040 650 1713  2 B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Koivuniemi, Sari  040 745 1964, erityisluokanopettaja, S2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Kunnari, Timo   0407014667      5-lk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Lampinen, Petri 040 358 7376 tekninen työ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 err="1"/>
              <a:t>Leviäkangas</a:t>
            </a:r>
            <a:r>
              <a:rPr lang="fi-FI" dirty="0"/>
              <a:t>, Tiina 040 549 0144 biologia ja maantieto, lv 9B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67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DDAD1-EE7B-4A2E-72AF-47B9FCFD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43285"/>
            <a:ext cx="9601196" cy="4932583"/>
          </a:xfrm>
        </p:spPr>
        <p:txBody>
          <a:bodyPr>
            <a:normAutofit/>
          </a:bodyPr>
          <a:lstStyle/>
          <a:p>
            <a:pPr>
              <a:spcBef>
                <a:spcPts val="20"/>
              </a:spcBef>
            </a:pPr>
            <a:r>
              <a:rPr lang="fi-FI" sz="2000" dirty="0" err="1"/>
              <a:t>Muotka-Awaitey</a:t>
            </a:r>
            <a:r>
              <a:rPr lang="fi-FI" sz="2000" dirty="0"/>
              <a:t> Arja 040 482 6480 Valmistava opetus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 err="1"/>
              <a:t>Mommo</a:t>
            </a:r>
            <a:r>
              <a:rPr lang="fi-FI" sz="2000" dirty="0"/>
              <a:t> Hanna 040 64707064 , kotitalous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Nieminen, Anna-Liisa 040 578 5936 2A </a:t>
            </a:r>
            <a:r>
              <a:rPr lang="fi-FI" sz="2000" dirty="0" err="1"/>
              <a:t>lk</a:t>
            </a:r>
            <a:endParaRPr lang="fi-FI" sz="2000" dirty="0"/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Pasma, Henna 040 487 1220 äidinkieli ja kirjallisuus, 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Rantasaari Antti 040 528 0252 matematiikka, fysiikka, kemia, lv 9A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Rantasaari Minna 040 617 3837 4 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Rautio Henna 040 585 5505, </a:t>
            </a:r>
            <a:r>
              <a:rPr lang="fi-FI" sz="2000" dirty="0" err="1"/>
              <a:t>Mellakoski</a:t>
            </a:r>
            <a:r>
              <a:rPr lang="fi-FI" sz="2000" dirty="0"/>
              <a:t>-Raanujärvi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Rinne Leena 040 594 8798 OPO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Rossi Tytti 040 183 0646 erityisluokanopettaja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Siponen Henna 040 624 2325, 1-lk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Syväjärvi Heli 040 838 0834 , </a:t>
            </a:r>
            <a:r>
              <a:rPr lang="fi-FI" sz="2000" dirty="0" err="1"/>
              <a:t>Mellakoski</a:t>
            </a:r>
            <a:endParaRPr lang="fi-FI" sz="2000" dirty="0"/>
          </a:p>
          <a:p>
            <a:pPr>
              <a:spcBef>
                <a:spcPts val="20"/>
              </a:spcBef>
              <a:buSzPct val="114999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3675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4D64F-EE11-83A7-D39F-19F84800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754" y="979144"/>
            <a:ext cx="9601196" cy="5147736"/>
          </a:xfrm>
        </p:spPr>
        <p:txBody>
          <a:bodyPr/>
          <a:lstStyle/>
          <a:p>
            <a:pPr>
              <a:spcBef>
                <a:spcPts val="20"/>
              </a:spcBef>
            </a:pPr>
            <a:r>
              <a:rPr lang="fi-FI" err="1"/>
              <a:t>Rova</a:t>
            </a:r>
            <a:r>
              <a:rPr lang="fi-FI"/>
              <a:t>, Anne 040 352 9946 3 </a:t>
            </a:r>
            <a:r>
              <a:rPr lang="fi-FI" err="1"/>
              <a:t>lk</a:t>
            </a:r>
            <a:endParaRPr lang="fi-FI"/>
          </a:p>
          <a:p>
            <a:pPr>
              <a:spcBef>
                <a:spcPts val="20"/>
              </a:spcBef>
              <a:buSzPct val="114999"/>
            </a:pPr>
            <a:r>
              <a:rPr lang="fi-FI" err="1"/>
              <a:t>Ruonamaa</a:t>
            </a:r>
            <a:r>
              <a:rPr lang="fi-FI"/>
              <a:t>, Soili 040 141 7181 erityisluokanopettaja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/>
              <a:t>Ruotsalainen, Jari liikunta, lv 8A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err="1"/>
              <a:t>Timlin</a:t>
            </a:r>
            <a:r>
              <a:rPr lang="fi-FI"/>
              <a:t>, Henna Kuvaamataito, tekstiilityö, lv 7 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/>
              <a:t>Timonen, Raija 040 022 0359 laaja-alainen erityisopettaja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/>
              <a:t>Torvinen, </a:t>
            </a:r>
            <a:r>
              <a:rPr lang="fi-FI" err="1"/>
              <a:t>Maijaleena</a:t>
            </a:r>
            <a:r>
              <a:rPr lang="fi-FI"/>
              <a:t> 040 663 1659, 6B</a:t>
            </a:r>
          </a:p>
          <a:p>
            <a:pPr>
              <a:spcBef>
                <a:spcPts val="20"/>
              </a:spcBef>
              <a:buSzPct val="114999"/>
            </a:pPr>
            <a:r>
              <a:rPr lang="fi-FI"/>
              <a:t>Vaaraniemi, Sulo 040 484 1081, 6 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/>
              <a:t>Vierikko, Lassi musiikki</a:t>
            </a:r>
          </a:p>
          <a:p>
            <a:pPr>
              <a:buSzPct val="114999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96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BA6AF-584A-DCAB-03ED-3DFBBC26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Ohjaajat ja muu henkilökunta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BFA87-8D86-F402-491E-4AE6BC0F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20"/>
              </a:spcBef>
            </a:pPr>
            <a:r>
              <a:rPr lang="fi-FI" dirty="0"/>
              <a:t>Alariesto, Johanna   0405424264, koulunkäynninohjaaja/siistijä, </a:t>
            </a:r>
            <a:r>
              <a:rPr lang="fi-FI" dirty="0" err="1"/>
              <a:t>Mellakoski</a:t>
            </a:r>
            <a:endParaRPr lang="fi-FI" dirty="0"/>
          </a:p>
          <a:p>
            <a:pPr>
              <a:spcBef>
                <a:spcPts val="20"/>
              </a:spcBef>
              <a:buSzPct val="114999"/>
            </a:pPr>
            <a:r>
              <a:rPr lang="fi-FI" dirty="0" err="1"/>
              <a:t>Alhussein</a:t>
            </a:r>
            <a:r>
              <a:rPr lang="fi-FI" dirty="0"/>
              <a:t>, </a:t>
            </a:r>
            <a:r>
              <a:rPr lang="fi-FI" dirty="0" err="1"/>
              <a:t>Amaal</a:t>
            </a:r>
            <a:r>
              <a:rPr lang="fi-FI" dirty="0"/>
              <a:t> 040 185 9681, koulunkäynninohjaaja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Karppinen, Marja 040 630 6882, koulunkäynninohjaaja</a:t>
            </a:r>
          </a:p>
          <a:p>
            <a:pPr>
              <a:spcBef>
                <a:spcPts val="20"/>
              </a:spcBef>
            </a:pPr>
            <a:r>
              <a:rPr lang="fi-FI" dirty="0" err="1"/>
              <a:t>Katsumi</a:t>
            </a:r>
            <a:r>
              <a:rPr lang="fi-FI" dirty="0"/>
              <a:t> Yliharju 0408254566, koulunkäynninohjaaja/siistijä, Raanujärvi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Lantto, Rainer 040 586 4950, kiinteistön hoitaja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 err="1"/>
              <a:t>Mäkikyrö</a:t>
            </a:r>
            <a:r>
              <a:rPr lang="fi-FI" dirty="0"/>
              <a:t> Susanne 040 482 812, koulunkäynninohjaaja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 err="1"/>
              <a:t>Mäkikyrö</a:t>
            </a:r>
            <a:r>
              <a:rPr lang="fi-FI" dirty="0"/>
              <a:t>, Petteri 040 528 7027, koulunkäynninohjaaja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 err="1"/>
              <a:t>Piuva</a:t>
            </a:r>
            <a:r>
              <a:rPr lang="fi-FI" dirty="0"/>
              <a:t>, Hanna 040 644 9736, koulunkäynninohjaaja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Tyni, Saara 040 484 0573, koulunkäynninohjaaja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Vakkuri, Natalia 040 184 2752, koulunkäynninohjaaja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dirty="0"/>
              <a:t>Vuontisjärvi, Satu 040 182 9612, koulunkäynninohjaaja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15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0BEF2F-971E-1043-E62C-862AE93F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915" y="1116603"/>
            <a:ext cx="4939028" cy="492389"/>
          </a:xfrm>
        </p:spPr>
        <p:txBody>
          <a:bodyPr>
            <a:normAutofit fontScale="90000"/>
          </a:bodyPr>
          <a:lstStyle/>
          <a:p>
            <a:r>
              <a:rPr lang="fi-FI" dirty="0"/>
              <a:t>Koulun arjessa mukana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04F470-4080-99F1-AE8C-78E6776E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"/>
              </a:spcBef>
            </a:pPr>
            <a:r>
              <a:rPr lang="fi-FI" sz="2000" dirty="0" err="1"/>
              <a:t>Mäkikyrö</a:t>
            </a:r>
            <a:r>
              <a:rPr lang="fi-FI" sz="2000" dirty="0"/>
              <a:t>, Jenni-Marja 040 750 4240, terveydenhoitaja. Yleensä tavattavissa maanantaista torstaihin. Järvikylien koulujen terveydenhoitaja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Nadja Vakkuri 040 7670946, terveydenhoitaja </a:t>
            </a:r>
            <a:r>
              <a:rPr lang="fi-FI" sz="2000" dirty="0" err="1"/>
              <a:t>Mellakoski</a:t>
            </a:r>
            <a:r>
              <a:rPr lang="fi-FI" sz="2000" dirty="0"/>
              <a:t> ja Raanujärvi.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Nevala, Mika 040 767 0945, koulupsykologi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Kenttämaa, Emilia 040 821 4040, koulukuraattori</a:t>
            </a:r>
          </a:p>
          <a:p>
            <a:pPr>
              <a:spcBef>
                <a:spcPts val="20"/>
              </a:spcBef>
              <a:buSzPct val="114999"/>
            </a:pPr>
            <a:r>
              <a:rPr lang="fi-FI" sz="2000" dirty="0"/>
              <a:t>Kunnari, Jaana  0400 220 358, emäntä</a:t>
            </a:r>
          </a:p>
          <a:p>
            <a:pPr>
              <a:buSzPct val="114999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14562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TM02900743[[fn=Orgaaninen]]</Template>
  <TotalTime>15</TotalTime>
  <Words>1789</Words>
  <Application>Microsoft Office PowerPoint</Application>
  <PresentationFormat>Laajakuva</PresentationFormat>
  <Paragraphs>332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Orgaaninen</vt:lpstr>
      <vt:lpstr>Syystiedote  Ylitornion peruskoulu 2023</vt:lpstr>
      <vt:lpstr>Sisällys</vt:lpstr>
      <vt:lpstr>LUKUVUODEN 2023–2024 TYÖPÄIVÄT </vt:lpstr>
      <vt:lpstr>Ylitornion koulun henkilökunta ja yhteystiedot</vt:lpstr>
      <vt:lpstr>Opettajat </vt:lpstr>
      <vt:lpstr>PowerPoint-esitys</vt:lpstr>
      <vt:lpstr>PowerPoint-esitys</vt:lpstr>
      <vt:lpstr>Ohjaajat ja muu henkilökunta</vt:lpstr>
      <vt:lpstr>Koulun arjessa mukana</vt:lpstr>
      <vt:lpstr>Koulupsykologi Mika Nevala</vt:lpstr>
      <vt:lpstr>Wilma ja Peda.net</vt:lpstr>
      <vt:lpstr>Poissaolojen seurantasysteemi</vt:lpstr>
      <vt:lpstr>Koulukuljetus</vt:lpstr>
      <vt:lpstr>Hyvän käytöksen opas kyläkouluilla</vt:lpstr>
      <vt:lpstr>Järjestyssäännöt Ainiovaaran kouluyksikössä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Syystiedote  Ylitornion peruskoulu 2023</dc:title>
  <dc:creator>Kunnari Timo Ylitornion kunta</dc:creator>
  <cp:lastModifiedBy>Kunnari Timo Ylitornion kunta</cp:lastModifiedBy>
  <cp:revision>197</cp:revision>
  <dcterms:created xsi:type="dcterms:W3CDTF">2023-09-10T09:06:28Z</dcterms:created>
  <dcterms:modified xsi:type="dcterms:W3CDTF">2023-10-30T07:47:28Z</dcterms:modified>
</cp:coreProperties>
</file>