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1" r:id="rId6"/>
    <p:sldId id="262" r:id="rId7"/>
    <p:sldId id="265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1" autoAdjust="0"/>
    <p:restoredTop sz="94660"/>
  </p:normalViewPr>
  <p:slideViewPr>
    <p:cSldViewPr snapToGrid="0">
      <p:cViewPr varScale="1">
        <p:scale>
          <a:sx n="32" d="100"/>
          <a:sy n="32" d="100"/>
        </p:scale>
        <p:origin x="11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3B046F-EA7D-42D0-A32C-F4A5B7747F12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A7B2F43E-9ED8-4F4E-B354-2CD0EA3B5DA1}">
      <dgm:prSet/>
      <dgm:spPr/>
      <dgm:t>
        <a:bodyPr/>
        <a:lstStyle/>
        <a:p>
          <a:r>
            <a:rPr lang="fi-FI"/>
            <a:t>Varhaiskasvatussuunnitelma (VASU)</a:t>
          </a:r>
          <a:endParaRPr lang="en-US"/>
        </a:p>
      </dgm:t>
    </dgm:pt>
    <dgm:pt modelId="{3F5BBC60-55FA-4BF3-9A2B-48F44EB126DB}" type="parTrans" cxnId="{747ADC61-4735-45F6-955C-5826FAD41D0D}">
      <dgm:prSet/>
      <dgm:spPr/>
      <dgm:t>
        <a:bodyPr/>
        <a:lstStyle/>
        <a:p>
          <a:endParaRPr lang="en-US"/>
        </a:p>
      </dgm:t>
    </dgm:pt>
    <dgm:pt modelId="{5480C52F-8300-4612-A187-056BF6CF3843}" type="sibTrans" cxnId="{747ADC61-4735-45F6-955C-5826FAD41D0D}">
      <dgm:prSet/>
      <dgm:spPr/>
      <dgm:t>
        <a:bodyPr/>
        <a:lstStyle/>
        <a:p>
          <a:endParaRPr lang="en-US"/>
        </a:p>
      </dgm:t>
    </dgm:pt>
    <dgm:pt modelId="{46FCC567-6A15-4DDF-B9F0-BA8C18CAB118}">
      <dgm:prSet/>
      <dgm:spPr/>
      <dgm:t>
        <a:bodyPr/>
        <a:lstStyle/>
        <a:p>
          <a:r>
            <a:rPr lang="fi-FI"/>
            <a:t>Pelastussuunnitelma</a:t>
          </a:r>
          <a:endParaRPr lang="en-US"/>
        </a:p>
      </dgm:t>
    </dgm:pt>
    <dgm:pt modelId="{D7B27A8C-47BD-4594-831C-60AC00B53FF5}" type="parTrans" cxnId="{604F329D-57BB-41E8-9348-D5C7E1A7B65A}">
      <dgm:prSet/>
      <dgm:spPr/>
      <dgm:t>
        <a:bodyPr/>
        <a:lstStyle/>
        <a:p>
          <a:endParaRPr lang="en-US"/>
        </a:p>
      </dgm:t>
    </dgm:pt>
    <dgm:pt modelId="{89A05637-3BDB-4290-B0C6-CC967099BDB1}" type="sibTrans" cxnId="{604F329D-57BB-41E8-9348-D5C7E1A7B65A}">
      <dgm:prSet/>
      <dgm:spPr/>
      <dgm:t>
        <a:bodyPr/>
        <a:lstStyle/>
        <a:p>
          <a:endParaRPr lang="en-US"/>
        </a:p>
      </dgm:t>
    </dgm:pt>
    <dgm:pt modelId="{F7967319-AE5D-4731-864C-93060B04F32F}">
      <dgm:prSet/>
      <dgm:spPr/>
      <dgm:t>
        <a:bodyPr/>
        <a:lstStyle/>
        <a:p>
          <a:r>
            <a:rPr lang="fi-FI"/>
            <a:t>Turvallisuussuunnitelma</a:t>
          </a:r>
          <a:endParaRPr lang="en-US"/>
        </a:p>
      </dgm:t>
    </dgm:pt>
    <dgm:pt modelId="{BEE6789E-8E3C-4649-AA7C-D76862C22779}" type="parTrans" cxnId="{888D8351-D5DF-4E07-B281-EC7B31CAE6F5}">
      <dgm:prSet/>
      <dgm:spPr/>
      <dgm:t>
        <a:bodyPr/>
        <a:lstStyle/>
        <a:p>
          <a:endParaRPr lang="en-US"/>
        </a:p>
      </dgm:t>
    </dgm:pt>
    <dgm:pt modelId="{5145F599-BE9A-474C-82A9-4A161F4622DF}" type="sibTrans" cxnId="{888D8351-D5DF-4E07-B281-EC7B31CAE6F5}">
      <dgm:prSet/>
      <dgm:spPr/>
      <dgm:t>
        <a:bodyPr/>
        <a:lstStyle/>
        <a:p>
          <a:endParaRPr lang="en-US"/>
        </a:p>
      </dgm:t>
    </dgm:pt>
    <dgm:pt modelId="{8E000F02-CA6B-4B88-96E3-C6F210FD8B7F}">
      <dgm:prSet/>
      <dgm:spPr/>
      <dgm:t>
        <a:bodyPr/>
        <a:lstStyle/>
        <a:p>
          <a:r>
            <a:rPr lang="fi-FI"/>
            <a:t>Kriisi- ja uhkatilannesuunnitelma</a:t>
          </a:r>
          <a:endParaRPr lang="en-US"/>
        </a:p>
      </dgm:t>
    </dgm:pt>
    <dgm:pt modelId="{6C22827A-1F6E-4A09-8C22-31EEE4ACF130}" type="parTrans" cxnId="{F1A86B09-591D-4DB7-96A2-2877F434974D}">
      <dgm:prSet/>
      <dgm:spPr/>
      <dgm:t>
        <a:bodyPr/>
        <a:lstStyle/>
        <a:p>
          <a:endParaRPr lang="en-US"/>
        </a:p>
      </dgm:t>
    </dgm:pt>
    <dgm:pt modelId="{3670D78E-1D96-4ACF-803D-E92EDAC0AAE9}" type="sibTrans" cxnId="{F1A86B09-591D-4DB7-96A2-2877F434974D}">
      <dgm:prSet/>
      <dgm:spPr/>
      <dgm:t>
        <a:bodyPr/>
        <a:lstStyle/>
        <a:p>
          <a:endParaRPr lang="en-US"/>
        </a:p>
      </dgm:t>
    </dgm:pt>
    <dgm:pt modelId="{EB6F66A7-C246-4906-B67A-BCAC56118157}">
      <dgm:prSet/>
      <dgm:spPr/>
      <dgm:t>
        <a:bodyPr/>
        <a:lstStyle/>
        <a:p>
          <a:r>
            <a:rPr lang="fi-FI"/>
            <a:t>Lääkehoitosuunnitelma</a:t>
          </a:r>
          <a:endParaRPr lang="en-US"/>
        </a:p>
      </dgm:t>
    </dgm:pt>
    <dgm:pt modelId="{05AF362C-89DF-45BA-BF5D-454BC8D4DC88}" type="parTrans" cxnId="{4D73CA48-CADE-4FB2-BB69-B79FDCA5D9D4}">
      <dgm:prSet/>
      <dgm:spPr/>
      <dgm:t>
        <a:bodyPr/>
        <a:lstStyle/>
        <a:p>
          <a:endParaRPr lang="en-US"/>
        </a:p>
      </dgm:t>
    </dgm:pt>
    <dgm:pt modelId="{3AB2103A-7EE2-4DEA-8585-995A31198D38}" type="sibTrans" cxnId="{4D73CA48-CADE-4FB2-BB69-B79FDCA5D9D4}">
      <dgm:prSet/>
      <dgm:spPr/>
      <dgm:t>
        <a:bodyPr/>
        <a:lstStyle/>
        <a:p>
          <a:endParaRPr lang="en-US"/>
        </a:p>
      </dgm:t>
    </dgm:pt>
    <dgm:pt modelId="{A56B29D7-1298-462D-B05F-2A5BB710A310}">
      <dgm:prSet/>
      <dgm:spPr/>
      <dgm:t>
        <a:bodyPr/>
        <a:lstStyle/>
        <a:p>
          <a:r>
            <a:rPr lang="fi-FI"/>
            <a:t>Yhdenvertaisuus- ja tasa-arvosuunnitelma</a:t>
          </a:r>
          <a:endParaRPr lang="en-US"/>
        </a:p>
      </dgm:t>
    </dgm:pt>
    <dgm:pt modelId="{861601E1-067E-4494-BF9F-694C97EE7A2E}" type="parTrans" cxnId="{213C1EE2-908E-4C51-ABAD-A53E64CC4959}">
      <dgm:prSet/>
      <dgm:spPr/>
      <dgm:t>
        <a:bodyPr/>
        <a:lstStyle/>
        <a:p>
          <a:endParaRPr lang="en-US"/>
        </a:p>
      </dgm:t>
    </dgm:pt>
    <dgm:pt modelId="{4FD0B87B-A362-4B02-A738-6438F26E2C31}" type="sibTrans" cxnId="{213C1EE2-908E-4C51-ABAD-A53E64CC4959}">
      <dgm:prSet/>
      <dgm:spPr/>
      <dgm:t>
        <a:bodyPr/>
        <a:lstStyle/>
        <a:p>
          <a:endParaRPr lang="en-US"/>
        </a:p>
      </dgm:t>
    </dgm:pt>
    <dgm:pt modelId="{97EF5889-D6A4-4DA5-9A20-55D984CB4347}" type="pres">
      <dgm:prSet presAssocID="{093B046F-EA7D-42D0-A32C-F4A5B7747F12}" presName="vert0" presStyleCnt="0">
        <dgm:presLayoutVars>
          <dgm:dir/>
          <dgm:animOne val="branch"/>
          <dgm:animLvl val="lvl"/>
        </dgm:presLayoutVars>
      </dgm:prSet>
      <dgm:spPr/>
    </dgm:pt>
    <dgm:pt modelId="{EF657470-0351-420F-AE8E-4672C2D899AA}" type="pres">
      <dgm:prSet presAssocID="{A7B2F43E-9ED8-4F4E-B354-2CD0EA3B5DA1}" presName="thickLine" presStyleLbl="alignNode1" presStyleIdx="0" presStyleCnt="6"/>
      <dgm:spPr/>
    </dgm:pt>
    <dgm:pt modelId="{46CD4315-950A-4861-BD11-309C8BBA9288}" type="pres">
      <dgm:prSet presAssocID="{A7B2F43E-9ED8-4F4E-B354-2CD0EA3B5DA1}" presName="horz1" presStyleCnt="0"/>
      <dgm:spPr/>
    </dgm:pt>
    <dgm:pt modelId="{BA002BD2-A676-46BE-BC6E-0A1D7DFAB582}" type="pres">
      <dgm:prSet presAssocID="{A7B2F43E-9ED8-4F4E-B354-2CD0EA3B5DA1}" presName="tx1" presStyleLbl="revTx" presStyleIdx="0" presStyleCnt="6"/>
      <dgm:spPr/>
    </dgm:pt>
    <dgm:pt modelId="{9135E234-5B23-4F86-AAB8-CB16176FF48D}" type="pres">
      <dgm:prSet presAssocID="{A7B2F43E-9ED8-4F4E-B354-2CD0EA3B5DA1}" presName="vert1" presStyleCnt="0"/>
      <dgm:spPr/>
    </dgm:pt>
    <dgm:pt modelId="{DBFB5BB7-5085-4D5F-A741-8D19ED699F6A}" type="pres">
      <dgm:prSet presAssocID="{46FCC567-6A15-4DDF-B9F0-BA8C18CAB118}" presName="thickLine" presStyleLbl="alignNode1" presStyleIdx="1" presStyleCnt="6"/>
      <dgm:spPr/>
    </dgm:pt>
    <dgm:pt modelId="{A35BF783-790D-4CB6-B603-435AA4824BF8}" type="pres">
      <dgm:prSet presAssocID="{46FCC567-6A15-4DDF-B9F0-BA8C18CAB118}" presName="horz1" presStyleCnt="0"/>
      <dgm:spPr/>
    </dgm:pt>
    <dgm:pt modelId="{8726FA57-EEE1-41B8-A4C0-EB91CFE6BD52}" type="pres">
      <dgm:prSet presAssocID="{46FCC567-6A15-4DDF-B9F0-BA8C18CAB118}" presName="tx1" presStyleLbl="revTx" presStyleIdx="1" presStyleCnt="6"/>
      <dgm:spPr/>
    </dgm:pt>
    <dgm:pt modelId="{5B7DF012-3270-4B8E-9030-36831AFAB986}" type="pres">
      <dgm:prSet presAssocID="{46FCC567-6A15-4DDF-B9F0-BA8C18CAB118}" presName="vert1" presStyleCnt="0"/>
      <dgm:spPr/>
    </dgm:pt>
    <dgm:pt modelId="{2663BFCC-A8A0-49AD-AE59-C5D324F430ED}" type="pres">
      <dgm:prSet presAssocID="{F7967319-AE5D-4731-864C-93060B04F32F}" presName="thickLine" presStyleLbl="alignNode1" presStyleIdx="2" presStyleCnt="6"/>
      <dgm:spPr/>
    </dgm:pt>
    <dgm:pt modelId="{D057D628-DE24-41DD-829A-84171F8EBD45}" type="pres">
      <dgm:prSet presAssocID="{F7967319-AE5D-4731-864C-93060B04F32F}" presName="horz1" presStyleCnt="0"/>
      <dgm:spPr/>
    </dgm:pt>
    <dgm:pt modelId="{D3CE2D06-8D37-402B-9D15-CA0BD0010EC7}" type="pres">
      <dgm:prSet presAssocID="{F7967319-AE5D-4731-864C-93060B04F32F}" presName="tx1" presStyleLbl="revTx" presStyleIdx="2" presStyleCnt="6"/>
      <dgm:spPr/>
    </dgm:pt>
    <dgm:pt modelId="{AD57BE09-EF82-461D-83BB-DC2209868D5D}" type="pres">
      <dgm:prSet presAssocID="{F7967319-AE5D-4731-864C-93060B04F32F}" presName="vert1" presStyleCnt="0"/>
      <dgm:spPr/>
    </dgm:pt>
    <dgm:pt modelId="{B1A86007-1249-44E2-BC7D-E89299025500}" type="pres">
      <dgm:prSet presAssocID="{8E000F02-CA6B-4B88-96E3-C6F210FD8B7F}" presName="thickLine" presStyleLbl="alignNode1" presStyleIdx="3" presStyleCnt="6"/>
      <dgm:spPr/>
    </dgm:pt>
    <dgm:pt modelId="{C76B3E15-D877-4847-9D78-B4724FAD9A04}" type="pres">
      <dgm:prSet presAssocID="{8E000F02-CA6B-4B88-96E3-C6F210FD8B7F}" presName="horz1" presStyleCnt="0"/>
      <dgm:spPr/>
    </dgm:pt>
    <dgm:pt modelId="{D674FBBB-28B6-4E67-B3CF-0ECDC306BF8E}" type="pres">
      <dgm:prSet presAssocID="{8E000F02-CA6B-4B88-96E3-C6F210FD8B7F}" presName="tx1" presStyleLbl="revTx" presStyleIdx="3" presStyleCnt="6"/>
      <dgm:spPr/>
    </dgm:pt>
    <dgm:pt modelId="{EB6A521B-F522-4E33-837C-6CE40AC32B58}" type="pres">
      <dgm:prSet presAssocID="{8E000F02-CA6B-4B88-96E3-C6F210FD8B7F}" presName="vert1" presStyleCnt="0"/>
      <dgm:spPr/>
    </dgm:pt>
    <dgm:pt modelId="{429D8EC1-2CFA-4338-A300-24275CD56E4C}" type="pres">
      <dgm:prSet presAssocID="{EB6F66A7-C246-4906-B67A-BCAC56118157}" presName="thickLine" presStyleLbl="alignNode1" presStyleIdx="4" presStyleCnt="6"/>
      <dgm:spPr/>
    </dgm:pt>
    <dgm:pt modelId="{150E9398-D43B-49B4-87DE-722F83F0F32B}" type="pres">
      <dgm:prSet presAssocID="{EB6F66A7-C246-4906-B67A-BCAC56118157}" presName="horz1" presStyleCnt="0"/>
      <dgm:spPr/>
    </dgm:pt>
    <dgm:pt modelId="{A8143796-4FFA-4E49-9AFF-AEF39F83E590}" type="pres">
      <dgm:prSet presAssocID="{EB6F66A7-C246-4906-B67A-BCAC56118157}" presName="tx1" presStyleLbl="revTx" presStyleIdx="4" presStyleCnt="6"/>
      <dgm:spPr/>
    </dgm:pt>
    <dgm:pt modelId="{770ED78F-34F5-4B29-8A21-85AD0AB968B8}" type="pres">
      <dgm:prSet presAssocID="{EB6F66A7-C246-4906-B67A-BCAC56118157}" presName="vert1" presStyleCnt="0"/>
      <dgm:spPr/>
    </dgm:pt>
    <dgm:pt modelId="{622020AE-EC40-4624-AC57-7932C71B5400}" type="pres">
      <dgm:prSet presAssocID="{A56B29D7-1298-462D-B05F-2A5BB710A310}" presName="thickLine" presStyleLbl="alignNode1" presStyleIdx="5" presStyleCnt="6"/>
      <dgm:spPr/>
    </dgm:pt>
    <dgm:pt modelId="{654F22F0-5D6B-4461-A4E1-AD980A2D13A8}" type="pres">
      <dgm:prSet presAssocID="{A56B29D7-1298-462D-B05F-2A5BB710A310}" presName="horz1" presStyleCnt="0"/>
      <dgm:spPr/>
    </dgm:pt>
    <dgm:pt modelId="{CCA466E2-C8FC-4D19-9D0E-C659F679813C}" type="pres">
      <dgm:prSet presAssocID="{A56B29D7-1298-462D-B05F-2A5BB710A310}" presName="tx1" presStyleLbl="revTx" presStyleIdx="5" presStyleCnt="6"/>
      <dgm:spPr/>
    </dgm:pt>
    <dgm:pt modelId="{499E87F8-14F6-4D9D-A7A1-521969A02570}" type="pres">
      <dgm:prSet presAssocID="{A56B29D7-1298-462D-B05F-2A5BB710A310}" presName="vert1" presStyleCnt="0"/>
      <dgm:spPr/>
    </dgm:pt>
  </dgm:ptLst>
  <dgm:cxnLst>
    <dgm:cxn modelId="{F1A86B09-591D-4DB7-96A2-2877F434974D}" srcId="{093B046F-EA7D-42D0-A32C-F4A5B7747F12}" destId="{8E000F02-CA6B-4B88-96E3-C6F210FD8B7F}" srcOrd="3" destOrd="0" parTransId="{6C22827A-1F6E-4A09-8C22-31EEE4ACF130}" sibTransId="{3670D78E-1D96-4ACF-803D-E92EDAC0AAE9}"/>
    <dgm:cxn modelId="{21026E14-497B-4A6C-A911-65CA386EE881}" type="presOf" srcId="{F7967319-AE5D-4731-864C-93060B04F32F}" destId="{D3CE2D06-8D37-402B-9D15-CA0BD0010EC7}" srcOrd="0" destOrd="0" presId="urn:microsoft.com/office/officeart/2008/layout/LinedList"/>
    <dgm:cxn modelId="{95CA8939-9131-471F-B8BC-5F63B422BD3D}" type="presOf" srcId="{A7B2F43E-9ED8-4F4E-B354-2CD0EA3B5DA1}" destId="{BA002BD2-A676-46BE-BC6E-0A1D7DFAB582}" srcOrd="0" destOrd="0" presId="urn:microsoft.com/office/officeart/2008/layout/LinedList"/>
    <dgm:cxn modelId="{747ADC61-4735-45F6-955C-5826FAD41D0D}" srcId="{093B046F-EA7D-42D0-A32C-F4A5B7747F12}" destId="{A7B2F43E-9ED8-4F4E-B354-2CD0EA3B5DA1}" srcOrd="0" destOrd="0" parTransId="{3F5BBC60-55FA-4BF3-9A2B-48F44EB126DB}" sibTransId="{5480C52F-8300-4612-A187-056BF6CF3843}"/>
    <dgm:cxn modelId="{4D73CA48-CADE-4FB2-BB69-B79FDCA5D9D4}" srcId="{093B046F-EA7D-42D0-A32C-F4A5B7747F12}" destId="{EB6F66A7-C246-4906-B67A-BCAC56118157}" srcOrd="4" destOrd="0" parTransId="{05AF362C-89DF-45BA-BF5D-454BC8D4DC88}" sibTransId="{3AB2103A-7EE2-4DEA-8585-995A31198D38}"/>
    <dgm:cxn modelId="{FF69F56C-56AB-4016-8D79-008E447FF128}" type="presOf" srcId="{A56B29D7-1298-462D-B05F-2A5BB710A310}" destId="{CCA466E2-C8FC-4D19-9D0E-C659F679813C}" srcOrd="0" destOrd="0" presId="urn:microsoft.com/office/officeart/2008/layout/LinedList"/>
    <dgm:cxn modelId="{888D8351-D5DF-4E07-B281-EC7B31CAE6F5}" srcId="{093B046F-EA7D-42D0-A32C-F4A5B7747F12}" destId="{F7967319-AE5D-4731-864C-93060B04F32F}" srcOrd="2" destOrd="0" parTransId="{BEE6789E-8E3C-4649-AA7C-D76862C22779}" sibTransId="{5145F599-BE9A-474C-82A9-4A161F4622DF}"/>
    <dgm:cxn modelId="{D2B9A052-28FF-4F95-8ED7-DE8248983CD2}" type="presOf" srcId="{8E000F02-CA6B-4B88-96E3-C6F210FD8B7F}" destId="{D674FBBB-28B6-4E67-B3CF-0ECDC306BF8E}" srcOrd="0" destOrd="0" presId="urn:microsoft.com/office/officeart/2008/layout/LinedList"/>
    <dgm:cxn modelId="{604F329D-57BB-41E8-9348-D5C7E1A7B65A}" srcId="{093B046F-EA7D-42D0-A32C-F4A5B7747F12}" destId="{46FCC567-6A15-4DDF-B9F0-BA8C18CAB118}" srcOrd="1" destOrd="0" parTransId="{D7B27A8C-47BD-4594-831C-60AC00B53FF5}" sibTransId="{89A05637-3BDB-4290-B0C6-CC967099BDB1}"/>
    <dgm:cxn modelId="{E3971CA5-DB36-45A7-A1C4-8DEFD21E576D}" type="presOf" srcId="{EB6F66A7-C246-4906-B67A-BCAC56118157}" destId="{A8143796-4FFA-4E49-9AFF-AEF39F83E590}" srcOrd="0" destOrd="0" presId="urn:microsoft.com/office/officeart/2008/layout/LinedList"/>
    <dgm:cxn modelId="{DBD43AD5-AC7D-4FE9-8A9B-756F604E6F19}" type="presOf" srcId="{46FCC567-6A15-4DDF-B9F0-BA8C18CAB118}" destId="{8726FA57-EEE1-41B8-A4C0-EB91CFE6BD52}" srcOrd="0" destOrd="0" presId="urn:microsoft.com/office/officeart/2008/layout/LinedList"/>
    <dgm:cxn modelId="{83029ADB-87BA-440A-B37B-8AFBB2F4660D}" type="presOf" srcId="{093B046F-EA7D-42D0-A32C-F4A5B7747F12}" destId="{97EF5889-D6A4-4DA5-9A20-55D984CB4347}" srcOrd="0" destOrd="0" presId="urn:microsoft.com/office/officeart/2008/layout/LinedList"/>
    <dgm:cxn modelId="{213C1EE2-908E-4C51-ABAD-A53E64CC4959}" srcId="{093B046F-EA7D-42D0-A32C-F4A5B7747F12}" destId="{A56B29D7-1298-462D-B05F-2A5BB710A310}" srcOrd="5" destOrd="0" parTransId="{861601E1-067E-4494-BF9F-694C97EE7A2E}" sibTransId="{4FD0B87B-A362-4B02-A738-6438F26E2C31}"/>
    <dgm:cxn modelId="{32999C01-1D4E-41F7-A1D7-65B1040C5511}" type="presParOf" srcId="{97EF5889-D6A4-4DA5-9A20-55D984CB4347}" destId="{EF657470-0351-420F-AE8E-4672C2D899AA}" srcOrd="0" destOrd="0" presId="urn:microsoft.com/office/officeart/2008/layout/LinedList"/>
    <dgm:cxn modelId="{0CA5B33A-8E3C-4E2B-BE8F-DF54E6513599}" type="presParOf" srcId="{97EF5889-D6A4-4DA5-9A20-55D984CB4347}" destId="{46CD4315-950A-4861-BD11-309C8BBA9288}" srcOrd="1" destOrd="0" presId="urn:microsoft.com/office/officeart/2008/layout/LinedList"/>
    <dgm:cxn modelId="{5B9B9D72-176A-4596-9F8C-8243C7DD9025}" type="presParOf" srcId="{46CD4315-950A-4861-BD11-309C8BBA9288}" destId="{BA002BD2-A676-46BE-BC6E-0A1D7DFAB582}" srcOrd="0" destOrd="0" presId="urn:microsoft.com/office/officeart/2008/layout/LinedList"/>
    <dgm:cxn modelId="{FD73A27C-3EB3-4ECB-ADDE-3D9DBDEC7A77}" type="presParOf" srcId="{46CD4315-950A-4861-BD11-309C8BBA9288}" destId="{9135E234-5B23-4F86-AAB8-CB16176FF48D}" srcOrd="1" destOrd="0" presId="urn:microsoft.com/office/officeart/2008/layout/LinedList"/>
    <dgm:cxn modelId="{F63AFFA4-91D0-4493-900B-553BD2C32FC9}" type="presParOf" srcId="{97EF5889-D6A4-4DA5-9A20-55D984CB4347}" destId="{DBFB5BB7-5085-4D5F-A741-8D19ED699F6A}" srcOrd="2" destOrd="0" presId="urn:microsoft.com/office/officeart/2008/layout/LinedList"/>
    <dgm:cxn modelId="{5294AE19-3A4D-4283-9CD0-9B84D64F5C55}" type="presParOf" srcId="{97EF5889-D6A4-4DA5-9A20-55D984CB4347}" destId="{A35BF783-790D-4CB6-B603-435AA4824BF8}" srcOrd="3" destOrd="0" presId="urn:microsoft.com/office/officeart/2008/layout/LinedList"/>
    <dgm:cxn modelId="{0CDD3587-8110-4066-83EF-4BF5D68ACAE1}" type="presParOf" srcId="{A35BF783-790D-4CB6-B603-435AA4824BF8}" destId="{8726FA57-EEE1-41B8-A4C0-EB91CFE6BD52}" srcOrd="0" destOrd="0" presId="urn:microsoft.com/office/officeart/2008/layout/LinedList"/>
    <dgm:cxn modelId="{8DC64486-4FDB-4A6F-AA08-5A0377D877F0}" type="presParOf" srcId="{A35BF783-790D-4CB6-B603-435AA4824BF8}" destId="{5B7DF012-3270-4B8E-9030-36831AFAB986}" srcOrd="1" destOrd="0" presId="urn:microsoft.com/office/officeart/2008/layout/LinedList"/>
    <dgm:cxn modelId="{D0DAA881-F845-430C-AA08-BA7372F87B16}" type="presParOf" srcId="{97EF5889-D6A4-4DA5-9A20-55D984CB4347}" destId="{2663BFCC-A8A0-49AD-AE59-C5D324F430ED}" srcOrd="4" destOrd="0" presId="urn:microsoft.com/office/officeart/2008/layout/LinedList"/>
    <dgm:cxn modelId="{7D371FEA-2934-4D90-8A63-B446E31EFACD}" type="presParOf" srcId="{97EF5889-D6A4-4DA5-9A20-55D984CB4347}" destId="{D057D628-DE24-41DD-829A-84171F8EBD45}" srcOrd="5" destOrd="0" presId="urn:microsoft.com/office/officeart/2008/layout/LinedList"/>
    <dgm:cxn modelId="{2C281789-4861-4126-99B3-CD03CF692F8E}" type="presParOf" srcId="{D057D628-DE24-41DD-829A-84171F8EBD45}" destId="{D3CE2D06-8D37-402B-9D15-CA0BD0010EC7}" srcOrd="0" destOrd="0" presId="urn:microsoft.com/office/officeart/2008/layout/LinedList"/>
    <dgm:cxn modelId="{82F03828-D11E-473A-81E8-F859364818D3}" type="presParOf" srcId="{D057D628-DE24-41DD-829A-84171F8EBD45}" destId="{AD57BE09-EF82-461D-83BB-DC2209868D5D}" srcOrd="1" destOrd="0" presId="urn:microsoft.com/office/officeart/2008/layout/LinedList"/>
    <dgm:cxn modelId="{21160836-9D19-4FBA-928A-DFAF99F20551}" type="presParOf" srcId="{97EF5889-D6A4-4DA5-9A20-55D984CB4347}" destId="{B1A86007-1249-44E2-BC7D-E89299025500}" srcOrd="6" destOrd="0" presId="urn:microsoft.com/office/officeart/2008/layout/LinedList"/>
    <dgm:cxn modelId="{069FDED8-3179-49DE-BC80-785C5C5B6B9E}" type="presParOf" srcId="{97EF5889-D6A4-4DA5-9A20-55D984CB4347}" destId="{C76B3E15-D877-4847-9D78-B4724FAD9A04}" srcOrd="7" destOrd="0" presId="urn:microsoft.com/office/officeart/2008/layout/LinedList"/>
    <dgm:cxn modelId="{7D56F247-E6D5-4AA8-AA3D-F87EF58E16A5}" type="presParOf" srcId="{C76B3E15-D877-4847-9D78-B4724FAD9A04}" destId="{D674FBBB-28B6-4E67-B3CF-0ECDC306BF8E}" srcOrd="0" destOrd="0" presId="urn:microsoft.com/office/officeart/2008/layout/LinedList"/>
    <dgm:cxn modelId="{3DD346CA-BCD8-4F9E-888B-FA986D2D33B4}" type="presParOf" srcId="{C76B3E15-D877-4847-9D78-B4724FAD9A04}" destId="{EB6A521B-F522-4E33-837C-6CE40AC32B58}" srcOrd="1" destOrd="0" presId="urn:microsoft.com/office/officeart/2008/layout/LinedList"/>
    <dgm:cxn modelId="{733AEDCA-4DC3-4071-8EF0-B625A81357BA}" type="presParOf" srcId="{97EF5889-D6A4-4DA5-9A20-55D984CB4347}" destId="{429D8EC1-2CFA-4338-A300-24275CD56E4C}" srcOrd="8" destOrd="0" presId="urn:microsoft.com/office/officeart/2008/layout/LinedList"/>
    <dgm:cxn modelId="{7F797782-3A1A-4AC2-A6DD-736D1E734E0A}" type="presParOf" srcId="{97EF5889-D6A4-4DA5-9A20-55D984CB4347}" destId="{150E9398-D43B-49B4-87DE-722F83F0F32B}" srcOrd="9" destOrd="0" presId="urn:microsoft.com/office/officeart/2008/layout/LinedList"/>
    <dgm:cxn modelId="{62135DAE-70B6-43BD-B3A9-7AD7982A93C4}" type="presParOf" srcId="{150E9398-D43B-49B4-87DE-722F83F0F32B}" destId="{A8143796-4FFA-4E49-9AFF-AEF39F83E590}" srcOrd="0" destOrd="0" presId="urn:microsoft.com/office/officeart/2008/layout/LinedList"/>
    <dgm:cxn modelId="{8A1AC930-DF0A-4007-B2E3-10A6153B582B}" type="presParOf" srcId="{150E9398-D43B-49B4-87DE-722F83F0F32B}" destId="{770ED78F-34F5-4B29-8A21-85AD0AB968B8}" srcOrd="1" destOrd="0" presId="urn:microsoft.com/office/officeart/2008/layout/LinedList"/>
    <dgm:cxn modelId="{4250BB1B-6DEA-464D-8BE6-CE1355DBE124}" type="presParOf" srcId="{97EF5889-D6A4-4DA5-9A20-55D984CB4347}" destId="{622020AE-EC40-4624-AC57-7932C71B5400}" srcOrd="10" destOrd="0" presId="urn:microsoft.com/office/officeart/2008/layout/LinedList"/>
    <dgm:cxn modelId="{C4293409-7AEA-4127-9357-96AAC462561F}" type="presParOf" srcId="{97EF5889-D6A4-4DA5-9A20-55D984CB4347}" destId="{654F22F0-5D6B-4461-A4E1-AD980A2D13A8}" srcOrd="11" destOrd="0" presId="urn:microsoft.com/office/officeart/2008/layout/LinedList"/>
    <dgm:cxn modelId="{96D178A4-45C4-490E-9D7B-F34ECE1FD14A}" type="presParOf" srcId="{654F22F0-5D6B-4461-A4E1-AD980A2D13A8}" destId="{CCA466E2-C8FC-4D19-9D0E-C659F679813C}" srcOrd="0" destOrd="0" presId="urn:microsoft.com/office/officeart/2008/layout/LinedList"/>
    <dgm:cxn modelId="{93B8C34C-0312-4842-85BA-3E5B09DEC7C3}" type="presParOf" srcId="{654F22F0-5D6B-4461-A4E1-AD980A2D13A8}" destId="{499E87F8-14F6-4D9D-A7A1-521969A0257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6E79AC-D671-4FFC-9F0F-94B30C0A8F41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A926697-69C6-4289-B0A8-47F9F7EB772F}">
      <dgm:prSet/>
      <dgm:spPr/>
      <dgm:t>
        <a:bodyPr/>
        <a:lstStyle/>
        <a:p>
          <a:r>
            <a:rPr lang="fi-FI"/>
            <a:t>Salassapito- ja tietosuoja </a:t>
          </a:r>
          <a:endParaRPr lang="en-US"/>
        </a:p>
      </dgm:t>
    </dgm:pt>
    <dgm:pt modelId="{A152B45A-1BAD-4B41-B789-E945D1956D5B}" type="parTrans" cxnId="{63D13FAA-33A3-4322-AFB5-232792FB29F8}">
      <dgm:prSet/>
      <dgm:spPr/>
      <dgm:t>
        <a:bodyPr/>
        <a:lstStyle/>
        <a:p>
          <a:endParaRPr lang="en-US"/>
        </a:p>
      </dgm:t>
    </dgm:pt>
    <dgm:pt modelId="{ED3E106E-4130-43FD-9090-7FEA4735C46E}" type="sibTrans" cxnId="{63D13FAA-33A3-4322-AFB5-232792FB29F8}">
      <dgm:prSet/>
      <dgm:spPr/>
      <dgm:t>
        <a:bodyPr/>
        <a:lstStyle/>
        <a:p>
          <a:endParaRPr lang="en-US"/>
        </a:p>
      </dgm:t>
    </dgm:pt>
    <dgm:pt modelId="{5DD09195-5FA7-4515-A7F7-08C3592213D6}">
      <dgm:prSet/>
      <dgm:spPr/>
      <dgm:t>
        <a:bodyPr/>
        <a:lstStyle/>
        <a:p>
          <a:r>
            <a:rPr lang="fi-FI"/>
            <a:t>Ilmoitusvelvollisuus (lastensuojelu)</a:t>
          </a:r>
          <a:endParaRPr lang="en-US"/>
        </a:p>
      </dgm:t>
    </dgm:pt>
    <dgm:pt modelId="{8FFF845F-9B56-4C69-81FE-A326FF9C7874}" type="parTrans" cxnId="{2D704336-2E93-4419-980A-53E7D673617E}">
      <dgm:prSet/>
      <dgm:spPr/>
      <dgm:t>
        <a:bodyPr/>
        <a:lstStyle/>
        <a:p>
          <a:endParaRPr lang="en-US"/>
        </a:p>
      </dgm:t>
    </dgm:pt>
    <dgm:pt modelId="{B3AEC90D-378A-4E4C-A61E-296F00B5B15B}" type="sibTrans" cxnId="{2D704336-2E93-4419-980A-53E7D673617E}">
      <dgm:prSet/>
      <dgm:spPr/>
      <dgm:t>
        <a:bodyPr/>
        <a:lstStyle/>
        <a:p>
          <a:endParaRPr lang="en-US"/>
        </a:p>
      </dgm:t>
    </dgm:pt>
    <dgm:pt modelId="{DD59AFCD-B15D-4FA2-A4F5-F393B6997589}">
      <dgm:prSet/>
      <dgm:spPr/>
      <dgm:t>
        <a:bodyPr/>
        <a:lstStyle/>
        <a:p>
          <a:r>
            <a:rPr lang="fi-FI"/>
            <a:t>Henkilöstön ilmoitusvelvollisuus </a:t>
          </a:r>
          <a:endParaRPr lang="en-US"/>
        </a:p>
      </dgm:t>
    </dgm:pt>
    <dgm:pt modelId="{BB946853-537E-44CE-8EC6-D8F69906197A}" type="parTrans" cxnId="{845F114A-D9C9-4A11-8344-0502965D756D}">
      <dgm:prSet/>
      <dgm:spPr/>
      <dgm:t>
        <a:bodyPr/>
        <a:lstStyle/>
        <a:p>
          <a:endParaRPr lang="en-US"/>
        </a:p>
      </dgm:t>
    </dgm:pt>
    <dgm:pt modelId="{AC3C7991-AF58-4D96-ADF3-33DA0DCAA41C}" type="sibTrans" cxnId="{845F114A-D9C9-4A11-8344-0502965D756D}">
      <dgm:prSet/>
      <dgm:spPr/>
      <dgm:t>
        <a:bodyPr/>
        <a:lstStyle/>
        <a:p>
          <a:endParaRPr lang="en-US"/>
        </a:p>
      </dgm:t>
    </dgm:pt>
    <dgm:pt modelId="{6BFF1C42-0A7C-49C1-B718-FF332648FA44}">
      <dgm:prSet/>
      <dgm:spPr/>
      <dgm:t>
        <a:bodyPr/>
        <a:lstStyle/>
        <a:p>
          <a:r>
            <a:rPr lang="fi-FI"/>
            <a:t>Yhteistyö huoltajien ja viranomaisten kanssa</a:t>
          </a:r>
          <a:endParaRPr lang="en-US"/>
        </a:p>
      </dgm:t>
    </dgm:pt>
    <dgm:pt modelId="{511E0217-E6A7-4BBE-B609-0E4898E1816E}" type="parTrans" cxnId="{6BECB925-5DDD-4806-9A10-1380EF9D6074}">
      <dgm:prSet/>
      <dgm:spPr/>
      <dgm:t>
        <a:bodyPr/>
        <a:lstStyle/>
        <a:p>
          <a:endParaRPr lang="en-US"/>
        </a:p>
      </dgm:t>
    </dgm:pt>
    <dgm:pt modelId="{D4B9F074-90C6-40B0-9D96-69C7B04EBEE1}" type="sibTrans" cxnId="{6BECB925-5DDD-4806-9A10-1380EF9D6074}">
      <dgm:prSet/>
      <dgm:spPr/>
      <dgm:t>
        <a:bodyPr/>
        <a:lstStyle/>
        <a:p>
          <a:endParaRPr lang="en-US"/>
        </a:p>
      </dgm:t>
    </dgm:pt>
    <dgm:pt modelId="{BAB46D09-51E2-4B0D-80A3-8110CF62CE84}">
      <dgm:prSet/>
      <dgm:spPr/>
      <dgm:t>
        <a:bodyPr/>
        <a:lstStyle/>
        <a:p>
          <a:r>
            <a:rPr lang="fi-FI"/>
            <a:t>Oman osaamisen ylläpitäminen –koulutus ja kehittäminen</a:t>
          </a:r>
          <a:endParaRPr lang="en-US"/>
        </a:p>
      </dgm:t>
    </dgm:pt>
    <dgm:pt modelId="{1F82B7DF-8074-4D4A-95CE-1F2E53C41C26}" type="parTrans" cxnId="{5BFA712B-E830-41BE-A34C-0576AAC76A27}">
      <dgm:prSet/>
      <dgm:spPr/>
      <dgm:t>
        <a:bodyPr/>
        <a:lstStyle/>
        <a:p>
          <a:endParaRPr lang="en-US"/>
        </a:p>
      </dgm:t>
    </dgm:pt>
    <dgm:pt modelId="{56B9D1C2-849B-44D4-9A32-87F5DDB8C1D8}" type="sibTrans" cxnId="{5BFA712B-E830-41BE-A34C-0576AAC76A27}">
      <dgm:prSet/>
      <dgm:spPr/>
      <dgm:t>
        <a:bodyPr/>
        <a:lstStyle/>
        <a:p>
          <a:endParaRPr lang="en-US"/>
        </a:p>
      </dgm:t>
    </dgm:pt>
    <dgm:pt modelId="{600A487A-4801-4693-A0FC-344DFDEFCB72}" type="pres">
      <dgm:prSet presAssocID="{EF6E79AC-D671-4FFC-9F0F-94B30C0A8F41}" presName="linear" presStyleCnt="0">
        <dgm:presLayoutVars>
          <dgm:animLvl val="lvl"/>
          <dgm:resizeHandles val="exact"/>
        </dgm:presLayoutVars>
      </dgm:prSet>
      <dgm:spPr/>
    </dgm:pt>
    <dgm:pt modelId="{D5264415-7B55-4CBE-8316-5572864023F0}" type="pres">
      <dgm:prSet presAssocID="{7A926697-69C6-4289-B0A8-47F9F7EB772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AA1435E-0F4D-4D83-BA1E-A5944A7221A4}" type="pres">
      <dgm:prSet presAssocID="{ED3E106E-4130-43FD-9090-7FEA4735C46E}" presName="spacer" presStyleCnt="0"/>
      <dgm:spPr/>
    </dgm:pt>
    <dgm:pt modelId="{61EEE1D5-CDC0-4FAE-8BF5-EF8CDA7B9A65}" type="pres">
      <dgm:prSet presAssocID="{5DD09195-5FA7-4515-A7F7-08C3592213D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C0C88A3-370A-4CC1-A5A2-35E45FECCF08}" type="pres">
      <dgm:prSet presAssocID="{B3AEC90D-378A-4E4C-A61E-296F00B5B15B}" presName="spacer" presStyleCnt="0"/>
      <dgm:spPr/>
    </dgm:pt>
    <dgm:pt modelId="{BDD7DB8D-CFB2-4239-A5E3-4E92637F5035}" type="pres">
      <dgm:prSet presAssocID="{DD59AFCD-B15D-4FA2-A4F5-F393B6997589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8B2D153-E990-4749-A67D-DD274289FCD4}" type="pres">
      <dgm:prSet presAssocID="{AC3C7991-AF58-4D96-ADF3-33DA0DCAA41C}" presName="spacer" presStyleCnt="0"/>
      <dgm:spPr/>
    </dgm:pt>
    <dgm:pt modelId="{07FF693E-6E17-4202-9DDD-802D4F25516B}" type="pres">
      <dgm:prSet presAssocID="{6BFF1C42-0A7C-49C1-B718-FF332648FA4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510C70E-A6AA-4F74-9D3A-30D2C526E351}" type="pres">
      <dgm:prSet presAssocID="{D4B9F074-90C6-40B0-9D96-69C7B04EBEE1}" presName="spacer" presStyleCnt="0"/>
      <dgm:spPr/>
    </dgm:pt>
    <dgm:pt modelId="{BB8EAEA5-77AF-4881-97FD-6FE21F681098}" type="pres">
      <dgm:prSet presAssocID="{BAB46D09-51E2-4B0D-80A3-8110CF62CE8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6BECB925-5DDD-4806-9A10-1380EF9D6074}" srcId="{EF6E79AC-D671-4FFC-9F0F-94B30C0A8F41}" destId="{6BFF1C42-0A7C-49C1-B718-FF332648FA44}" srcOrd="3" destOrd="0" parTransId="{511E0217-E6A7-4BBE-B609-0E4898E1816E}" sibTransId="{D4B9F074-90C6-40B0-9D96-69C7B04EBEE1}"/>
    <dgm:cxn modelId="{5BFA712B-E830-41BE-A34C-0576AAC76A27}" srcId="{EF6E79AC-D671-4FFC-9F0F-94B30C0A8F41}" destId="{BAB46D09-51E2-4B0D-80A3-8110CF62CE84}" srcOrd="4" destOrd="0" parTransId="{1F82B7DF-8074-4D4A-95CE-1F2E53C41C26}" sibTransId="{56B9D1C2-849B-44D4-9A32-87F5DDB8C1D8}"/>
    <dgm:cxn modelId="{2D704336-2E93-4419-980A-53E7D673617E}" srcId="{EF6E79AC-D671-4FFC-9F0F-94B30C0A8F41}" destId="{5DD09195-5FA7-4515-A7F7-08C3592213D6}" srcOrd="1" destOrd="0" parTransId="{8FFF845F-9B56-4C69-81FE-A326FF9C7874}" sibTransId="{B3AEC90D-378A-4E4C-A61E-296F00B5B15B}"/>
    <dgm:cxn modelId="{845F114A-D9C9-4A11-8344-0502965D756D}" srcId="{EF6E79AC-D671-4FFC-9F0F-94B30C0A8F41}" destId="{DD59AFCD-B15D-4FA2-A4F5-F393B6997589}" srcOrd="2" destOrd="0" parTransId="{BB946853-537E-44CE-8EC6-D8F69906197A}" sibTransId="{AC3C7991-AF58-4D96-ADF3-33DA0DCAA41C}"/>
    <dgm:cxn modelId="{50EC544C-C90A-480E-9E14-DE8DA7193241}" type="presOf" srcId="{7A926697-69C6-4289-B0A8-47F9F7EB772F}" destId="{D5264415-7B55-4CBE-8316-5572864023F0}" srcOrd="0" destOrd="0" presId="urn:microsoft.com/office/officeart/2005/8/layout/vList2"/>
    <dgm:cxn modelId="{915DF08E-D39B-4C06-8454-8DBAFA0995E1}" type="presOf" srcId="{5DD09195-5FA7-4515-A7F7-08C3592213D6}" destId="{61EEE1D5-CDC0-4FAE-8BF5-EF8CDA7B9A65}" srcOrd="0" destOrd="0" presId="urn:microsoft.com/office/officeart/2005/8/layout/vList2"/>
    <dgm:cxn modelId="{63D13FAA-33A3-4322-AFB5-232792FB29F8}" srcId="{EF6E79AC-D671-4FFC-9F0F-94B30C0A8F41}" destId="{7A926697-69C6-4289-B0A8-47F9F7EB772F}" srcOrd="0" destOrd="0" parTransId="{A152B45A-1BAD-4B41-B789-E945D1956D5B}" sibTransId="{ED3E106E-4130-43FD-9090-7FEA4735C46E}"/>
    <dgm:cxn modelId="{812967AE-2CC6-4C90-B972-B9561D63BB8C}" type="presOf" srcId="{BAB46D09-51E2-4B0D-80A3-8110CF62CE84}" destId="{BB8EAEA5-77AF-4881-97FD-6FE21F681098}" srcOrd="0" destOrd="0" presId="urn:microsoft.com/office/officeart/2005/8/layout/vList2"/>
    <dgm:cxn modelId="{BC9B24D0-D93C-48DE-8941-F32582ED1DB6}" type="presOf" srcId="{DD59AFCD-B15D-4FA2-A4F5-F393B6997589}" destId="{BDD7DB8D-CFB2-4239-A5E3-4E92637F5035}" srcOrd="0" destOrd="0" presId="urn:microsoft.com/office/officeart/2005/8/layout/vList2"/>
    <dgm:cxn modelId="{67692ED6-5A3C-4E44-AE6C-0C9DD0E43927}" type="presOf" srcId="{EF6E79AC-D671-4FFC-9F0F-94B30C0A8F41}" destId="{600A487A-4801-4693-A0FC-344DFDEFCB72}" srcOrd="0" destOrd="0" presId="urn:microsoft.com/office/officeart/2005/8/layout/vList2"/>
    <dgm:cxn modelId="{2F7FC1DE-928A-417C-B593-9BE6245EBFA0}" type="presOf" srcId="{6BFF1C42-0A7C-49C1-B718-FF332648FA44}" destId="{07FF693E-6E17-4202-9DDD-802D4F25516B}" srcOrd="0" destOrd="0" presId="urn:microsoft.com/office/officeart/2005/8/layout/vList2"/>
    <dgm:cxn modelId="{7CD2C457-A201-435D-B66A-6086057FEE34}" type="presParOf" srcId="{600A487A-4801-4693-A0FC-344DFDEFCB72}" destId="{D5264415-7B55-4CBE-8316-5572864023F0}" srcOrd="0" destOrd="0" presId="urn:microsoft.com/office/officeart/2005/8/layout/vList2"/>
    <dgm:cxn modelId="{AC037EA8-65FF-4E91-A050-51777E8400A9}" type="presParOf" srcId="{600A487A-4801-4693-A0FC-344DFDEFCB72}" destId="{6AA1435E-0F4D-4D83-BA1E-A5944A7221A4}" srcOrd="1" destOrd="0" presId="urn:microsoft.com/office/officeart/2005/8/layout/vList2"/>
    <dgm:cxn modelId="{A24980BA-1208-4FE8-B726-581B35427F37}" type="presParOf" srcId="{600A487A-4801-4693-A0FC-344DFDEFCB72}" destId="{61EEE1D5-CDC0-4FAE-8BF5-EF8CDA7B9A65}" srcOrd="2" destOrd="0" presId="urn:microsoft.com/office/officeart/2005/8/layout/vList2"/>
    <dgm:cxn modelId="{86DD264C-91A9-425F-A2EC-E3582E00F7CB}" type="presParOf" srcId="{600A487A-4801-4693-A0FC-344DFDEFCB72}" destId="{CC0C88A3-370A-4CC1-A5A2-35E45FECCF08}" srcOrd="3" destOrd="0" presId="urn:microsoft.com/office/officeart/2005/8/layout/vList2"/>
    <dgm:cxn modelId="{3964E865-7689-40B3-A531-9AC02EA0F1F8}" type="presParOf" srcId="{600A487A-4801-4693-A0FC-344DFDEFCB72}" destId="{BDD7DB8D-CFB2-4239-A5E3-4E92637F5035}" srcOrd="4" destOrd="0" presId="urn:microsoft.com/office/officeart/2005/8/layout/vList2"/>
    <dgm:cxn modelId="{E4FD63FD-4B7A-4B67-86A9-3754613A75FD}" type="presParOf" srcId="{600A487A-4801-4693-A0FC-344DFDEFCB72}" destId="{38B2D153-E990-4749-A67D-DD274289FCD4}" srcOrd="5" destOrd="0" presId="urn:microsoft.com/office/officeart/2005/8/layout/vList2"/>
    <dgm:cxn modelId="{AC582C08-422B-4902-8263-BDCA78E43205}" type="presParOf" srcId="{600A487A-4801-4693-A0FC-344DFDEFCB72}" destId="{07FF693E-6E17-4202-9DDD-802D4F25516B}" srcOrd="6" destOrd="0" presId="urn:microsoft.com/office/officeart/2005/8/layout/vList2"/>
    <dgm:cxn modelId="{FE828914-2650-43E3-BC95-B10F3A5891BF}" type="presParOf" srcId="{600A487A-4801-4693-A0FC-344DFDEFCB72}" destId="{1510C70E-A6AA-4F74-9D3A-30D2C526E351}" srcOrd="7" destOrd="0" presId="urn:microsoft.com/office/officeart/2005/8/layout/vList2"/>
    <dgm:cxn modelId="{897D5A9E-B9AD-4F26-9B75-F940D3A718AB}" type="presParOf" srcId="{600A487A-4801-4693-A0FC-344DFDEFCB72}" destId="{BB8EAEA5-77AF-4881-97FD-6FE21F68109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6EC15D-D6D7-42FF-94BA-37D1515B9F1A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4C7A926-D4B9-4761-A3D1-EF5E91958AA1}">
      <dgm:prSet/>
      <dgm:spPr/>
      <dgm:t>
        <a:bodyPr/>
        <a:lstStyle/>
        <a:p>
          <a:r>
            <a:rPr lang="fi-FI"/>
            <a:t>Tapaturmat</a:t>
          </a:r>
          <a:endParaRPr lang="en-US"/>
        </a:p>
      </dgm:t>
    </dgm:pt>
    <dgm:pt modelId="{8ADC72E1-81B7-4B65-804F-48D9715B6003}" type="parTrans" cxnId="{A487F17A-3D18-46F7-AF9A-90C77A4B2710}">
      <dgm:prSet/>
      <dgm:spPr/>
      <dgm:t>
        <a:bodyPr/>
        <a:lstStyle/>
        <a:p>
          <a:endParaRPr lang="en-US"/>
        </a:p>
      </dgm:t>
    </dgm:pt>
    <dgm:pt modelId="{9475BB41-3D37-4B1F-BB69-220358575B85}" type="sibTrans" cxnId="{A487F17A-3D18-46F7-AF9A-90C77A4B2710}">
      <dgm:prSet/>
      <dgm:spPr/>
      <dgm:t>
        <a:bodyPr/>
        <a:lstStyle/>
        <a:p>
          <a:endParaRPr lang="en-US"/>
        </a:p>
      </dgm:t>
    </dgm:pt>
    <dgm:pt modelId="{40EBC7BD-3B6A-481F-9E62-9A7ABD58507D}">
      <dgm:prSet/>
      <dgm:spPr/>
      <dgm:t>
        <a:bodyPr/>
        <a:lstStyle/>
        <a:p>
          <a:r>
            <a:rPr lang="fi-FI"/>
            <a:t>Tulipalo</a:t>
          </a:r>
          <a:endParaRPr lang="en-US"/>
        </a:p>
      </dgm:t>
    </dgm:pt>
    <dgm:pt modelId="{5B789E6C-8AB5-4BD9-99FC-2B5DEF5F5A3D}" type="parTrans" cxnId="{CEDEC467-6003-4B44-8986-5CB763AFC484}">
      <dgm:prSet/>
      <dgm:spPr/>
      <dgm:t>
        <a:bodyPr/>
        <a:lstStyle/>
        <a:p>
          <a:endParaRPr lang="en-US"/>
        </a:p>
      </dgm:t>
    </dgm:pt>
    <dgm:pt modelId="{E228EEFF-70D7-497F-9933-7F0FBE3CA4E1}" type="sibTrans" cxnId="{CEDEC467-6003-4B44-8986-5CB763AFC484}">
      <dgm:prSet/>
      <dgm:spPr/>
      <dgm:t>
        <a:bodyPr/>
        <a:lstStyle/>
        <a:p>
          <a:endParaRPr lang="en-US"/>
        </a:p>
      </dgm:t>
    </dgm:pt>
    <dgm:pt modelId="{C839F9A4-6DCD-4AE2-BD44-F935C7A29B48}">
      <dgm:prSet/>
      <dgm:spPr/>
      <dgm:t>
        <a:bodyPr/>
        <a:lstStyle/>
        <a:p>
          <a:r>
            <a:rPr lang="fi-FI"/>
            <a:t>Uhkaavat tilanteet</a:t>
          </a:r>
          <a:endParaRPr lang="en-US"/>
        </a:p>
      </dgm:t>
    </dgm:pt>
    <dgm:pt modelId="{0C85D548-44AB-42BA-8ED8-E02D3027F87A}" type="parTrans" cxnId="{A939D8A2-6E8F-416E-A390-C53C96135268}">
      <dgm:prSet/>
      <dgm:spPr/>
      <dgm:t>
        <a:bodyPr/>
        <a:lstStyle/>
        <a:p>
          <a:endParaRPr lang="en-US"/>
        </a:p>
      </dgm:t>
    </dgm:pt>
    <dgm:pt modelId="{1BC262EF-13A3-44B9-BE9F-082AD53C86C1}" type="sibTrans" cxnId="{A939D8A2-6E8F-416E-A390-C53C96135268}">
      <dgm:prSet/>
      <dgm:spPr/>
      <dgm:t>
        <a:bodyPr/>
        <a:lstStyle/>
        <a:p>
          <a:endParaRPr lang="en-US"/>
        </a:p>
      </dgm:t>
    </dgm:pt>
    <dgm:pt modelId="{A2FB7223-E48A-4138-AA28-8619E9FC6382}">
      <dgm:prSet/>
      <dgm:spPr/>
      <dgm:t>
        <a:bodyPr/>
        <a:lstStyle/>
        <a:p>
          <a:r>
            <a:rPr lang="fi-FI"/>
            <a:t>Lapsen katoaminen</a:t>
          </a:r>
          <a:endParaRPr lang="en-US"/>
        </a:p>
      </dgm:t>
    </dgm:pt>
    <dgm:pt modelId="{2262D870-8928-4FBC-8848-8C75952BDF7C}" type="parTrans" cxnId="{CDE0EAA9-E8EF-4911-AEF6-5A68FE04E29B}">
      <dgm:prSet/>
      <dgm:spPr/>
      <dgm:t>
        <a:bodyPr/>
        <a:lstStyle/>
        <a:p>
          <a:endParaRPr lang="en-US"/>
        </a:p>
      </dgm:t>
    </dgm:pt>
    <dgm:pt modelId="{D1E544D2-34FB-49C2-93EB-2FD0F4C0E40F}" type="sibTrans" cxnId="{CDE0EAA9-E8EF-4911-AEF6-5A68FE04E29B}">
      <dgm:prSet/>
      <dgm:spPr/>
      <dgm:t>
        <a:bodyPr/>
        <a:lstStyle/>
        <a:p>
          <a:endParaRPr lang="en-US"/>
        </a:p>
      </dgm:t>
    </dgm:pt>
    <dgm:pt modelId="{C93BF455-15DA-4D9B-8CF0-4CA41239692D}">
      <dgm:prSet/>
      <dgm:spPr/>
      <dgm:t>
        <a:bodyPr/>
        <a:lstStyle/>
        <a:p>
          <a:r>
            <a:rPr lang="fi-FI"/>
            <a:t>Toimintaohjeiden tunteminen ja harjoittelu on jokaisen työntekijän vastuu ja velvollisuus!</a:t>
          </a:r>
          <a:endParaRPr lang="en-US"/>
        </a:p>
      </dgm:t>
    </dgm:pt>
    <dgm:pt modelId="{1A78EDA4-9350-42D0-97CB-0EDFA352DA4A}" type="parTrans" cxnId="{95CE1532-7D34-479D-9CAA-B06510990BA0}">
      <dgm:prSet/>
      <dgm:spPr/>
      <dgm:t>
        <a:bodyPr/>
        <a:lstStyle/>
        <a:p>
          <a:endParaRPr lang="en-US"/>
        </a:p>
      </dgm:t>
    </dgm:pt>
    <dgm:pt modelId="{20D45734-C4D6-4AC0-8002-D0927C45D298}" type="sibTrans" cxnId="{95CE1532-7D34-479D-9CAA-B06510990BA0}">
      <dgm:prSet/>
      <dgm:spPr/>
      <dgm:t>
        <a:bodyPr/>
        <a:lstStyle/>
        <a:p>
          <a:endParaRPr lang="en-US"/>
        </a:p>
      </dgm:t>
    </dgm:pt>
    <dgm:pt modelId="{3B3C369F-28CF-47B9-A20F-4463F9AD68DC}" type="pres">
      <dgm:prSet presAssocID="{8D6EC15D-D6D7-42FF-94BA-37D1515B9F1A}" presName="vert0" presStyleCnt="0">
        <dgm:presLayoutVars>
          <dgm:dir/>
          <dgm:animOne val="branch"/>
          <dgm:animLvl val="lvl"/>
        </dgm:presLayoutVars>
      </dgm:prSet>
      <dgm:spPr/>
    </dgm:pt>
    <dgm:pt modelId="{E5A2A106-41A5-481C-B675-B4E963FCDD34}" type="pres">
      <dgm:prSet presAssocID="{C4C7A926-D4B9-4761-A3D1-EF5E91958AA1}" presName="thickLine" presStyleLbl="alignNode1" presStyleIdx="0" presStyleCnt="5"/>
      <dgm:spPr/>
    </dgm:pt>
    <dgm:pt modelId="{D51A9E0B-9788-42DF-827D-330081013A20}" type="pres">
      <dgm:prSet presAssocID="{C4C7A926-D4B9-4761-A3D1-EF5E91958AA1}" presName="horz1" presStyleCnt="0"/>
      <dgm:spPr/>
    </dgm:pt>
    <dgm:pt modelId="{AE3DA91E-32B2-4A1C-8480-1192C4B8E2F5}" type="pres">
      <dgm:prSet presAssocID="{C4C7A926-D4B9-4761-A3D1-EF5E91958AA1}" presName="tx1" presStyleLbl="revTx" presStyleIdx="0" presStyleCnt="5"/>
      <dgm:spPr/>
    </dgm:pt>
    <dgm:pt modelId="{85D7004C-5119-4BCE-97A0-E9E407CB4DB2}" type="pres">
      <dgm:prSet presAssocID="{C4C7A926-D4B9-4761-A3D1-EF5E91958AA1}" presName="vert1" presStyleCnt="0"/>
      <dgm:spPr/>
    </dgm:pt>
    <dgm:pt modelId="{988ADD30-4A49-4F74-83EB-58F8D56A9AB1}" type="pres">
      <dgm:prSet presAssocID="{40EBC7BD-3B6A-481F-9E62-9A7ABD58507D}" presName="thickLine" presStyleLbl="alignNode1" presStyleIdx="1" presStyleCnt="5"/>
      <dgm:spPr/>
    </dgm:pt>
    <dgm:pt modelId="{2BE96D21-05FA-4321-BF65-1AB7BBC1E704}" type="pres">
      <dgm:prSet presAssocID="{40EBC7BD-3B6A-481F-9E62-9A7ABD58507D}" presName="horz1" presStyleCnt="0"/>
      <dgm:spPr/>
    </dgm:pt>
    <dgm:pt modelId="{346C10D7-AF54-4F44-9722-739C48A19978}" type="pres">
      <dgm:prSet presAssocID="{40EBC7BD-3B6A-481F-9E62-9A7ABD58507D}" presName="tx1" presStyleLbl="revTx" presStyleIdx="1" presStyleCnt="5"/>
      <dgm:spPr/>
    </dgm:pt>
    <dgm:pt modelId="{1C51B46B-4B00-46AC-881A-B57C40943160}" type="pres">
      <dgm:prSet presAssocID="{40EBC7BD-3B6A-481F-9E62-9A7ABD58507D}" presName="vert1" presStyleCnt="0"/>
      <dgm:spPr/>
    </dgm:pt>
    <dgm:pt modelId="{37A6A2C6-8BB3-4203-BAE9-FB0F4D4C8A0F}" type="pres">
      <dgm:prSet presAssocID="{C839F9A4-6DCD-4AE2-BD44-F935C7A29B48}" presName="thickLine" presStyleLbl="alignNode1" presStyleIdx="2" presStyleCnt="5"/>
      <dgm:spPr/>
    </dgm:pt>
    <dgm:pt modelId="{AEC3BE8C-CAB9-4A1F-BEDC-C76F975F70D4}" type="pres">
      <dgm:prSet presAssocID="{C839F9A4-6DCD-4AE2-BD44-F935C7A29B48}" presName="horz1" presStyleCnt="0"/>
      <dgm:spPr/>
    </dgm:pt>
    <dgm:pt modelId="{7278F5F0-214C-472D-8E60-8B1073DD7BA9}" type="pres">
      <dgm:prSet presAssocID="{C839F9A4-6DCD-4AE2-BD44-F935C7A29B48}" presName="tx1" presStyleLbl="revTx" presStyleIdx="2" presStyleCnt="5"/>
      <dgm:spPr/>
    </dgm:pt>
    <dgm:pt modelId="{AE77EED3-2765-4903-B636-38967F5EAD63}" type="pres">
      <dgm:prSet presAssocID="{C839F9A4-6DCD-4AE2-BD44-F935C7A29B48}" presName="vert1" presStyleCnt="0"/>
      <dgm:spPr/>
    </dgm:pt>
    <dgm:pt modelId="{D2E9AA53-460E-4714-AACF-C0D1C3790F0A}" type="pres">
      <dgm:prSet presAssocID="{A2FB7223-E48A-4138-AA28-8619E9FC6382}" presName="thickLine" presStyleLbl="alignNode1" presStyleIdx="3" presStyleCnt="5"/>
      <dgm:spPr/>
    </dgm:pt>
    <dgm:pt modelId="{39540E9E-7005-452C-9B0E-2AE03A0DC21A}" type="pres">
      <dgm:prSet presAssocID="{A2FB7223-E48A-4138-AA28-8619E9FC6382}" presName="horz1" presStyleCnt="0"/>
      <dgm:spPr/>
    </dgm:pt>
    <dgm:pt modelId="{3944A3E1-D4D1-478E-82CD-A02849C56A7D}" type="pres">
      <dgm:prSet presAssocID="{A2FB7223-E48A-4138-AA28-8619E9FC6382}" presName="tx1" presStyleLbl="revTx" presStyleIdx="3" presStyleCnt="5"/>
      <dgm:spPr/>
    </dgm:pt>
    <dgm:pt modelId="{7690D277-98DF-417F-BC49-7A89BB1CCFC5}" type="pres">
      <dgm:prSet presAssocID="{A2FB7223-E48A-4138-AA28-8619E9FC6382}" presName="vert1" presStyleCnt="0"/>
      <dgm:spPr/>
    </dgm:pt>
    <dgm:pt modelId="{570A81C3-35E1-484E-B2B1-1C5C066D18E2}" type="pres">
      <dgm:prSet presAssocID="{C93BF455-15DA-4D9B-8CF0-4CA41239692D}" presName="thickLine" presStyleLbl="alignNode1" presStyleIdx="4" presStyleCnt="5"/>
      <dgm:spPr/>
    </dgm:pt>
    <dgm:pt modelId="{B5C41645-CB29-4745-AE92-F6A60A1DB187}" type="pres">
      <dgm:prSet presAssocID="{C93BF455-15DA-4D9B-8CF0-4CA41239692D}" presName="horz1" presStyleCnt="0"/>
      <dgm:spPr/>
    </dgm:pt>
    <dgm:pt modelId="{837EFD3C-8B84-43B7-924A-DDAC3DC624E1}" type="pres">
      <dgm:prSet presAssocID="{C93BF455-15DA-4D9B-8CF0-4CA41239692D}" presName="tx1" presStyleLbl="revTx" presStyleIdx="4" presStyleCnt="5"/>
      <dgm:spPr/>
    </dgm:pt>
    <dgm:pt modelId="{88A35FB6-F52F-452D-B613-C637086FBF3F}" type="pres">
      <dgm:prSet presAssocID="{C93BF455-15DA-4D9B-8CF0-4CA41239692D}" presName="vert1" presStyleCnt="0"/>
      <dgm:spPr/>
    </dgm:pt>
  </dgm:ptLst>
  <dgm:cxnLst>
    <dgm:cxn modelId="{82DB4208-4074-4CDE-AB79-DDC8B3BE2133}" type="presOf" srcId="{A2FB7223-E48A-4138-AA28-8619E9FC6382}" destId="{3944A3E1-D4D1-478E-82CD-A02849C56A7D}" srcOrd="0" destOrd="0" presId="urn:microsoft.com/office/officeart/2008/layout/LinedList"/>
    <dgm:cxn modelId="{06891A13-BD1C-4BAC-A29C-125F87C50B16}" type="presOf" srcId="{8D6EC15D-D6D7-42FF-94BA-37D1515B9F1A}" destId="{3B3C369F-28CF-47B9-A20F-4463F9AD68DC}" srcOrd="0" destOrd="0" presId="urn:microsoft.com/office/officeart/2008/layout/LinedList"/>
    <dgm:cxn modelId="{7343AF23-C83B-4237-913F-979895F02FBE}" type="presOf" srcId="{C4C7A926-D4B9-4761-A3D1-EF5E91958AA1}" destId="{AE3DA91E-32B2-4A1C-8480-1192C4B8E2F5}" srcOrd="0" destOrd="0" presId="urn:microsoft.com/office/officeart/2008/layout/LinedList"/>
    <dgm:cxn modelId="{95CE1532-7D34-479D-9CAA-B06510990BA0}" srcId="{8D6EC15D-D6D7-42FF-94BA-37D1515B9F1A}" destId="{C93BF455-15DA-4D9B-8CF0-4CA41239692D}" srcOrd="4" destOrd="0" parTransId="{1A78EDA4-9350-42D0-97CB-0EDFA352DA4A}" sibTransId="{20D45734-C4D6-4AC0-8002-D0927C45D298}"/>
    <dgm:cxn modelId="{CEDEC467-6003-4B44-8986-5CB763AFC484}" srcId="{8D6EC15D-D6D7-42FF-94BA-37D1515B9F1A}" destId="{40EBC7BD-3B6A-481F-9E62-9A7ABD58507D}" srcOrd="1" destOrd="0" parTransId="{5B789E6C-8AB5-4BD9-99FC-2B5DEF5F5A3D}" sibTransId="{E228EEFF-70D7-497F-9933-7F0FBE3CA4E1}"/>
    <dgm:cxn modelId="{97D49855-8D14-49E2-BB25-92D8D0A7F0A8}" type="presOf" srcId="{C839F9A4-6DCD-4AE2-BD44-F935C7A29B48}" destId="{7278F5F0-214C-472D-8E60-8B1073DD7BA9}" srcOrd="0" destOrd="0" presId="urn:microsoft.com/office/officeart/2008/layout/LinedList"/>
    <dgm:cxn modelId="{A487F17A-3D18-46F7-AF9A-90C77A4B2710}" srcId="{8D6EC15D-D6D7-42FF-94BA-37D1515B9F1A}" destId="{C4C7A926-D4B9-4761-A3D1-EF5E91958AA1}" srcOrd="0" destOrd="0" parTransId="{8ADC72E1-81B7-4B65-804F-48D9715B6003}" sibTransId="{9475BB41-3D37-4B1F-BB69-220358575B85}"/>
    <dgm:cxn modelId="{C6E72B7C-6F6B-4F1F-902C-8D2157913A7F}" type="presOf" srcId="{40EBC7BD-3B6A-481F-9E62-9A7ABD58507D}" destId="{346C10D7-AF54-4F44-9722-739C48A19978}" srcOrd="0" destOrd="0" presId="urn:microsoft.com/office/officeart/2008/layout/LinedList"/>
    <dgm:cxn modelId="{9580E582-C28D-4098-83DE-D63BC2ED1004}" type="presOf" srcId="{C93BF455-15DA-4D9B-8CF0-4CA41239692D}" destId="{837EFD3C-8B84-43B7-924A-DDAC3DC624E1}" srcOrd="0" destOrd="0" presId="urn:microsoft.com/office/officeart/2008/layout/LinedList"/>
    <dgm:cxn modelId="{A939D8A2-6E8F-416E-A390-C53C96135268}" srcId="{8D6EC15D-D6D7-42FF-94BA-37D1515B9F1A}" destId="{C839F9A4-6DCD-4AE2-BD44-F935C7A29B48}" srcOrd="2" destOrd="0" parTransId="{0C85D548-44AB-42BA-8ED8-E02D3027F87A}" sibTransId="{1BC262EF-13A3-44B9-BE9F-082AD53C86C1}"/>
    <dgm:cxn modelId="{CDE0EAA9-E8EF-4911-AEF6-5A68FE04E29B}" srcId="{8D6EC15D-D6D7-42FF-94BA-37D1515B9F1A}" destId="{A2FB7223-E48A-4138-AA28-8619E9FC6382}" srcOrd="3" destOrd="0" parTransId="{2262D870-8928-4FBC-8848-8C75952BDF7C}" sibTransId="{D1E544D2-34FB-49C2-93EB-2FD0F4C0E40F}"/>
    <dgm:cxn modelId="{F405905D-D50E-4976-B431-7E04C99F8ECA}" type="presParOf" srcId="{3B3C369F-28CF-47B9-A20F-4463F9AD68DC}" destId="{E5A2A106-41A5-481C-B675-B4E963FCDD34}" srcOrd="0" destOrd="0" presId="urn:microsoft.com/office/officeart/2008/layout/LinedList"/>
    <dgm:cxn modelId="{51A1A61F-D5AB-4378-B5FD-F95EF20B5AB9}" type="presParOf" srcId="{3B3C369F-28CF-47B9-A20F-4463F9AD68DC}" destId="{D51A9E0B-9788-42DF-827D-330081013A20}" srcOrd="1" destOrd="0" presId="urn:microsoft.com/office/officeart/2008/layout/LinedList"/>
    <dgm:cxn modelId="{05EEDD5C-D85E-42C1-92F1-97DA23183933}" type="presParOf" srcId="{D51A9E0B-9788-42DF-827D-330081013A20}" destId="{AE3DA91E-32B2-4A1C-8480-1192C4B8E2F5}" srcOrd="0" destOrd="0" presId="urn:microsoft.com/office/officeart/2008/layout/LinedList"/>
    <dgm:cxn modelId="{81C8BD9C-7D4E-4C2D-865F-F5039D211A84}" type="presParOf" srcId="{D51A9E0B-9788-42DF-827D-330081013A20}" destId="{85D7004C-5119-4BCE-97A0-E9E407CB4DB2}" srcOrd="1" destOrd="0" presId="urn:microsoft.com/office/officeart/2008/layout/LinedList"/>
    <dgm:cxn modelId="{FD0D002C-FE78-4ACC-BFBE-423577B40598}" type="presParOf" srcId="{3B3C369F-28CF-47B9-A20F-4463F9AD68DC}" destId="{988ADD30-4A49-4F74-83EB-58F8D56A9AB1}" srcOrd="2" destOrd="0" presId="urn:microsoft.com/office/officeart/2008/layout/LinedList"/>
    <dgm:cxn modelId="{168BB723-C236-410F-B858-B744E4CD96F7}" type="presParOf" srcId="{3B3C369F-28CF-47B9-A20F-4463F9AD68DC}" destId="{2BE96D21-05FA-4321-BF65-1AB7BBC1E704}" srcOrd="3" destOrd="0" presId="urn:microsoft.com/office/officeart/2008/layout/LinedList"/>
    <dgm:cxn modelId="{D78EDAC5-F984-4941-9DEA-07C56DEA46FC}" type="presParOf" srcId="{2BE96D21-05FA-4321-BF65-1AB7BBC1E704}" destId="{346C10D7-AF54-4F44-9722-739C48A19978}" srcOrd="0" destOrd="0" presId="urn:microsoft.com/office/officeart/2008/layout/LinedList"/>
    <dgm:cxn modelId="{02C7A5E8-D97E-4804-9E54-57B82EE1FD92}" type="presParOf" srcId="{2BE96D21-05FA-4321-BF65-1AB7BBC1E704}" destId="{1C51B46B-4B00-46AC-881A-B57C40943160}" srcOrd="1" destOrd="0" presId="urn:microsoft.com/office/officeart/2008/layout/LinedList"/>
    <dgm:cxn modelId="{34C87A5D-0ECD-4C33-A15E-C06AA5249787}" type="presParOf" srcId="{3B3C369F-28CF-47B9-A20F-4463F9AD68DC}" destId="{37A6A2C6-8BB3-4203-BAE9-FB0F4D4C8A0F}" srcOrd="4" destOrd="0" presId="urn:microsoft.com/office/officeart/2008/layout/LinedList"/>
    <dgm:cxn modelId="{B62A5D57-EA3E-42D2-BA33-AB1F96AEBB50}" type="presParOf" srcId="{3B3C369F-28CF-47B9-A20F-4463F9AD68DC}" destId="{AEC3BE8C-CAB9-4A1F-BEDC-C76F975F70D4}" srcOrd="5" destOrd="0" presId="urn:microsoft.com/office/officeart/2008/layout/LinedList"/>
    <dgm:cxn modelId="{5FBE04DA-5F27-4059-9AAD-3A7443AB997C}" type="presParOf" srcId="{AEC3BE8C-CAB9-4A1F-BEDC-C76F975F70D4}" destId="{7278F5F0-214C-472D-8E60-8B1073DD7BA9}" srcOrd="0" destOrd="0" presId="urn:microsoft.com/office/officeart/2008/layout/LinedList"/>
    <dgm:cxn modelId="{22CA27AA-B5C8-48E8-91E5-F320B365C304}" type="presParOf" srcId="{AEC3BE8C-CAB9-4A1F-BEDC-C76F975F70D4}" destId="{AE77EED3-2765-4903-B636-38967F5EAD63}" srcOrd="1" destOrd="0" presId="urn:microsoft.com/office/officeart/2008/layout/LinedList"/>
    <dgm:cxn modelId="{4A8A7108-E993-4741-8833-CD70BFEFE09E}" type="presParOf" srcId="{3B3C369F-28CF-47B9-A20F-4463F9AD68DC}" destId="{D2E9AA53-460E-4714-AACF-C0D1C3790F0A}" srcOrd="6" destOrd="0" presId="urn:microsoft.com/office/officeart/2008/layout/LinedList"/>
    <dgm:cxn modelId="{5718DD33-9336-45B5-BDDD-50514F9EED58}" type="presParOf" srcId="{3B3C369F-28CF-47B9-A20F-4463F9AD68DC}" destId="{39540E9E-7005-452C-9B0E-2AE03A0DC21A}" srcOrd="7" destOrd="0" presId="urn:microsoft.com/office/officeart/2008/layout/LinedList"/>
    <dgm:cxn modelId="{48713525-0200-41C9-A90B-BF2D92A528D6}" type="presParOf" srcId="{39540E9E-7005-452C-9B0E-2AE03A0DC21A}" destId="{3944A3E1-D4D1-478E-82CD-A02849C56A7D}" srcOrd="0" destOrd="0" presId="urn:microsoft.com/office/officeart/2008/layout/LinedList"/>
    <dgm:cxn modelId="{FCCF7EEB-B4FA-4AC1-B9B2-1123488C238D}" type="presParOf" srcId="{39540E9E-7005-452C-9B0E-2AE03A0DC21A}" destId="{7690D277-98DF-417F-BC49-7A89BB1CCFC5}" srcOrd="1" destOrd="0" presId="urn:microsoft.com/office/officeart/2008/layout/LinedList"/>
    <dgm:cxn modelId="{1DB5E321-3FE5-4D43-ACFB-05A50115A2B3}" type="presParOf" srcId="{3B3C369F-28CF-47B9-A20F-4463F9AD68DC}" destId="{570A81C3-35E1-484E-B2B1-1C5C066D18E2}" srcOrd="8" destOrd="0" presId="urn:microsoft.com/office/officeart/2008/layout/LinedList"/>
    <dgm:cxn modelId="{6D0F4F99-A237-40BF-B71B-332632FF4374}" type="presParOf" srcId="{3B3C369F-28CF-47B9-A20F-4463F9AD68DC}" destId="{B5C41645-CB29-4745-AE92-F6A60A1DB187}" srcOrd="9" destOrd="0" presId="urn:microsoft.com/office/officeart/2008/layout/LinedList"/>
    <dgm:cxn modelId="{BBCA7B58-AC95-4FC6-82F4-E77FC65F64C5}" type="presParOf" srcId="{B5C41645-CB29-4745-AE92-F6A60A1DB187}" destId="{837EFD3C-8B84-43B7-924A-DDAC3DC624E1}" srcOrd="0" destOrd="0" presId="urn:microsoft.com/office/officeart/2008/layout/LinedList"/>
    <dgm:cxn modelId="{5570A1EB-0385-4AFC-A717-493B015C0C37}" type="presParOf" srcId="{B5C41645-CB29-4745-AE92-F6A60A1DB187}" destId="{88A35FB6-F52F-452D-B613-C637086FBF3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657470-0351-420F-AE8E-4672C2D899AA}">
      <dsp:nvSpPr>
        <dsp:cNvPr id="0" name=""/>
        <dsp:cNvSpPr/>
      </dsp:nvSpPr>
      <dsp:spPr>
        <a:xfrm>
          <a:off x="0" y="2663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A002BD2-A676-46BE-BC6E-0A1D7DFAB582}">
      <dsp:nvSpPr>
        <dsp:cNvPr id="0" name=""/>
        <dsp:cNvSpPr/>
      </dsp:nvSpPr>
      <dsp:spPr>
        <a:xfrm>
          <a:off x="0" y="2663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/>
            <a:t>Varhaiskasvatussuunnitelma (VASU)</a:t>
          </a:r>
          <a:endParaRPr lang="en-US" sz="2700" kern="1200"/>
        </a:p>
      </dsp:txBody>
      <dsp:txXfrm>
        <a:off x="0" y="2663"/>
        <a:ext cx="6666833" cy="908098"/>
      </dsp:txXfrm>
    </dsp:sp>
    <dsp:sp modelId="{DBFB5BB7-5085-4D5F-A741-8D19ED699F6A}">
      <dsp:nvSpPr>
        <dsp:cNvPr id="0" name=""/>
        <dsp:cNvSpPr/>
      </dsp:nvSpPr>
      <dsp:spPr>
        <a:xfrm>
          <a:off x="0" y="910762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726FA57-EEE1-41B8-A4C0-EB91CFE6BD52}">
      <dsp:nvSpPr>
        <dsp:cNvPr id="0" name=""/>
        <dsp:cNvSpPr/>
      </dsp:nvSpPr>
      <dsp:spPr>
        <a:xfrm>
          <a:off x="0" y="910762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/>
            <a:t>Pelastussuunnitelma</a:t>
          </a:r>
          <a:endParaRPr lang="en-US" sz="2700" kern="1200"/>
        </a:p>
      </dsp:txBody>
      <dsp:txXfrm>
        <a:off x="0" y="910762"/>
        <a:ext cx="6666833" cy="908098"/>
      </dsp:txXfrm>
    </dsp:sp>
    <dsp:sp modelId="{2663BFCC-A8A0-49AD-AE59-C5D324F430ED}">
      <dsp:nvSpPr>
        <dsp:cNvPr id="0" name=""/>
        <dsp:cNvSpPr/>
      </dsp:nvSpPr>
      <dsp:spPr>
        <a:xfrm>
          <a:off x="0" y="1818861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CE2D06-8D37-402B-9D15-CA0BD0010EC7}">
      <dsp:nvSpPr>
        <dsp:cNvPr id="0" name=""/>
        <dsp:cNvSpPr/>
      </dsp:nvSpPr>
      <dsp:spPr>
        <a:xfrm>
          <a:off x="0" y="1818861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/>
            <a:t>Turvallisuussuunnitelma</a:t>
          </a:r>
          <a:endParaRPr lang="en-US" sz="2700" kern="1200"/>
        </a:p>
      </dsp:txBody>
      <dsp:txXfrm>
        <a:off x="0" y="1818861"/>
        <a:ext cx="6666833" cy="908098"/>
      </dsp:txXfrm>
    </dsp:sp>
    <dsp:sp modelId="{B1A86007-1249-44E2-BC7D-E89299025500}">
      <dsp:nvSpPr>
        <dsp:cNvPr id="0" name=""/>
        <dsp:cNvSpPr/>
      </dsp:nvSpPr>
      <dsp:spPr>
        <a:xfrm>
          <a:off x="0" y="2726960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74FBBB-28B6-4E67-B3CF-0ECDC306BF8E}">
      <dsp:nvSpPr>
        <dsp:cNvPr id="0" name=""/>
        <dsp:cNvSpPr/>
      </dsp:nvSpPr>
      <dsp:spPr>
        <a:xfrm>
          <a:off x="0" y="2726960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/>
            <a:t>Kriisi- ja uhkatilannesuunnitelma</a:t>
          </a:r>
          <a:endParaRPr lang="en-US" sz="2700" kern="1200"/>
        </a:p>
      </dsp:txBody>
      <dsp:txXfrm>
        <a:off x="0" y="2726960"/>
        <a:ext cx="6666833" cy="908098"/>
      </dsp:txXfrm>
    </dsp:sp>
    <dsp:sp modelId="{429D8EC1-2CFA-4338-A300-24275CD56E4C}">
      <dsp:nvSpPr>
        <dsp:cNvPr id="0" name=""/>
        <dsp:cNvSpPr/>
      </dsp:nvSpPr>
      <dsp:spPr>
        <a:xfrm>
          <a:off x="0" y="3635058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143796-4FFA-4E49-9AFF-AEF39F83E590}">
      <dsp:nvSpPr>
        <dsp:cNvPr id="0" name=""/>
        <dsp:cNvSpPr/>
      </dsp:nvSpPr>
      <dsp:spPr>
        <a:xfrm>
          <a:off x="0" y="3635058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/>
            <a:t>Lääkehoitosuunnitelma</a:t>
          </a:r>
          <a:endParaRPr lang="en-US" sz="2700" kern="1200"/>
        </a:p>
      </dsp:txBody>
      <dsp:txXfrm>
        <a:off x="0" y="3635058"/>
        <a:ext cx="6666833" cy="908098"/>
      </dsp:txXfrm>
    </dsp:sp>
    <dsp:sp modelId="{622020AE-EC40-4624-AC57-7932C71B5400}">
      <dsp:nvSpPr>
        <dsp:cNvPr id="0" name=""/>
        <dsp:cNvSpPr/>
      </dsp:nvSpPr>
      <dsp:spPr>
        <a:xfrm>
          <a:off x="0" y="4543157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CA466E2-C8FC-4D19-9D0E-C659F679813C}">
      <dsp:nvSpPr>
        <dsp:cNvPr id="0" name=""/>
        <dsp:cNvSpPr/>
      </dsp:nvSpPr>
      <dsp:spPr>
        <a:xfrm>
          <a:off x="0" y="4543157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/>
            <a:t>Yhdenvertaisuus- ja tasa-arvosuunnitelma</a:t>
          </a:r>
          <a:endParaRPr lang="en-US" sz="2700" kern="1200"/>
        </a:p>
      </dsp:txBody>
      <dsp:txXfrm>
        <a:off x="0" y="4543157"/>
        <a:ext cx="6666833" cy="9080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264415-7B55-4CBE-8316-5572864023F0}">
      <dsp:nvSpPr>
        <dsp:cNvPr id="0" name=""/>
        <dsp:cNvSpPr/>
      </dsp:nvSpPr>
      <dsp:spPr>
        <a:xfrm>
          <a:off x="0" y="87569"/>
          <a:ext cx="6666833" cy="998156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Salassapito- ja tietosuoja </a:t>
          </a:r>
          <a:endParaRPr lang="en-US" sz="2500" kern="1200"/>
        </a:p>
      </dsp:txBody>
      <dsp:txXfrm>
        <a:off x="48726" y="136295"/>
        <a:ext cx="6569381" cy="900704"/>
      </dsp:txXfrm>
    </dsp:sp>
    <dsp:sp modelId="{61EEE1D5-CDC0-4FAE-8BF5-EF8CDA7B9A65}">
      <dsp:nvSpPr>
        <dsp:cNvPr id="0" name=""/>
        <dsp:cNvSpPr/>
      </dsp:nvSpPr>
      <dsp:spPr>
        <a:xfrm>
          <a:off x="0" y="1157725"/>
          <a:ext cx="6666833" cy="998156"/>
        </a:xfrm>
        <a:prstGeom prst="roundRect">
          <a:avLst/>
        </a:prstGeom>
        <a:gradFill rotWithShape="0">
          <a:gsLst>
            <a:gs pos="0">
              <a:schemeClr val="accent5">
                <a:hueOff val="-3038037"/>
                <a:satOff val="-207"/>
                <a:lumOff val="49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038037"/>
                <a:satOff val="-207"/>
                <a:lumOff val="49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038037"/>
                <a:satOff val="-207"/>
                <a:lumOff val="49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Ilmoitusvelvollisuus (lastensuojelu)</a:t>
          </a:r>
          <a:endParaRPr lang="en-US" sz="2500" kern="1200"/>
        </a:p>
      </dsp:txBody>
      <dsp:txXfrm>
        <a:off x="48726" y="1206451"/>
        <a:ext cx="6569381" cy="900704"/>
      </dsp:txXfrm>
    </dsp:sp>
    <dsp:sp modelId="{BDD7DB8D-CFB2-4239-A5E3-4E92637F5035}">
      <dsp:nvSpPr>
        <dsp:cNvPr id="0" name=""/>
        <dsp:cNvSpPr/>
      </dsp:nvSpPr>
      <dsp:spPr>
        <a:xfrm>
          <a:off x="0" y="2227881"/>
          <a:ext cx="6666833" cy="998156"/>
        </a:xfrm>
        <a:prstGeom prst="roundRect">
          <a:avLst/>
        </a:prstGeom>
        <a:gradFill rotWithShape="0">
          <a:gsLst>
            <a:gs pos="0">
              <a:schemeClr val="accent5">
                <a:hueOff val="-6076075"/>
                <a:satOff val="-413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076075"/>
                <a:satOff val="-413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076075"/>
                <a:satOff val="-413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Henkilöstön ilmoitusvelvollisuus </a:t>
          </a:r>
          <a:endParaRPr lang="en-US" sz="2500" kern="1200"/>
        </a:p>
      </dsp:txBody>
      <dsp:txXfrm>
        <a:off x="48726" y="2276607"/>
        <a:ext cx="6569381" cy="900704"/>
      </dsp:txXfrm>
    </dsp:sp>
    <dsp:sp modelId="{07FF693E-6E17-4202-9DDD-802D4F25516B}">
      <dsp:nvSpPr>
        <dsp:cNvPr id="0" name=""/>
        <dsp:cNvSpPr/>
      </dsp:nvSpPr>
      <dsp:spPr>
        <a:xfrm>
          <a:off x="0" y="3298038"/>
          <a:ext cx="6666833" cy="998156"/>
        </a:xfrm>
        <a:prstGeom prst="roundRect">
          <a:avLst/>
        </a:prstGeom>
        <a:gradFill rotWithShape="0">
          <a:gsLst>
            <a:gs pos="0">
              <a:schemeClr val="accent5">
                <a:hueOff val="-9114112"/>
                <a:satOff val="-620"/>
                <a:lumOff val="147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9114112"/>
                <a:satOff val="-620"/>
                <a:lumOff val="147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9114112"/>
                <a:satOff val="-620"/>
                <a:lumOff val="147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Yhteistyö huoltajien ja viranomaisten kanssa</a:t>
          </a:r>
          <a:endParaRPr lang="en-US" sz="2500" kern="1200"/>
        </a:p>
      </dsp:txBody>
      <dsp:txXfrm>
        <a:off x="48726" y="3346764"/>
        <a:ext cx="6569381" cy="900704"/>
      </dsp:txXfrm>
    </dsp:sp>
    <dsp:sp modelId="{BB8EAEA5-77AF-4881-97FD-6FE21F681098}">
      <dsp:nvSpPr>
        <dsp:cNvPr id="0" name=""/>
        <dsp:cNvSpPr/>
      </dsp:nvSpPr>
      <dsp:spPr>
        <a:xfrm>
          <a:off x="0" y="4368194"/>
          <a:ext cx="6666833" cy="998156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Oman osaamisen ylläpitäminen –koulutus ja kehittäminen</a:t>
          </a:r>
          <a:endParaRPr lang="en-US" sz="2500" kern="1200"/>
        </a:p>
      </dsp:txBody>
      <dsp:txXfrm>
        <a:off x="48726" y="4416920"/>
        <a:ext cx="6569381" cy="9007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A2A106-41A5-481C-B675-B4E963FCDD34}">
      <dsp:nvSpPr>
        <dsp:cNvPr id="0" name=""/>
        <dsp:cNvSpPr/>
      </dsp:nvSpPr>
      <dsp:spPr>
        <a:xfrm>
          <a:off x="0" y="665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3DA91E-32B2-4A1C-8480-1192C4B8E2F5}">
      <dsp:nvSpPr>
        <dsp:cNvPr id="0" name=""/>
        <dsp:cNvSpPr/>
      </dsp:nvSpPr>
      <dsp:spPr>
        <a:xfrm>
          <a:off x="0" y="665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/>
            <a:t>Tapaturmat</a:t>
          </a:r>
          <a:endParaRPr lang="en-US" sz="2600" kern="1200"/>
        </a:p>
      </dsp:txBody>
      <dsp:txXfrm>
        <a:off x="0" y="665"/>
        <a:ext cx="6666833" cy="1090517"/>
      </dsp:txXfrm>
    </dsp:sp>
    <dsp:sp modelId="{988ADD30-4A49-4F74-83EB-58F8D56A9AB1}">
      <dsp:nvSpPr>
        <dsp:cNvPr id="0" name=""/>
        <dsp:cNvSpPr/>
      </dsp:nvSpPr>
      <dsp:spPr>
        <a:xfrm>
          <a:off x="0" y="1091183"/>
          <a:ext cx="6666833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46C10D7-AF54-4F44-9722-739C48A19978}">
      <dsp:nvSpPr>
        <dsp:cNvPr id="0" name=""/>
        <dsp:cNvSpPr/>
      </dsp:nvSpPr>
      <dsp:spPr>
        <a:xfrm>
          <a:off x="0" y="1091183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/>
            <a:t>Tulipalo</a:t>
          </a:r>
          <a:endParaRPr lang="en-US" sz="2600" kern="1200"/>
        </a:p>
      </dsp:txBody>
      <dsp:txXfrm>
        <a:off x="0" y="1091183"/>
        <a:ext cx="6666833" cy="1090517"/>
      </dsp:txXfrm>
    </dsp:sp>
    <dsp:sp modelId="{37A6A2C6-8BB3-4203-BAE9-FB0F4D4C8A0F}">
      <dsp:nvSpPr>
        <dsp:cNvPr id="0" name=""/>
        <dsp:cNvSpPr/>
      </dsp:nvSpPr>
      <dsp:spPr>
        <a:xfrm>
          <a:off x="0" y="2181701"/>
          <a:ext cx="666683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78F5F0-214C-472D-8E60-8B1073DD7BA9}">
      <dsp:nvSpPr>
        <dsp:cNvPr id="0" name=""/>
        <dsp:cNvSpPr/>
      </dsp:nvSpPr>
      <dsp:spPr>
        <a:xfrm>
          <a:off x="0" y="2181701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/>
            <a:t>Uhkaavat tilanteet</a:t>
          </a:r>
          <a:endParaRPr lang="en-US" sz="2600" kern="1200"/>
        </a:p>
      </dsp:txBody>
      <dsp:txXfrm>
        <a:off x="0" y="2181701"/>
        <a:ext cx="6666833" cy="1090517"/>
      </dsp:txXfrm>
    </dsp:sp>
    <dsp:sp modelId="{D2E9AA53-460E-4714-AACF-C0D1C3790F0A}">
      <dsp:nvSpPr>
        <dsp:cNvPr id="0" name=""/>
        <dsp:cNvSpPr/>
      </dsp:nvSpPr>
      <dsp:spPr>
        <a:xfrm>
          <a:off x="0" y="3272218"/>
          <a:ext cx="6666833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944A3E1-D4D1-478E-82CD-A02849C56A7D}">
      <dsp:nvSpPr>
        <dsp:cNvPr id="0" name=""/>
        <dsp:cNvSpPr/>
      </dsp:nvSpPr>
      <dsp:spPr>
        <a:xfrm>
          <a:off x="0" y="3272218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/>
            <a:t>Lapsen katoaminen</a:t>
          </a:r>
          <a:endParaRPr lang="en-US" sz="2600" kern="1200"/>
        </a:p>
      </dsp:txBody>
      <dsp:txXfrm>
        <a:off x="0" y="3272218"/>
        <a:ext cx="6666833" cy="1090517"/>
      </dsp:txXfrm>
    </dsp:sp>
    <dsp:sp modelId="{570A81C3-35E1-484E-B2B1-1C5C066D18E2}">
      <dsp:nvSpPr>
        <dsp:cNvPr id="0" name=""/>
        <dsp:cNvSpPr/>
      </dsp:nvSpPr>
      <dsp:spPr>
        <a:xfrm>
          <a:off x="0" y="4362736"/>
          <a:ext cx="6666833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7EFD3C-8B84-43B7-924A-DDAC3DC624E1}">
      <dsp:nvSpPr>
        <dsp:cNvPr id="0" name=""/>
        <dsp:cNvSpPr/>
      </dsp:nvSpPr>
      <dsp:spPr>
        <a:xfrm>
          <a:off x="0" y="4362736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/>
            <a:t>Toimintaohjeiden tunteminen ja harjoittelu on jokaisen työntekijän vastuu ja velvollisuus!</a:t>
          </a:r>
          <a:endParaRPr lang="en-US" sz="2600" kern="1200"/>
        </a:p>
      </dsp:txBody>
      <dsp:txXfrm>
        <a:off x="0" y="4362736"/>
        <a:ext cx="6666833" cy="10905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CC178-93BC-4B25-AAB7-682CE648316B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6C7EAF-9B5E-4540-B884-4205364B06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6932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C7EAF-9B5E-4540-B884-4205364B06D7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0736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C7EAF-9B5E-4540-B884-4205364B06D7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6052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3981FA-CE25-4E95-C3AC-7E22077A1C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CA677E8-93A9-74A2-FD53-04BA9A0264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3A007A6-559E-A53C-4237-25760BF4B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9910-3AC0-451D-AE45-C9C566C95705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217F294-4A5A-0133-105B-FD8D10670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7720852-41BC-2746-5017-F83673ABE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C46-0753-45C5-8EA9-22DC2B98F3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170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B53294-BA4B-276B-E136-E16C715AE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C5BD6DC-4DA7-FE41-DF9B-661F0120F2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F76FDF-299D-0D58-7CC2-5C0B7EE63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9910-3AC0-451D-AE45-C9C566C95705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C855EEF-42A7-5195-08C5-0A7D78B00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0CAB994-D132-E639-3DC9-B87A0952D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C46-0753-45C5-8EA9-22DC2B98F3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5252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DB49F66-7E21-DBDF-020C-C62D0DDA90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8298EEC-6B8E-BE17-B959-AECC990914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D292A5B-75E8-0CBA-4600-E73EDC593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9910-3AC0-451D-AE45-C9C566C95705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F51C1F8-B7B9-66B0-7ABA-C636D972C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FC99300-8275-72B8-B9EC-469396E8F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C46-0753-45C5-8EA9-22DC2B98F3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021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471846-1FFF-37D5-D08B-1A34F2ED4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EA6E89-D8A1-E9E7-F9F3-F320957BD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27E4CEA-F814-193D-7905-6B6DF305D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9910-3AC0-451D-AE45-C9C566C95705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156419C-51E7-4A6B-3446-716773D99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EED04A8-AECE-089B-DDD1-B1FFFC826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C46-0753-45C5-8EA9-22DC2B98F3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1583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072A73-4AA2-EECB-E345-F0F86811F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7B1DCB7-449F-A58E-6271-ACA2D6502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3F94340-ABA7-8744-0700-2939FD503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9910-3AC0-451D-AE45-C9C566C95705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A54ECF-A8DA-7863-B479-8CCDBA714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3460DAB-E435-6378-C203-26783E61D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C46-0753-45C5-8EA9-22DC2B98F3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2155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1E4E67-8F0B-59C1-A7B8-9B5B141FE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EE0982-4A8E-8855-DC58-BE7C5DEBC6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89985C8-3B32-B056-2A9A-474D735857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79E98B8-E6D7-8812-02F3-F232AE308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9910-3AC0-451D-AE45-C9C566C95705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1502810-F648-6669-7692-9FBBBF222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C722B58-E22B-BD37-C9E3-CB0DDF6E8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C46-0753-45C5-8EA9-22DC2B98F3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7903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AD206B-CE85-5496-1815-8CF850E4D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E8D3D6C-C125-CB5A-D927-09292174F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A3DE3BB-3FD8-42BB-DE86-5BA5686640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40E6C03-9F19-1593-DB38-B3FA2DE490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D3926BF-6E47-9934-DE0B-46689B7F4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17246AE-4F85-C2CA-5831-040DED216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9910-3AC0-451D-AE45-C9C566C95705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0F3C448-DFA7-4F79-0E07-1D577E76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B75F6A3-0E3B-5684-AC2A-3A44CB8DD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C46-0753-45C5-8EA9-22DC2B98F3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7975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4F22E5-9550-D19A-767C-6D8A5C85F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0A75441-E2EF-25C1-B9AC-97BADCE36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9910-3AC0-451D-AE45-C9C566C95705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3EDF197-4CFC-BD59-F9EF-84D1EDF47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F45C962-D98E-9AA4-AB7E-3947D6856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C46-0753-45C5-8EA9-22DC2B98F3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432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7538E40-91D5-F29C-4445-403804FB6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9910-3AC0-451D-AE45-C9C566C95705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EB90E13-3A69-B813-4569-41EB9973F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16FA05E-7FEA-D0AF-6F53-A6CA2123B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C46-0753-45C5-8EA9-22DC2B98F3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6702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22CD27-3C12-C0B0-6DFB-5659D1656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20855C-622C-0E1A-78B9-C8372508E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8098B1D-0DD1-FD88-1789-8BC87AA02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B39EA90-2041-0689-949F-61CAF3002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9910-3AC0-451D-AE45-C9C566C95705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264A847-25BC-11D7-6AE1-246A467C9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17B4E7C-46AB-6AF1-D21C-85070B2BB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C46-0753-45C5-8EA9-22DC2B98F3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7380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B905FD-2C2C-B273-1524-CC6174970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981EC1F-BDE0-990B-BE9E-B56382F613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1D105BC-31B3-73B0-3CAE-94C693AE3E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9D04A6A-A3FF-71F8-A2AE-B25755185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9910-3AC0-451D-AE45-C9C566C95705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E7FEEAA-FBDC-231C-E71B-BD3B9B9CA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AE5C9B8-FCDD-A90E-B689-284DB08E1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DC46-0753-45C5-8EA9-22DC2B98F3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295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3CEEAA1-6838-8AC5-6706-307025C0E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1542F96-D57B-6853-B36D-F1ED7959D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A730A1F-EECC-5692-9FC4-9A89642A8D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939910-3AC0-451D-AE45-C9C566C95705}" type="datetimeFigureOut">
              <a:rPr lang="fi-FI" smtClean="0"/>
              <a:t>13.1.2026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043A4B-3E73-8F8B-6A97-7A5B645FDA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C29263B-36A9-C47E-6F0F-E74F75C07C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E3DC46-0753-45C5-8EA9-22DC2B98F3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6299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inlex.fi/fi/lainsaadanto/2018/105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finlex.fi/fi/lainsaadanto/2002/50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thl.fi/aiheet/lapset-nuoret-ja-perheet/hyvinvointi-ja-terveys/lasten-ja-lapsiperheiden-hyvinvointi" TargetMode="External"/><Relationship Id="rId2" Type="http://schemas.openxmlformats.org/officeDocument/2006/relationships/hyperlink" Target="https://www.oph.fi/fi/koulutus-ja-tutkinnot/varhaiskasvatu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km.fi/etusivu" TargetMode="External"/><Relationship Id="rId5" Type="http://schemas.openxmlformats.org/officeDocument/2006/relationships/hyperlink" Target="https://stm.fi/etusivu" TargetMode="External"/><Relationship Id="rId4" Type="http://schemas.openxmlformats.org/officeDocument/2006/relationships/hyperlink" Target="https://lvv.fi/kasvatus-ja-vapaa-aika/varhaiskasvatu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3FB566-B4C2-B2CD-1F10-95A6C8F7F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62567" y="818984"/>
            <a:ext cx="6714699" cy="3178689"/>
          </a:xfrm>
        </p:spPr>
        <p:txBody>
          <a:bodyPr>
            <a:normAutofit/>
          </a:bodyPr>
          <a:lstStyle/>
          <a:p>
            <a:pPr algn="l"/>
            <a:br>
              <a:rPr lang="fi-FI" sz="4800" dirty="0">
                <a:solidFill>
                  <a:srgbClr val="FFFFFF"/>
                </a:solidFill>
              </a:rPr>
            </a:br>
            <a:r>
              <a:rPr lang="fi-FI" sz="4800" dirty="0">
                <a:solidFill>
                  <a:srgbClr val="FFFFFF"/>
                </a:solidFill>
              </a:rPr>
              <a:t>VARHAISKASVATUSTA OHJAAVAT</a:t>
            </a:r>
            <a:br>
              <a:rPr lang="fi-FI" sz="4800" dirty="0">
                <a:solidFill>
                  <a:srgbClr val="FFFFFF"/>
                </a:solidFill>
              </a:rPr>
            </a:br>
            <a:r>
              <a:rPr lang="fi-FI" sz="4800" dirty="0">
                <a:solidFill>
                  <a:srgbClr val="FFFFFF"/>
                </a:solidFill>
              </a:rPr>
              <a:t>lait, ohjeet ja säädökset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FC1920A-86E3-1ADE-9291-E68A51BB7B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85397" y="4960961"/>
            <a:ext cx="7055893" cy="1078054"/>
          </a:xfrm>
        </p:spPr>
        <p:txBody>
          <a:bodyPr>
            <a:normAutofit/>
          </a:bodyPr>
          <a:lstStyle/>
          <a:p>
            <a:pPr algn="l"/>
            <a:r>
              <a:rPr lang="fi-FI" dirty="0">
                <a:solidFill>
                  <a:srgbClr val="FFFFFF"/>
                </a:solidFill>
              </a:rPr>
              <a:t>Johanna Rantsi 2026</a:t>
            </a:r>
          </a:p>
        </p:txBody>
      </p:sp>
    </p:spTree>
    <p:extLst>
      <p:ext uri="{BB962C8B-B14F-4D97-AF65-F5344CB8AC3E}">
        <p14:creationId xmlns:p14="http://schemas.microsoft.com/office/powerpoint/2010/main" val="2944063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5E845A5-D0E6-B93E-E908-98A00027E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2800">
                <a:solidFill>
                  <a:srgbClr val="FFFFFF"/>
                </a:solidFill>
              </a:rPr>
              <a:t>Turvallisuus ja hyvinvointi ovat varhaiskasvatuksen perusta </a:t>
            </a:r>
            <a:br>
              <a:rPr lang="fi-FI" sz="2800" b="1">
                <a:solidFill>
                  <a:srgbClr val="FFFFFF"/>
                </a:solidFill>
              </a:rPr>
            </a:br>
            <a:endParaRPr lang="fi-FI" sz="2800" b="1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5A4DDC-70A5-78EB-CAEA-007E16F83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fi-FI" sz="2000"/>
              <a:t>Lapsen </a:t>
            </a:r>
            <a:r>
              <a:rPr lang="fi-FI" sz="2000" b="1"/>
              <a:t>fyysinen, psyykkinen ja sosiaalinen turvallisuus</a:t>
            </a:r>
            <a:r>
              <a:rPr lang="fi-FI" sz="2000"/>
              <a:t> on varhaiskasvatuksen perusta.</a:t>
            </a:r>
          </a:p>
          <a:p>
            <a:endParaRPr lang="fi-FI" sz="2000"/>
          </a:p>
          <a:p>
            <a:r>
              <a:rPr lang="fi-FI" sz="2000"/>
              <a:t>Turvallinen arki tukee lapsen</a:t>
            </a:r>
            <a:r>
              <a:rPr lang="fi-FI" sz="2000" b="1"/>
              <a:t> kasvua, kehitystä ja oppimista</a:t>
            </a:r>
            <a:r>
              <a:rPr lang="fi-FI" sz="2000"/>
              <a:t>.</a:t>
            </a:r>
          </a:p>
          <a:p>
            <a:endParaRPr lang="fi-FI" sz="2000"/>
          </a:p>
          <a:p>
            <a:r>
              <a:rPr lang="fi-FI" sz="2000"/>
              <a:t>Lainsäädäntö velvoittaa järjestäjää ja henkilöstöä huolehtimaan lasten hyvinvoinnista.</a:t>
            </a:r>
          </a:p>
          <a:p>
            <a:endParaRPr lang="fi-FI" sz="2000"/>
          </a:p>
        </p:txBody>
      </p:sp>
    </p:spTree>
    <p:extLst>
      <p:ext uri="{BB962C8B-B14F-4D97-AF65-F5344CB8AC3E}">
        <p14:creationId xmlns:p14="http://schemas.microsoft.com/office/powerpoint/2010/main" val="3980545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03E264-8E27-2098-4575-4FEC00F04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Suomen lainsäädäntö velvoittaa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C56CF5-0A9B-61AC-EEDF-22C12D88F6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36914"/>
            <a:ext cx="5181600" cy="474004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i-FI" b="1" dirty="0"/>
              <a:t>Varhaiskasvatuslaki (540/2018)</a:t>
            </a:r>
          </a:p>
          <a:p>
            <a:pPr>
              <a:buFontTx/>
              <a:buChar char="-"/>
            </a:pPr>
            <a:r>
              <a:rPr lang="fi-FI" dirty="0"/>
              <a:t>Lapsella on oikeus turvalliseen ja kehittävään varhaiskasvatusympäristöön.</a:t>
            </a:r>
          </a:p>
          <a:p>
            <a:pPr>
              <a:buFontTx/>
              <a:buChar char="-"/>
            </a:pPr>
            <a:r>
              <a:rPr lang="fi-FI" dirty="0"/>
              <a:t>Henkilöstön kelpoisuus, lapsiryhmien mitoitus ja toiminnan laatu.</a:t>
            </a:r>
          </a:p>
          <a:p>
            <a:pPr>
              <a:buFontTx/>
              <a:buChar char="-"/>
            </a:pPr>
            <a:r>
              <a:rPr lang="fi-FI" dirty="0"/>
              <a:t>Yhteistyö huoltajien kanssa.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b="1" dirty="0"/>
              <a:t>Lastensuojelulaki (417/2007)</a:t>
            </a:r>
          </a:p>
          <a:p>
            <a:pPr marL="0" indent="0">
              <a:buNone/>
            </a:pPr>
            <a:r>
              <a:rPr lang="fi-FI" dirty="0"/>
              <a:t>- Lapsen etu ensisijainen.</a:t>
            </a:r>
            <a:endParaRPr lang="fi-FI" b="1" dirty="0"/>
          </a:p>
          <a:p>
            <a:pPr>
              <a:buFontTx/>
              <a:buChar char="-"/>
            </a:pPr>
            <a:r>
              <a:rPr lang="fi-FI" dirty="0"/>
              <a:t>Ilmoitusvelvollisuus: jos herää huoli lapsen hyvinvoinnista.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b="1" dirty="0"/>
              <a:t>Työturvallisuuslaki (738/2002)</a:t>
            </a:r>
          </a:p>
          <a:p>
            <a:pPr>
              <a:buFontTx/>
              <a:buChar char="-"/>
            </a:pPr>
            <a:r>
              <a:rPr lang="fi-FI" dirty="0"/>
              <a:t>Turvallinen työympäristö myös henkilöstölle.</a:t>
            </a:r>
          </a:p>
          <a:p>
            <a:pPr>
              <a:buFontTx/>
              <a:buChar char="-"/>
            </a:pPr>
            <a:r>
              <a:rPr lang="fi-FI" dirty="0"/>
              <a:t>Riskien arviointi ja vaarojen ennaltaehkäisy.</a:t>
            </a:r>
          </a:p>
          <a:p>
            <a:pPr>
              <a:buFontTx/>
              <a:buChar char="-"/>
            </a:pPr>
            <a:endParaRPr lang="fi-FI" dirty="0"/>
          </a:p>
          <a:p>
            <a:pPr marL="0" indent="0">
              <a:buNone/>
            </a:pPr>
            <a:r>
              <a:rPr lang="fi-FI" b="1" dirty="0"/>
              <a:t>Pelastuslaki (379/2011)</a:t>
            </a:r>
          </a:p>
          <a:p>
            <a:r>
              <a:rPr lang="fi-FI" dirty="0"/>
              <a:t>Pelastussuunnitelma päiväkodissa.</a:t>
            </a:r>
          </a:p>
          <a:p>
            <a:r>
              <a:rPr lang="fi-FI" dirty="0"/>
              <a:t>Paloturvallisuus ja poistumistiet.</a:t>
            </a:r>
          </a:p>
          <a:p>
            <a:pPr>
              <a:buFontTx/>
              <a:buChar char="-"/>
            </a:pPr>
            <a:endParaRPr lang="fi-FI" dirty="0"/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6E331BC-8CBF-594B-5417-53E24FD7D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36914"/>
            <a:ext cx="5181600" cy="474004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i-FI" b="1" dirty="0"/>
              <a:t>Tartuntatautilaki (1227/2016)</a:t>
            </a:r>
          </a:p>
          <a:p>
            <a:pPr>
              <a:buFontTx/>
              <a:buChar char="-"/>
            </a:pPr>
            <a:r>
              <a:rPr lang="fi-FI" dirty="0"/>
              <a:t>Hyvät hygieniakäytännöt ja siivous</a:t>
            </a:r>
          </a:p>
          <a:p>
            <a:pPr>
              <a:buFontTx/>
              <a:buChar char="-"/>
            </a:pPr>
            <a:r>
              <a:rPr lang="fi-FI" dirty="0"/>
              <a:t>Infektioiden ehkäisy </a:t>
            </a:r>
          </a:p>
          <a:p>
            <a:pPr>
              <a:buFontTx/>
              <a:buChar char="-"/>
            </a:pPr>
            <a:r>
              <a:rPr lang="fi-FI" dirty="0"/>
              <a:t>Toiminta epidemiatilanteissa.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/>
              <a:t>Elintarvikelaki</a:t>
            </a:r>
          </a:p>
          <a:p>
            <a:pPr>
              <a:buFontTx/>
              <a:buChar char="-"/>
            </a:pPr>
            <a:r>
              <a:rPr lang="fi-FI" dirty="0"/>
              <a:t>Turvallinen ruoanvalmistus, säilytys ja tarjoilu.</a:t>
            </a:r>
          </a:p>
          <a:p>
            <a:pPr>
              <a:buFontTx/>
              <a:buChar char="-"/>
            </a:pPr>
            <a:r>
              <a:rPr lang="fi-FI" dirty="0"/>
              <a:t>Allergioiden ja herkkyyksien huomioiminen.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/>
              <a:t>Tietosuojalaki </a:t>
            </a:r>
          </a:p>
          <a:p>
            <a:pPr>
              <a:buFontTx/>
              <a:buChar char="-"/>
            </a:pPr>
            <a:r>
              <a:rPr lang="fi-FI" dirty="0"/>
              <a:t>Lapsen ja perheen tietojen luottamuksellinen käsittely</a:t>
            </a:r>
          </a:p>
          <a:p>
            <a:pPr>
              <a:buFontTx/>
              <a:buChar char="-"/>
            </a:pPr>
            <a:r>
              <a:rPr lang="fi-FI" dirty="0">
                <a:hlinkClick r:id="rId3"/>
              </a:rPr>
              <a:t>Tietosuojalaki | 1050/2018 | Lainsäädäntö | Finlex</a:t>
            </a:r>
            <a:endParaRPr lang="fi-FI" dirty="0"/>
          </a:p>
          <a:p>
            <a:endParaRPr lang="fi-FI" dirty="0"/>
          </a:p>
          <a:p>
            <a:pPr marL="0" indent="0">
              <a:buNone/>
            </a:pPr>
            <a:r>
              <a:rPr lang="fi-FI" b="1" dirty="0"/>
              <a:t>Laki lasten kanssa työskentelevien rikostaustan selvittämisestä</a:t>
            </a:r>
          </a:p>
          <a:p>
            <a:pPr>
              <a:buFontTx/>
              <a:buChar char="-"/>
            </a:pPr>
            <a:r>
              <a:rPr lang="fi-FI" dirty="0"/>
              <a:t>Rikostaustaote vaaditaan ennen työsuhteen alkua.</a:t>
            </a:r>
          </a:p>
          <a:p>
            <a:pPr>
              <a:buFontTx/>
              <a:buChar char="-"/>
            </a:pPr>
            <a:r>
              <a:rPr lang="fi-FI" dirty="0">
                <a:hlinkClick r:id="rId4"/>
              </a:rPr>
              <a:t>Laki lasten kanssa työskentelevien rikostaustan selvittämisestä | 504/2002 | Lainsäädäntö | Finlex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90578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D450AA7-0842-88DD-E98D-670713423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3100">
                <a:solidFill>
                  <a:srgbClr val="FFFFFF"/>
                </a:solidFill>
              </a:rPr>
              <a:t>Viranomaisohjeet ja suositukset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62B3D0-0603-ED64-6EF8-A06C27536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fi-FI" sz="1400" b="1"/>
              <a:t>OPH eli Opetushallitus: </a:t>
            </a:r>
          </a:p>
          <a:p>
            <a:pPr marL="0" indent="0">
              <a:buNone/>
            </a:pPr>
            <a:r>
              <a:rPr lang="fi-FI" sz="1400"/>
              <a:t> Varhaiskasvatussuunnitelman perusteet (VASU)</a:t>
            </a:r>
          </a:p>
          <a:p>
            <a:pPr marL="0" indent="0">
              <a:buNone/>
            </a:pPr>
            <a:r>
              <a:rPr lang="fi-FI" sz="1400">
                <a:hlinkClick r:id="rId2"/>
              </a:rPr>
              <a:t>Varhaiskasvatus | Opetushallitus</a:t>
            </a:r>
            <a:endParaRPr lang="fi-FI" sz="1400"/>
          </a:p>
          <a:p>
            <a:pPr marL="0" indent="0">
              <a:buNone/>
            </a:pPr>
            <a:endParaRPr lang="fi-FI" sz="1400"/>
          </a:p>
          <a:p>
            <a:r>
              <a:rPr lang="fi-FI" sz="1400" b="1"/>
              <a:t>THL eli terveyden ja hyvinvoinninlaitos</a:t>
            </a:r>
            <a:r>
              <a:rPr lang="fi-FI" sz="1400"/>
              <a:t>:</a:t>
            </a:r>
          </a:p>
          <a:p>
            <a:pPr marL="0" indent="0">
              <a:buNone/>
            </a:pPr>
            <a:r>
              <a:rPr lang="fi-FI" sz="1400"/>
              <a:t> Hyvinvointi, terveys, hygienia, lääkehoito</a:t>
            </a:r>
          </a:p>
          <a:p>
            <a:pPr marL="0" indent="0">
              <a:buNone/>
            </a:pPr>
            <a:r>
              <a:rPr lang="fi-FI" sz="1400">
                <a:hlinkClick r:id="rId3"/>
              </a:rPr>
              <a:t>Lasten ja lapsiperheiden hyvinvointi - THL</a:t>
            </a:r>
            <a:endParaRPr lang="fi-FI" sz="1400"/>
          </a:p>
          <a:p>
            <a:pPr marL="0" indent="0">
              <a:buNone/>
            </a:pPr>
            <a:endParaRPr lang="fi-FI" sz="1400"/>
          </a:p>
          <a:p>
            <a:r>
              <a:rPr lang="fi-FI" sz="1400" b="1"/>
              <a:t>Valvira ja AVI eli aluehallintovirasto</a:t>
            </a:r>
            <a:r>
              <a:rPr lang="fi-FI" sz="1400"/>
              <a:t>: </a:t>
            </a:r>
          </a:p>
          <a:p>
            <a:pPr marL="0" indent="0">
              <a:buNone/>
            </a:pPr>
            <a:r>
              <a:rPr lang="fi-FI" sz="1400"/>
              <a:t>Valvonta ja ohjeistus </a:t>
            </a:r>
          </a:p>
          <a:p>
            <a:pPr marL="0" indent="0">
              <a:buNone/>
            </a:pPr>
            <a:r>
              <a:rPr lang="fi-FI" sz="1400">
                <a:hlinkClick r:id="rId4"/>
              </a:rPr>
              <a:t>Varhaiskasvatus - Lupa- ja valvontavirasto</a:t>
            </a:r>
            <a:endParaRPr lang="fi-FI" sz="1400"/>
          </a:p>
          <a:p>
            <a:pPr marL="0" indent="0">
              <a:buNone/>
            </a:pPr>
            <a:endParaRPr lang="fi-FI" sz="1400"/>
          </a:p>
          <a:p>
            <a:r>
              <a:rPr lang="fi-FI" sz="1400" b="1"/>
              <a:t>STM sosiaali- ja terveysministeriö ja OKM opetus ja kulttuuriministeriö</a:t>
            </a:r>
            <a:r>
              <a:rPr lang="fi-FI" sz="1400"/>
              <a:t>: </a:t>
            </a:r>
          </a:p>
          <a:p>
            <a:r>
              <a:rPr lang="fi-FI" sz="1400"/>
              <a:t>Kansalliset linjaukset</a:t>
            </a:r>
          </a:p>
          <a:p>
            <a:r>
              <a:rPr lang="fi-FI" sz="1400">
                <a:hlinkClick r:id="rId5"/>
              </a:rPr>
              <a:t>Etusivu - Sosiaali- ja terveysministeriö</a:t>
            </a:r>
            <a:r>
              <a:rPr lang="fi-FI" sz="1400"/>
              <a:t>    </a:t>
            </a:r>
          </a:p>
          <a:p>
            <a:r>
              <a:rPr lang="fi-FI" sz="1400"/>
              <a:t> </a:t>
            </a:r>
            <a:r>
              <a:rPr lang="fi-FI" sz="1400">
                <a:hlinkClick r:id="rId6"/>
              </a:rPr>
              <a:t>Opetus- ja kulttuuriministeriö - OKM - Opetus- ja kulttuuriministeriö</a:t>
            </a:r>
            <a:endParaRPr lang="fi-FI" sz="1400"/>
          </a:p>
          <a:p>
            <a:pPr marL="0" indent="0">
              <a:buNone/>
            </a:pPr>
            <a:endParaRPr lang="fi-FI" sz="1400"/>
          </a:p>
        </p:txBody>
      </p:sp>
    </p:spTree>
    <p:extLst>
      <p:ext uri="{BB962C8B-B14F-4D97-AF65-F5344CB8AC3E}">
        <p14:creationId xmlns:p14="http://schemas.microsoft.com/office/powerpoint/2010/main" val="3563538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B343089-5DF9-AE11-2AAC-95B64B311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br>
              <a:rPr lang="fi-FI" sz="2200">
                <a:solidFill>
                  <a:srgbClr val="FFFFFF"/>
                </a:solidFill>
              </a:rPr>
            </a:br>
            <a:br>
              <a:rPr lang="fi-FI" sz="2200">
                <a:solidFill>
                  <a:srgbClr val="FFFFFF"/>
                </a:solidFill>
              </a:rPr>
            </a:br>
            <a:r>
              <a:rPr lang="fi-FI" sz="2200">
                <a:solidFill>
                  <a:srgbClr val="FFFFFF"/>
                </a:solidFill>
              </a:rPr>
              <a:t>Turvallisuuteen liittyvät suunnitelmat varhaiskasvatuksessa</a:t>
            </a:r>
            <a:br>
              <a:rPr lang="fi-FI" sz="2200">
                <a:solidFill>
                  <a:srgbClr val="FFFFFF"/>
                </a:solidFill>
              </a:rPr>
            </a:br>
            <a:br>
              <a:rPr lang="fi-FI" sz="2200">
                <a:solidFill>
                  <a:srgbClr val="FFFFFF"/>
                </a:solidFill>
              </a:rPr>
            </a:br>
            <a:endParaRPr lang="fi-FI" sz="2200">
              <a:solidFill>
                <a:srgbClr val="FFFFFF"/>
              </a:solidFill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C9742582-16C6-E2CC-3EC1-25D94275B2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4466704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0357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4C2DD2F-9FB4-D811-1CDA-EDD47CFA7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fi-FI" sz="3100">
                <a:solidFill>
                  <a:srgbClr val="FFFFFF"/>
                </a:solidFill>
              </a:rPr>
              <a:t>Henkilöstön vastuu ja ammatillinen toiminta</a:t>
            </a:r>
            <a:br>
              <a:rPr lang="fi-FI" sz="3100">
                <a:solidFill>
                  <a:srgbClr val="FFFFFF"/>
                </a:solidFill>
              </a:rPr>
            </a:br>
            <a:endParaRPr lang="fi-FI" sz="3100">
              <a:solidFill>
                <a:srgbClr val="FFFFFF"/>
              </a:solidFill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6BF16120-6CF7-31B4-6C5B-4A95967ED9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982919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9983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CE31DDC-9196-F51C-6FFC-CF907366A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fi-FI" sz="4000">
                <a:solidFill>
                  <a:srgbClr val="FFFFFF"/>
                </a:solidFill>
              </a:rPr>
              <a:t>Poikkeus- ja kriisitilanteet</a:t>
            </a:r>
            <a:br>
              <a:rPr lang="fi-FI" sz="4000">
                <a:solidFill>
                  <a:srgbClr val="FFFFFF"/>
                </a:solidFill>
              </a:rPr>
            </a:br>
            <a:endParaRPr lang="fi-FI" sz="4000">
              <a:solidFill>
                <a:srgbClr val="FFFFFF"/>
              </a:solidFill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2DBDDAB0-7218-96E3-3F2B-E3B5DFACDA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98283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2700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332</Words>
  <Application>Microsoft Office PowerPoint</Application>
  <PresentationFormat>Laajakuva</PresentationFormat>
  <Paragraphs>79</Paragraphs>
  <Slides>7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Office-teema</vt:lpstr>
      <vt:lpstr> VARHAISKASVATUSTA OHJAAVAT lait, ohjeet ja säädökset</vt:lpstr>
      <vt:lpstr>Turvallisuus ja hyvinvointi ovat varhaiskasvatuksen perusta  </vt:lpstr>
      <vt:lpstr>Suomen lainsäädäntö velvoittaa</vt:lpstr>
      <vt:lpstr>Viranomaisohjeet ja suositukset</vt:lpstr>
      <vt:lpstr>  Turvallisuuteen liittyvät suunnitelmat varhaiskasvatuksessa  </vt:lpstr>
      <vt:lpstr>Henkilöstön vastuu ja ammatillinen toiminta </vt:lpstr>
      <vt:lpstr>Poikkeus- ja kriisitilanteet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Johanna Rantsi</dc:creator>
  <cp:lastModifiedBy>Johanna Rantsi</cp:lastModifiedBy>
  <cp:revision>1</cp:revision>
  <dcterms:created xsi:type="dcterms:W3CDTF">2026-01-06T09:42:59Z</dcterms:created>
  <dcterms:modified xsi:type="dcterms:W3CDTF">2026-01-13T10:05:56Z</dcterms:modified>
</cp:coreProperties>
</file>