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4" r:id="rId5"/>
    <p:sldId id="271" r:id="rId6"/>
    <p:sldId id="289" r:id="rId7"/>
    <p:sldId id="287" r:id="rId8"/>
    <p:sldId id="290" r:id="rId9"/>
    <p:sldId id="286" r:id="rId10"/>
    <p:sldId id="291" r:id="rId11"/>
    <p:sldId id="278" r:id="rId12"/>
    <p:sldId id="292" r:id="rId13"/>
    <p:sldId id="275" r:id="rId14"/>
    <p:sldId id="293" r:id="rId15"/>
    <p:sldId id="288" r:id="rId16"/>
    <p:sldId id="294" r:id="rId17"/>
    <p:sldId id="266" r:id="rId18"/>
    <p:sldId id="273" r:id="rId19"/>
    <p:sldId id="279" r:id="rId20"/>
  </p:sldIdLst>
  <p:sldSz cx="12192000" cy="6858000"/>
  <p:notesSz cx="9872663" cy="6742113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ja Visuri" initials="MV" lastIdx="1" clrIdx="0">
    <p:extLst>
      <p:ext uri="{19B8F6BF-5375-455C-9EA6-DF929625EA0E}">
        <p15:presenceInfo xmlns:p15="http://schemas.microsoft.com/office/powerpoint/2012/main" userId="S::merja.visuri@portaanpaa.fi::10f5cd8c-e712-492d-a44c-9b5644be61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95" autoAdjust="0"/>
    <p:restoredTop sz="94598" autoAdjust="0"/>
  </p:normalViewPr>
  <p:slideViewPr>
    <p:cSldViewPr snapToGrid="0">
      <p:cViewPr varScale="1">
        <p:scale>
          <a:sx n="63" d="100"/>
          <a:sy n="63" d="100"/>
        </p:scale>
        <p:origin x="37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FB0E48-4B8F-4C2D-95BE-59537078E15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FF7470-7535-4B58-AF64-BAD131D3421B}">
      <dgm:prSet custT="1"/>
      <dgm:spPr/>
      <dgm:t>
        <a:bodyPr/>
        <a:lstStyle/>
        <a:p>
          <a:r>
            <a:rPr lang="fi-FI" sz="2800" b="1" dirty="0"/>
            <a:t>Satu meni saunaan</a:t>
          </a:r>
          <a:endParaRPr lang="en-US" sz="2800" b="1" dirty="0"/>
        </a:p>
      </dgm:t>
    </dgm:pt>
    <dgm:pt modelId="{C722F708-2680-4E14-9482-53C521C66093}" type="parTrans" cxnId="{7ECFA578-98E1-4FC1-8F77-4139ABF11E21}">
      <dgm:prSet/>
      <dgm:spPr/>
      <dgm:t>
        <a:bodyPr/>
        <a:lstStyle/>
        <a:p>
          <a:endParaRPr lang="en-US"/>
        </a:p>
      </dgm:t>
    </dgm:pt>
    <dgm:pt modelId="{9902BE65-C0AE-4CF4-B29B-7447D5942971}" type="sibTrans" cxnId="{7ECFA578-98E1-4FC1-8F77-4139ABF11E21}">
      <dgm:prSet/>
      <dgm:spPr/>
      <dgm:t>
        <a:bodyPr/>
        <a:lstStyle/>
        <a:p>
          <a:endParaRPr lang="en-US"/>
        </a:p>
      </dgm:t>
    </dgm:pt>
    <dgm:pt modelId="{8BA0B8E1-1E35-48ED-B79E-CB541E5FED3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fi-FI" sz="2800" b="1" dirty="0"/>
            <a:t>Onko Maija täällä?</a:t>
          </a:r>
          <a:endParaRPr lang="en-US" sz="2800" b="1" dirty="0"/>
        </a:p>
      </dgm:t>
    </dgm:pt>
    <dgm:pt modelId="{53679785-2E60-4EE6-92DB-F5F5DFE82945}" type="parTrans" cxnId="{3366378D-934D-4E8B-B8DD-47211F082799}">
      <dgm:prSet/>
      <dgm:spPr/>
      <dgm:t>
        <a:bodyPr/>
        <a:lstStyle/>
        <a:p>
          <a:endParaRPr lang="en-US"/>
        </a:p>
      </dgm:t>
    </dgm:pt>
    <dgm:pt modelId="{36605CF1-CB2D-4CC8-AC77-21C4F43C5291}" type="sibTrans" cxnId="{3366378D-934D-4E8B-B8DD-47211F082799}">
      <dgm:prSet/>
      <dgm:spPr/>
      <dgm:t>
        <a:bodyPr/>
        <a:lstStyle/>
        <a:p>
          <a:endParaRPr lang="en-US"/>
        </a:p>
      </dgm:t>
    </dgm:pt>
    <dgm:pt modelId="{F813A828-8C2A-4620-A299-E8CAE0AB733A}">
      <dgm:prSet custT="1"/>
      <dgm:spPr/>
      <dgm:t>
        <a:bodyPr/>
        <a:lstStyle/>
        <a:p>
          <a:r>
            <a:rPr lang="fi-FI" sz="2800" b="1" dirty="0"/>
            <a:t>Muurahaisten muori</a:t>
          </a:r>
          <a:endParaRPr lang="en-US" sz="2800" b="1" dirty="0"/>
        </a:p>
      </dgm:t>
    </dgm:pt>
    <dgm:pt modelId="{086CA4BF-C014-429B-8D4A-A17001975D8B}" type="parTrans" cxnId="{CCF17F4A-838A-479A-9D60-E2E4DC0E81B0}">
      <dgm:prSet/>
      <dgm:spPr/>
      <dgm:t>
        <a:bodyPr/>
        <a:lstStyle/>
        <a:p>
          <a:endParaRPr lang="en-US"/>
        </a:p>
      </dgm:t>
    </dgm:pt>
    <dgm:pt modelId="{B5A2D736-8258-4778-9083-2B84448AD8E7}" type="sibTrans" cxnId="{CCF17F4A-838A-479A-9D60-E2E4DC0E81B0}">
      <dgm:prSet/>
      <dgm:spPr/>
      <dgm:t>
        <a:bodyPr/>
        <a:lstStyle/>
        <a:p>
          <a:endParaRPr lang="en-US"/>
        </a:p>
      </dgm:t>
    </dgm:pt>
    <dgm:pt modelId="{EE173493-BAC1-46A1-BCB3-F4F4DDD684DE}" type="pres">
      <dgm:prSet presAssocID="{F1FB0E48-4B8F-4C2D-95BE-59537078E153}" presName="diagram" presStyleCnt="0">
        <dgm:presLayoutVars>
          <dgm:dir/>
          <dgm:resizeHandles val="exact"/>
        </dgm:presLayoutVars>
      </dgm:prSet>
      <dgm:spPr/>
    </dgm:pt>
    <dgm:pt modelId="{7296B8F0-2B0C-4430-BF1D-F0877BB372E7}" type="pres">
      <dgm:prSet presAssocID="{9AFF7470-7535-4B58-AF64-BAD131D3421B}" presName="node" presStyleLbl="node1" presStyleIdx="0" presStyleCnt="3">
        <dgm:presLayoutVars>
          <dgm:bulletEnabled val="1"/>
        </dgm:presLayoutVars>
      </dgm:prSet>
      <dgm:spPr/>
    </dgm:pt>
    <dgm:pt modelId="{384E3E1B-AD5A-49D9-8CDC-5EC80BE3C06D}" type="pres">
      <dgm:prSet presAssocID="{9902BE65-C0AE-4CF4-B29B-7447D5942971}" presName="sibTrans" presStyleCnt="0"/>
      <dgm:spPr/>
    </dgm:pt>
    <dgm:pt modelId="{0D978EFE-0DFE-4E3E-8024-9599B9DD7405}" type="pres">
      <dgm:prSet presAssocID="{8BA0B8E1-1E35-48ED-B79E-CB541E5FED30}" presName="node" presStyleLbl="node1" presStyleIdx="1" presStyleCnt="3">
        <dgm:presLayoutVars>
          <dgm:bulletEnabled val="1"/>
        </dgm:presLayoutVars>
      </dgm:prSet>
      <dgm:spPr/>
    </dgm:pt>
    <dgm:pt modelId="{4B4D932B-E361-4281-A4A0-F6A3DBC002AA}" type="pres">
      <dgm:prSet presAssocID="{36605CF1-CB2D-4CC8-AC77-21C4F43C5291}" presName="sibTrans" presStyleCnt="0"/>
      <dgm:spPr/>
    </dgm:pt>
    <dgm:pt modelId="{0137CCE7-BACD-4CA4-AC7B-362B96E755AE}" type="pres">
      <dgm:prSet presAssocID="{F813A828-8C2A-4620-A299-E8CAE0AB733A}" presName="node" presStyleLbl="node1" presStyleIdx="2" presStyleCnt="3">
        <dgm:presLayoutVars>
          <dgm:bulletEnabled val="1"/>
        </dgm:presLayoutVars>
      </dgm:prSet>
      <dgm:spPr/>
    </dgm:pt>
  </dgm:ptLst>
  <dgm:cxnLst>
    <dgm:cxn modelId="{C012B335-1955-447B-80C6-0DAB729A1CC7}" type="presOf" srcId="{F1FB0E48-4B8F-4C2D-95BE-59537078E153}" destId="{EE173493-BAC1-46A1-BCB3-F4F4DDD684DE}" srcOrd="0" destOrd="0" presId="urn:microsoft.com/office/officeart/2005/8/layout/default"/>
    <dgm:cxn modelId="{1B7A7844-9ABC-48FC-B85F-77825CC33867}" type="presOf" srcId="{8BA0B8E1-1E35-48ED-B79E-CB541E5FED30}" destId="{0D978EFE-0DFE-4E3E-8024-9599B9DD7405}" srcOrd="0" destOrd="0" presId="urn:microsoft.com/office/officeart/2005/8/layout/default"/>
    <dgm:cxn modelId="{CCF17F4A-838A-479A-9D60-E2E4DC0E81B0}" srcId="{F1FB0E48-4B8F-4C2D-95BE-59537078E153}" destId="{F813A828-8C2A-4620-A299-E8CAE0AB733A}" srcOrd="2" destOrd="0" parTransId="{086CA4BF-C014-429B-8D4A-A17001975D8B}" sibTransId="{B5A2D736-8258-4778-9083-2B84448AD8E7}"/>
    <dgm:cxn modelId="{F5CEA551-EBF3-4122-8C1C-5F34B7682C9C}" type="presOf" srcId="{9AFF7470-7535-4B58-AF64-BAD131D3421B}" destId="{7296B8F0-2B0C-4430-BF1D-F0877BB372E7}" srcOrd="0" destOrd="0" presId="urn:microsoft.com/office/officeart/2005/8/layout/default"/>
    <dgm:cxn modelId="{7ECFA578-98E1-4FC1-8F77-4139ABF11E21}" srcId="{F1FB0E48-4B8F-4C2D-95BE-59537078E153}" destId="{9AFF7470-7535-4B58-AF64-BAD131D3421B}" srcOrd="0" destOrd="0" parTransId="{C722F708-2680-4E14-9482-53C521C66093}" sibTransId="{9902BE65-C0AE-4CF4-B29B-7447D5942971}"/>
    <dgm:cxn modelId="{3366378D-934D-4E8B-B8DD-47211F082799}" srcId="{F1FB0E48-4B8F-4C2D-95BE-59537078E153}" destId="{8BA0B8E1-1E35-48ED-B79E-CB541E5FED30}" srcOrd="1" destOrd="0" parTransId="{53679785-2E60-4EE6-92DB-F5F5DFE82945}" sibTransId="{36605CF1-CB2D-4CC8-AC77-21C4F43C5291}"/>
    <dgm:cxn modelId="{B26A2BF3-2182-47BC-98E3-55AD66D9CECB}" type="presOf" srcId="{F813A828-8C2A-4620-A299-E8CAE0AB733A}" destId="{0137CCE7-BACD-4CA4-AC7B-362B96E755AE}" srcOrd="0" destOrd="0" presId="urn:microsoft.com/office/officeart/2005/8/layout/default"/>
    <dgm:cxn modelId="{1751BA4B-25E8-447A-B701-605EAD0F24E1}" type="presParOf" srcId="{EE173493-BAC1-46A1-BCB3-F4F4DDD684DE}" destId="{7296B8F0-2B0C-4430-BF1D-F0877BB372E7}" srcOrd="0" destOrd="0" presId="urn:microsoft.com/office/officeart/2005/8/layout/default"/>
    <dgm:cxn modelId="{D39C30B8-CAD2-4F78-9B95-71E7806455D8}" type="presParOf" srcId="{EE173493-BAC1-46A1-BCB3-F4F4DDD684DE}" destId="{384E3E1B-AD5A-49D9-8CDC-5EC80BE3C06D}" srcOrd="1" destOrd="0" presId="urn:microsoft.com/office/officeart/2005/8/layout/default"/>
    <dgm:cxn modelId="{494013E1-40FE-4A55-B86C-BB6AD460897B}" type="presParOf" srcId="{EE173493-BAC1-46A1-BCB3-F4F4DDD684DE}" destId="{0D978EFE-0DFE-4E3E-8024-9599B9DD7405}" srcOrd="2" destOrd="0" presId="urn:microsoft.com/office/officeart/2005/8/layout/default"/>
    <dgm:cxn modelId="{27FE29EC-4973-47B7-A6E1-69599A0C5082}" type="presParOf" srcId="{EE173493-BAC1-46A1-BCB3-F4F4DDD684DE}" destId="{4B4D932B-E361-4281-A4A0-F6A3DBC002AA}" srcOrd="3" destOrd="0" presId="urn:microsoft.com/office/officeart/2005/8/layout/default"/>
    <dgm:cxn modelId="{0397994F-38F5-4985-994E-EE5BF9FF6A6E}" type="presParOf" srcId="{EE173493-BAC1-46A1-BCB3-F4F4DDD684DE}" destId="{0137CCE7-BACD-4CA4-AC7B-362B96E755A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2CF92-CFF7-4704-A3A2-7B5643D57EAE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EF39DF38-E5B4-4D78-B26E-7BE493B9C684}">
      <dgm:prSet phldrT="[Teksti]" custT="1"/>
      <dgm:spPr/>
      <dgm:t>
        <a:bodyPr/>
        <a:lstStyle/>
        <a:p>
          <a:pPr>
            <a:buNone/>
          </a:pPr>
          <a:r>
            <a:rPr lang="fi-FI" sz="2000" dirty="0"/>
            <a:t>TAA – TAA – TAA – Z</a:t>
          </a:r>
        </a:p>
      </dgm:t>
    </dgm:pt>
    <dgm:pt modelId="{EA5086B1-8FA5-4233-9AB2-4EE11F815528}" type="parTrans" cxnId="{D89B604C-88D4-4CBF-982C-671FE191DB0F}">
      <dgm:prSet/>
      <dgm:spPr/>
      <dgm:t>
        <a:bodyPr/>
        <a:lstStyle/>
        <a:p>
          <a:endParaRPr lang="fi-FI"/>
        </a:p>
      </dgm:t>
    </dgm:pt>
    <dgm:pt modelId="{856A7E94-F1F6-4317-9587-47511647919E}" type="sibTrans" cxnId="{D89B604C-88D4-4CBF-982C-671FE191DB0F}">
      <dgm:prSet/>
      <dgm:spPr/>
      <dgm:t>
        <a:bodyPr/>
        <a:lstStyle/>
        <a:p>
          <a:endParaRPr lang="fi-FI"/>
        </a:p>
      </dgm:t>
    </dgm:pt>
    <dgm:pt modelId="{F7A492C0-DE98-4CDE-AE41-B8CC31423820}">
      <dgm:prSet phldrT="[Teksti]" custT="1"/>
      <dgm:spPr/>
      <dgm:t>
        <a:bodyPr/>
        <a:lstStyle/>
        <a:p>
          <a:pPr>
            <a:buNone/>
          </a:pPr>
          <a:r>
            <a:rPr lang="fi-FI" sz="2000" b="1" dirty="0"/>
            <a:t>TRAK –  TO  – RI – Z</a:t>
          </a:r>
        </a:p>
      </dgm:t>
    </dgm:pt>
    <dgm:pt modelId="{19EC529A-1501-4A0F-85BA-5C4A34E9AF8F}" type="parTrans" cxnId="{82087141-06C7-4E7E-9AE4-68CD066D1768}">
      <dgm:prSet/>
      <dgm:spPr/>
      <dgm:t>
        <a:bodyPr/>
        <a:lstStyle/>
        <a:p>
          <a:endParaRPr lang="fi-FI"/>
        </a:p>
      </dgm:t>
    </dgm:pt>
    <dgm:pt modelId="{77DF39D1-A2AC-4F33-8589-5358345D6BD1}" type="sibTrans" cxnId="{82087141-06C7-4E7E-9AE4-68CD066D1768}">
      <dgm:prSet/>
      <dgm:spPr/>
      <dgm:t>
        <a:bodyPr/>
        <a:lstStyle/>
        <a:p>
          <a:endParaRPr lang="fi-FI"/>
        </a:p>
      </dgm:t>
    </dgm:pt>
    <dgm:pt modelId="{E745B6D7-AB9A-4133-B061-69FBB101F9FC}">
      <dgm:prSet phldrT="[Teksti]" custT="1"/>
      <dgm:spPr/>
      <dgm:t>
        <a:bodyPr/>
        <a:lstStyle/>
        <a:p>
          <a:pPr>
            <a:buNone/>
          </a:pPr>
          <a:r>
            <a:rPr lang="fi-FI" sz="2000" b="1" dirty="0"/>
            <a:t>MOOT – TO – RI   – PYÖ – RÄ</a:t>
          </a:r>
        </a:p>
      </dgm:t>
    </dgm:pt>
    <dgm:pt modelId="{601CF545-C704-458B-ACEE-4841BBAA8D0F}" type="parTrans" cxnId="{B1651704-530E-4DCF-BC8A-6C6D868ED31C}">
      <dgm:prSet/>
      <dgm:spPr/>
      <dgm:t>
        <a:bodyPr/>
        <a:lstStyle/>
        <a:p>
          <a:endParaRPr lang="fi-FI"/>
        </a:p>
      </dgm:t>
    </dgm:pt>
    <dgm:pt modelId="{A31E4D6D-BCE7-41EE-B1B6-8482AB256740}" type="sibTrans" cxnId="{B1651704-530E-4DCF-BC8A-6C6D868ED31C}">
      <dgm:prSet/>
      <dgm:spPr/>
      <dgm:t>
        <a:bodyPr/>
        <a:lstStyle/>
        <a:p>
          <a:endParaRPr lang="fi-FI"/>
        </a:p>
      </dgm:t>
    </dgm:pt>
    <dgm:pt modelId="{E8BFD845-49B2-4574-BD03-A9474B2B9B80}">
      <dgm:prSet phldrT="[Teksti]" custT="1"/>
      <dgm:spPr/>
      <dgm:t>
        <a:bodyPr/>
        <a:lstStyle/>
        <a:p>
          <a:pPr>
            <a:buNone/>
          </a:pPr>
          <a:r>
            <a:rPr lang="fi-FI" sz="2000" dirty="0"/>
            <a:t>TAA  TI – TI   –  TAA – TAA </a:t>
          </a:r>
        </a:p>
      </dgm:t>
    </dgm:pt>
    <dgm:pt modelId="{8DAEABBA-5D31-4989-AB5F-986BC9DD5B8E}" type="parTrans" cxnId="{C593622A-9F93-4DB9-AEB0-B25BB197AC24}">
      <dgm:prSet/>
      <dgm:spPr/>
      <dgm:t>
        <a:bodyPr/>
        <a:lstStyle/>
        <a:p>
          <a:endParaRPr lang="fi-FI"/>
        </a:p>
      </dgm:t>
    </dgm:pt>
    <dgm:pt modelId="{E54BDBCE-9E0F-4AB3-9876-5979156D5FB9}" type="sibTrans" cxnId="{C593622A-9F93-4DB9-AEB0-B25BB197AC24}">
      <dgm:prSet/>
      <dgm:spPr/>
      <dgm:t>
        <a:bodyPr/>
        <a:lstStyle/>
        <a:p>
          <a:endParaRPr lang="fi-FI"/>
        </a:p>
      </dgm:t>
    </dgm:pt>
    <dgm:pt modelId="{19401A50-6001-480F-AE76-A9956F60B190}">
      <dgm:prSet phldrT="[Teksti]" custT="1"/>
      <dgm:spPr/>
      <dgm:t>
        <a:bodyPr/>
        <a:lstStyle/>
        <a:p>
          <a:pPr>
            <a:buNone/>
          </a:pPr>
          <a:r>
            <a:rPr lang="fi-FI" sz="2000" dirty="0"/>
            <a:t>TAA – TAA – TAA - TAA</a:t>
          </a:r>
        </a:p>
      </dgm:t>
    </dgm:pt>
    <dgm:pt modelId="{8F79F8F8-E967-4631-888B-8A3F1A3988E1}" type="parTrans" cxnId="{C63F0A3F-A62A-49E1-BD7A-C44872D17552}">
      <dgm:prSet/>
      <dgm:spPr/>
      <dgm:t>
        <a:bodyPr/>
        <a:lstStyle/>
        <a:p>
          <a:endParaRPr lang="fi-FI"/>
        </a:p>
      </dgm:t>
    </dgm:pt>
    <dgm:pt modelId="{7F74BE70-6908-4C8A-9FC9-2A1D1DBB172C}" type="sibTrans" cxnId="{C63F0A3F-A62A-49E1-BD7A-C44872D17552}">
      <dgm:prSet/>
      <dgm:spPr/>
      <dgm:t>
        <a:bodyPr/>
        <a:lstStyle/>
        <a:p>
          <a:endParaRPr lang="fi-FI"/>
        </a:p>
      </dgm:t>
    </dgm:pt>
    <dgm:pt modelId="{068B60ED-E3F6-498B-A7F3-B7F357DF1F65}">
      <dgm:prSet phldrT="[Teksti]" custT="1"/>
      <dgm:spPr/>
      <dgm:t>
        <a:bodyPr/>
        <a:lstStyle/>
        <a:p>
          <a:pPr>
            <a:buNone/>
          </a:pPr>
          <a:r>
            <a:rPr lang="fi-FI" sz="2000" b="1" dirty="0"/>
            <a:t>KUOR – MA – AU – TO </a:t>
          </a:r>
        </a:p>
      </dgm:t>
    </dgm:pt>
    <dgm:pt modelId="{A4878701-25C1-4892-8CE6-992C0370CAC8}" type="sibTrans" cxnId="{DBB1A585-F728-4902-BED3-F73D406DA503}">
      <dgm:prSet/>
      <dgm:spPr/>
      <dgm:t>
        <a:bodyPr/>
        <a:lstStyle/>
        <a:p>
          <a:endParaRPr lang="fi-FI"/>
        </a:p>
      </dgm:t>
    </dgm:pt>
    <dgm:pt modelId="{E19B8B75-2B7B-4B8A-8C60-AB57C262208A}" type="parTrans" cxnId="{DBB1A585-F728-4902-BED3-F73D406DA503}">
      <dgm:prSet/>
      <dgm:spPr/>
      <dgm:t>
        <a:bodyPr/>
        <a:lstStyle/>
        <a:p>
          <a:endParaRPr lang="fi-FI"/>
        </a:p>
      </dgm:t>
    </dgm:pt>
    <dgm:pt modelId="{54B12AEF-E56D-47D4-A394-A0ACF61243EC}">
      <dgm:prSet phldrT="[Teksti]" custT="1"/>
      <dgm:spPr/>
      <dgm:t>
        <a:bodyPr/>
        <a:lstStyle/>
        <a:p>
          <a:pPr>
            <a:buNone/>
          </a:pPr>
          <a:r>
            <a:rPr lang="fi-FI" sz="2000" b="1" dirty="0"/>
            <a:t>MUM – MON POL – KU – PYÖ – RÄ</a:t>
          </a:r>
        </a:p>
      </dgm:t>
    </dgm:pt>
    <dgm:pt modelId="{3719529D-6C90-41AC-8FC6-5F4D2F891188}" type="parTrans" cxnId="{B68EDF64-682A-41CF-8A6B-BF6C3493AC66}">
      <dgm:prSet/>
      <dgm:spPr/>
      <dgm:t>
        <a:bodyPr/>
        <a:lstStyle/>
        <a:p>
          <a:endParaRPr lang="fi-FI"/>
        </a:p>
      </dgm:t>
    </dgm:pt>
    <dgm:pt modelId="{431ECB23-ABD7-43B1-A1B4-857AB5D5224E}" type="sibTrans" cxnId="{B68EDF64-682A-41CF-8A6B-BF6C3493AC66}">
      <dgm:prSet/>
      <dgm:spPr/>
      <dgm:t>
        <a:bodyPr/>
        <a:lstStyle/>
        <a:p>
          <a:endParaRPr lang="fi-FI"/>
        </a:p>
      </dgm:t>
    </dgm:pt>
    <dgm:pt modelId="{740F1942-0B50-4342-AB7E-83F14F76D2D9}">
      <dgm:prSet phldrT="[Teksti]" custT="1"/>
      <dgm:spPr/>
      <dgm:t>
        <a:bodyPr/>
        <a:lstStyle/>
        <a:p>
          <a:pPr>
            <a:buNone/>
          </a:pPr>
          <a:r>
            <a:rPr lang="fi-FI" sz="2000" dirty="0"/>
            <a:t>TAA     </a:t>
          </a:r>
          <a:r>
            <a:rPr lang="fi-FI" sz="2000" dirty="0" err="1"/>
            <a:t>TAA</a:t>
          </a:r>
          <a:r>
            <a:rPr lang="fi-FI" sz="2000" dirty="0"/>
            <a:t>    TI – TI  </a:t>
          </a:r>
          <a:r>
            <a:rPr lang="fi-FI" sz="2000" dirty="0" err="1"/>
            <a:t>TI</a:t>
          </a:r>
          <a:r>
            <a:rPr lang="fi-FI" sz="2000" dirty="0"/>
            <a:t> – TI </a:t>
          </a:r>
        </a:p>
      </dgm:t>
    </dgm:pt>
    <dgm:pt modelId="{5D4E6582-2C47-49A8-96C1-8072AFE8555B}" type="parTrans" cxnId="{F055841E-9BAE-4A67-BDC0-83BD84A3C117}">
      <dgm:prSet/>
      <dgm:spPr/>
      <dgm:t>
        <a:bodyPr/>
        <a:lstStyle/>
        <a:p>
          <a:endParaRPr lang="fi-FI"/>
        </a:p>
      </dgm:t>
    </dgm:pt>
    <dgm:pt modelId="{F3E02DA9-447B-4DA5-989C-CA4F50CC0C85}" type="sibTrans" cxnId="{F055841E-9BAE-4A67-BDC0-83BD84A3C117}">
      <dgm:prSet/>
      <dgm:spPr/>
      <dgm:t>
        <a:bodyPr/>
        <a:lstStyle/>
        <a:p>
          <a:endParaRPr lang="fi-FI"/>
        </a:p>
      </dgm:t>
    </dgm:pt>
    <dgm:pt modelId="{F4BABB65-BB8A-4CDD-9921-01B646CE09F1}" type="pres">
      <dgm:prSet presAssocID="{A212CF92-CFF7-4704-A3A2-7B5643D57EAE}" presName="Name0" presStyleCnt="0">
        <dgm:presLayoutVars>
          <dgm:dir/>
          <dgm:animLvl val="lvl"/>
          <dgm:resizeHandles val="exact"/>
        </dgm:presLayoutVars>
      </dgm:prSet>
      <dgm:spPr/>
    </dgm:pt>
    <dgm:pt modelId="{56C60B33-EEAC-41A9-869A-A945DFE51785}" type="pres">
      <dgm:prSet presAssocID="{54B12AEF-E56D-47D4-A394-A0ACF61243EC}" presName="boxAndChildren" presStyleCnt="0"/>
      <dgm:spPr/>
    </dgm:pt>
    <dgm:pt modelId="{0A10F681-5CFB-451F-B0DC-0794D792E204}" type="pres">
      <dgm:prSet presAssocID="{54B12AEF-E56D-47D4-A394-A0ACF61243EC}" presName="parentTextBox" presStyleLbl="node1" presStyleIdx="0" presStyleCnt="4"/>
      <dgm:spPr/>
    </dgm:pt>
    <dgm:pt modelId="{CCDA5EDD-16C0-4298-A71A-CAD30D4A92B4}" type="pres">
      <dgm:prSet presAssocID="{54B12AEF-E56D-47D4-A394-A0ACF61243EC}" presName="entireBox" presStyleLbl="node1" presStyleIdx="0" presStyleCnt="4"/>
      <dgm:spPr/>
    </dgm:pt>
    <dgm:pt modelId="{B61F7232-DE0B-4C60-A6DA-CD27EB1B48F2}" type="pres">
      <dgm:prSet presAssocID="{54B12AEF-E56D-47D4-A394-A0ACF61243EC}" presName="descendantBox" presStyleCnt="0"/>
      <dgm:spPr/>
    </dgm:pt>
    <dgm:pt modelId="{2C39B4CB-1177-448E-804C-4A4FD1E2DA76}" type="pres">
      <dgm:prSet presAssocID="{740F1942-0B50-4342-AB7E-83F14F76D2D9}" presName="childTextBox" presStyleLbl="fgAccFollowNode1" presStyleIdx="0" presStyleCnt="4">
        <dgm:presLayoutVars>
          <dgm:bulletEnabled val="1"/>
        </dgm:presLayoutVars>
      </dgm:prSet>
      <dgm:spPr/>
    </dgm:pt>
    <dgm:pt modelId="{8EFC9544-5622-4765-B563-DE10E38E3876}" type="pres">
      <dgm:prSet presAssocID="{77DF39D1-A2AC-4F33-8589-5358345D6BD1}" presName="sp" presStyleCnt="0"/>
      <dgm:spPr/>
    </dgm:pt>
    <dgm:pt modelId="{6B037935-4722-4385-8ECD-3A64BF220EDC}" type="pres">
      <dgm:prSet presAssocID="{F7A492C0-DE98-4CDE-AE41-B8CC31423820}" presName="arrowAndChildren" presStyleCnt="0"/>
      <dgm:spPr/>
    </dgm:pt>
    <dgm:pt modelId="{E21FA164-3EA6-47E9-AC48-840CFAC8B97C}" type="pres">
      <dgm:prSet presAssocID="{F7A492C0-DE98-4CDE-AE41-B8CC31423820}" presName="parentTextArrow" presStyleLbl="node1" presStyleIdx="0" presStyleCnt="4"/>
      <dgm:spPr/>
    </dgm:pt>
    <dgm:pt modelId="{300C536D-F6DD-40B2-8A57-71EFD6F2C6A9}" type="pres">
      <dgm:prSet presAssocID="{F7A492C0-DE98-4CDE-AE41-B8CC31423820}" presName="arrow" presStyleLbl="node1" presStyleIdx="1" presStyleCnt="4"/>
      <dgm:spPr/>
    </dgm:pt>
    <dgm:pt modelId="{30CD0AFC-A0E6-4AFB-AC88-A6B81198FA82}" type="pres">
      <dgm:prSet presAssocID="{F7A492C0-DE98-4CDE-AE41-B8CC31423820}" presName="descendantArrow" presStyleCnt="0"/>
      <dgm:spPr/>
    </dgm:pt>
    <dgm:pt modelId="{A2891983-B006-41D9-80E6-30AB17798E3D}" type="pres">
      <dgm:prSet presAssocID="{EF39DF38-E5B4-4D78-B26E-7BE493B9C684}" presName="childTextArrow" presStyleLbl="fgAccFollowNode1" presStyleIdx="1" presStyleCnt="4">
        <dgm:presLayoutVars>
          <dgm:bulletEnabled val="1"/>
        </dgm:presLayoutVars>
      </dgm:prSet>
      <dgm:spPr/>
    </dgm:pt>
    <dgm:pt modelId="{D64E7848-3424-477A-B219-64163ACC5629}" type="pres">
      <dgm:prSet presAssocID="{A31E4D6D-BCE7-41EE-B1B6-8482AB256740}" presName="sp" presStyleCnt="0"/>
      <dgm:spPr/>
    </dgm:pt>
    <dgm:pt modelId="{00B20CF2-FBEB-42EE-A663-440B640CD5F7}" type="pres">
      <dgm:prSet presAssocID="{E745B6D7-AB9A-4133-B061-69FBB101F9FC}" presName="arrowAndChildren" presStyleCnt="0"/>
      <dgm:spPr/>
    </dgm:pt>
    <dgm:pt modelId="{6353AB7A-1F5B-45A9-A752-56EEDD0BD51B}" type="pres">
      <dgm:prSet presAssocID="{E745B6D7-AB9A-4133-B061-69FBB101F9FC}" presName="parentTextArrow" presStyleLbl="node1" presStyleIdx="1" presStyleCnt="4"/>
      <dgm:spPr/>
    </dgm:pt>
    <dgm:pt modelId="{70FE9157-3CF5-4C97-B149-3C148803A73E}" type="pres">
      <dgm:prSet presAssocID="{E745B6D7-AB9A-4133-B061-69FBB101F9FC}" presName="arrow" presStyleLbl="node1" presStyleIdx="2" presStyleCnt="4"/>
      <dgm:spPr/>
    </dgm:pt>
    <dgm:pt modelId="{C4A6BDCA-00E0-468B-8E86-E7E1C67BBB57}" type="pres">
      <dgm:prSet presAssocID="{E745B6D7-AB9A-4133-B061-69FBB101F9FC}" presName="descendantArrow" presStyleCnt="0"/>
      <dgm:spPr/>
    </dgm:pt>
    <dgm:pt modelId="{052D1339-1D99-4F30-A98B-B517641A31F6}" type="pres">
      <dgm:prSet presAssocID="{E8BFD845-49B2-4574-BD03-A9474B2B9B80}" presName="childTextArrow" presStyleLbl="fgAccFollowNode1" presStyleIdx="2" presStyleCnt="4">
        <dgm:presLayoutVars>
          <dgm:bulletEnabled val="1"/>
        </dgm:presLayoutVars>
      </dgm:prSet>
      <dgm:spPr/>
    </dgm:pt>
    <dgm:pt modelId="{E8C37256-E0BD-40B0-A139-24FFF896C233}" type="pres">
      <dgm:prSet presAssocID="{A4878701-25C1-4892-8CE6-992C0370CAC8}" presName="sp" presStyleCnt="0"/>
      <dgm:spPr/>
    </dgm:pt>
    <dgm:pt modelId="{909504F6-D42D-4F69-8851-BB7CC0624CF4}" type="pres">
      <dgm:prSet presAssocID="{068B60ED-E3F6-498B-A7F3-B7F357DF1F65}" presName="arrowAndChildren" presStyleCnt="0"/>
      <dgm:spPr/>
    </dgm:pt>
    <dgm:pt modelId="{9F729DFF-A059-4E79-B11F-A11722DD4188}" type="pres">
      <dgm:prSet presAssocID="{068B60ED-E3F6-498B-A7F3-B7F357DF1F65}" presName="parentTextArrow" presStyleLbl="node1" presStyleIdx="2" presStyleCnt="4"/>
      <dgm:spPr/>
    </dgm:pt>
    <dgm:pt modelId="{F7C2860E-72CB-4ED3-BA45-2DB884B51F81}" type="pres">
      <dgm:prSet presAssocID="{068B60ED-E3F6-498B-A7F3-B7F357DF1F65}" presName="arrow" presStyleLbl="node1" presStyleIdx="3" presStyleCnt="4"/>
      <dgm:spPr/>
    </dgm:pt>
    <dgm:pt modelId="{D6A9BD44-D2A0-4A4E-A827-19180CEAF117}" type="pres">
      <dgm:prSet presAssocID="{068B60ED-E3F6-498B-A7F3-B7F357DF1F65}" presName="descendantArrow" presStyleCnt="0"/>
      <dgm:spPr/>
    </dgm:pt>
    <dgm:pt modelId="{9B3844C6-7B61-4AA5-9461-F4DC5C364CF3}" type="pres">
      <dgm:prSet presAssocID="{19401A50-6001-480F-AE76-A9956F60B190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B1651704-530E-4DCF-BC8A-6C6D868ED31C}" srcId="{A212CF92-CFF7-4704-A3A2-7B5643D57EAE}" destId="{E745B6D7-AB9A-4133-B061-69FBB101F9FC}" srcOrd="1" destOrd="0" parTransId="{601CF545-C704-458B-ACEE-4841BBAA8D0F}" sibTransId="{A31E4D6D-BCE7-41EE-B1B6-8482AB256740}"/>
    <dgm:cxn modelId="{8AD60B14-D424-44EB-85FE-BCE8F24D1C5F}" type="presOf" srcId="{54B12AEF-E56D-47D4-A394-A0ACF61243EC}" destId="{CCDA5EDD-16C0-4298-A71A-CAD30D4A92B4}" srcOrd="1" destOrd="0" presId="urn:microsoft.com/office/officeart/2005/8/layout/process4"/>
    <dgm:cxn modelId="{10693B1B-FA05-4DFF-8366-33FF839BC936}" type="presOf" srcId="{54B12AEF-E56D-47D4-A394-A0ACF61243EC}" destId="{0A10F681-5CFB-451F-B0DC-0794D792E204}" srcOrd="0" destOrd="0" presId="urn:microsoft.com/office/officeart/2005/8/layout/process4"/>
    <dgm:cxn modelId="{F055841E-9BAE-4A67-BDC0-83BD84A3C117}" srcId="{54B12AEF-E56D-47D4-A394-A0ACF61243EC}" destId="{740F1942-0B50-4342-AB7E-83F14F76D2D9}" srcOrd="0" destOrd="0" parTransId="{5D4E6582-2C47-49A8-96C1-8072AFE8555B}" sibTransId="{F3E02DA9-447B-4DA5-989C-CA4F50CC0C85}"/>
    <dgm:cxn modelId="{C593622A-9F93-4DB9-AEB0-B25BB197AC24}" srcId="{E745B6D7-AB9A-4133-B061-69FBB101F9FC}" destId="{E8BFD845-49B2-4574-BD03-A9474B2B9B80}" srcOrd="0" destOrd="0" parTransId="{8DAEABBA-5D31-4989-AB5F-986BC9DD5B8E}" sibTransId="{E54BDBCE-9E0F-4AB3-9876-5979156D5FB9}"/>
    <dgm:cxn modelId="{C63F0A3F-A62A-49E1-BD7A-C44872D17552}" srcId="{068B60ED-E3F6-498B-A7F3-B7F357DF1F65}" destId="{19401A50-6001-480F-AE76-A9956F60B190}" srcOrd="0" destOrd="0" parTransId="{8F79F8F8-E967-4631-888B-8A3F1A3988E1}" sibTransId="{7F74BE70-6908-4C8A-9FC9-2A1D1DBB172C}"/>
    <dgm:cxn modelId="{5211F05B-DFA4-49EC-9622-3693261BC3BE}" type="presOf" srcId="{EF39DF38-E5B4-4D78-B26E-7BE493B9C684}" destId="{A2891983-B006-41D9-80E6-30AB17798E3D}" srcOrd="0" destOrd="0" presId="urn:microsoft.com/office/officeart/2005/8/layout/process4"/>
    <dgm:cxn modelId="{82087141-06C7-4E7E-9AE4-68CD066D1768}" srcId="{A212CF92-CFF7-4704-A3A2-7B5643D57EAE}" destId="{F7A492C0-DE98-4CDE-AE41-B8CC31423820}" srcOrd="2" destOrd="0" parTransId="{19EC529A-1501-4A0F-85BA-5C4A34E9AF8F}" sibTransId="{77DF39D1-A2AC-4F33-8589-5358345D6BD1}"/>
    <dgm:cxn modelId="{B68EDF64-682A-41CF-8A6B-BF6C3493AC66}" srcId="{A212CF92-CFF7-4704-A3A2-7B5643D57EAE}" destId="{54B12AEF-E56D-47D4-A394-A0ACF61243EC}" srcOrd="3" destOrd="0" parTransId="{3719529D-6C90-41AC-8FC6-5F4D2F891188}" sibTransId="{431ECB23-ABD7-43B1-A1B4-857AB5D5224E}"/>
    <dgm:cxn modelId="{85B1B749-3F6D-4585-862D-21840AA23415}" type="presOf" srcId="{E745B6D7-AB9A-4133-B061-69FBB101F9FC}" destId="{70FE9157-3CF5-4C97-B149-3C148803A73E}" srcOrd="1" destOrd="0" presId="urn:microsoft.com/office/officeart/2005/8/layout/process4"/>
    <dgm:cxn modelId="{B4A5206A-082F-4704-9C17-E8283762861C}" type="presOf" srcId="{E8BFD845-49B2-4574-BD03-A9474B2B9B80}" destId="{052D1339-1D99-4F30-A98B-B517641A31F6}" srcOrd="0" destOrd="0" presId="urn:microsoft.com/office/officeart/2005/8/layout/process4"/>
    <dgm:cxn modelId="{D89B604C-88D4-4CBF-982C-671FE191DB0F}" srcId="{F7A492C0-DE98-4CDE-AE41-B8CC31423820}" destId="{EF39DF38-E5B4-4D78-B26E-7BE493B9C684}" srcOrd="0" destOrd="0" parTransId="{EA5086B1-8FA5-4233-9AB2-4EE11F815528}" sibTransId="{856A7E94-F1F6-4317-9587-47511647919E}"/>
    <dgm:cxn modelId="{DBB1A585-F728-4902-BED3-F73D406DA503}" srcId="{A212CF92-CFF7-4704-A3A2-7B5643D57EAE}" destId="{068B60ED-E3F6-498B-A7F3-B7F357DF1F65}" srcOrd="0" destOrd="0" parTransId="{E19B8B75-2B7B-4B8A-8C60-AB57C262208A}" sibTransId="{A4878701-25C1-4892-8CE6-992C0370CAC8}"/>
    <dgm:cxn modelId="{9B94DB9B-5BB3-4DFF-8F1F-BB2D6C4F128F}" type="presOf" srcId="{068B60ED-E3F6-498B-A7F3-B7F357DF1F65}" destId="{9F729DFF-A059-4E79-B11F-A11722DD4188}" srcOrd="0" destOrd="0" presId="urn:microsoft.com/office/officeart/2005/8/layout/process4"/>
    <dgm:cxn modelId="{DCCF8F9E-327C-48D8-BD96-700D1FD00597}" type="presOf" srcId="{F7A492C0-DE98-4CDE-AE41-B8CC31423820}" destId="{E21FA164-3EA6-47E9-AC48-840CFAC8B97C}" srcOrd="0" destOrd="0" presId="urn:microsoft.com/office/officeart/2005/8/layout/process4"/>
    <dgm:cxn modelId="{46F5F3A1-3442-42D0-B5C9-FF8F38D9E545}" type="presOf" srcId="{068B60ED-E3F6-498B-A7F3-B7F357DF1F65}" destId="{F7C2860E-72CB-4ED3-BA45-2DB884B51F81}" srcOrd="1" destOrd="0" presId="urn:microsoft.com/office/officeart/2005/8/layout/process4"/>
    <dgm:cxn modelId="{20DEF5AE-BA87-4589-94CA-66661295FC10}" type="presOf" srcId="{A212CF92-CFF7-4704-A3A2-7B5643D57EAE}" destId="{F4BABB65-BB8A-4CDD-9921-01B646CE09F1}" srcOrd="0" destOrd="0" presId="urn:microsoft.com/office/officeart/2005/8/layout/process4"/>
    <dgm:cxn modelId="{D0F7ABB8-68FE-4D9D-A7A2-F13A003F2EC5}" type="presOf" srcId="{F7A492C0-DE98-4CDE-AE41-B8CC31423820}" destId="{300C536D-F6DD-40B2-8A57-71EFD6F2C6A9}" srcOrd="1" destOrd="0" presId="urn:microsoft.com/office/officeart/2005/8/layout/process4"/>
    <dgm:cxn modelId="{190961BC-5631-4C2E-906E-A54C9E15BCD9}" type="presOf" srcId="{E745B6D7-AB9A-4133-B061-69FBB101F9FC}" destId="{6353AB7A-1F5B-45A9-A752-56EEDD0BD51B}" srcOrd="0" destOrd="0" presId="urn:microsoft.com/office/officeart/2005/8/layout/process4"/>
    <dgm:cxn modelId="{B93C07D0-95A6-44DF-AEB4-F27F9E909579}" type="presOf" srcId="{740F1942-0B50-4342-AB7E-83F14F76D2D9}" destId="{2C39B4CB-1177-448E-804C-4A4FD1E2DA76}" srcOrd="0" destOrd="0" presId="urn:microsoft.com/office/officeart/2005/8/layout/process4"/>
    <dgm:cxn modelId="{28F641E0-9569-44DB-9395-71B960B74D2B}" type="presOf" srcId="{19401A50-6001-480F-AE76-A9956F60B190}" destId="{9B3844C6-7B61-4AA5-9461-F4DC5C364CF3}" srcOrd="0" destOrd="0" presId="urn:microsoft.com/office/officeart/2005/8/layout/process4"/>
    <dgm:cxn modelId="{AD34ED74-AC99-4EE4-94A2-058C49DB9B2C}" type="presParOf" srcId="{F4BABB65-BB8A-4CDD-9921-01B646CE09F1}" destId="{56C60B33-EEAC-41A9-869A-A945DFE51785}" srcOrd="0" destOrd="0" presId="urn:microsoft.com/office/officeart/2005/8/layout/process4"/>
    <dgm:cxn modelId="{9EFCF4D7-4D36-4FAA-BC85-A5CBA9D4DFA1}" type="presParOf" srcId="{56C60B33-EEAC-41A9-869A-A945DFE51785}" destId="{0A10F681-5CFB-451F-B0DC-0794D792E204}" srcOrd="0" destOrd="0" presId="urn:microsoft.com/office/officeart/2005/8/layout/process4"/>
    <dgm:cxn modelId="{B4AD104F-C840-4FFB-99B9-FF79DC2133D7}" type="presParOf" srcId="{56C60B33-EEAC-41A9-869A-A945DFE51785}" destId="{CCDA5EDD-16C0-4298-A71A-CAD30D4A92B4}" srcOrd="1" destOrd="0" presId="urn:microsoft.com/office/officeart/2005/8/layout/process4"/>
    <dgm:cxn modelId="{5C40CCF9-086C-4BB9-8FDE-98277E8F2CFF}" type="presParOf" srcId="{56C60B33-EEAC-41A9-869A-A945DFE51785}" destId="{B61F7232-DE0B-4C60-A6DA-CD27EB1B48F2}" srcOrd="2" destOrd="0" presId="urn:microsoft.com/office/officeart/2005/8/layout/process4"/>
    <dgm:cxn modelId="{8EEC8B3E-9F65-4921-93E1-2E6CBDF87951}" type="presParOf" srcId="{B61F7232-DE0B-4C60-A6DA-CD27EB1B48F2}" destId="{2C39B4CB-1177-448E-804C-4A4FD1E2DA76}" srcOrd="0" destOrd="0" presId="urn:microsoft.com/office/officeart/2005/8/layout/process4"/>
    <dgm:cxn modelId="{B1F8824D-6195-4E61-B338-77B5573B797B}" type="presParOf" srcId="{F4BABB65-BB8A-4CDD-9921-01B646CE09F1}" destId="{8EFC9544-5622-4765-B563-DE10E38E3876}" srcOrd="1" destOrd="0" presId="urn:microsoft.com/office/officeart/2005/8/layout/process4"/>
    <dgm:cxn modelId="{8AEA169D-9F74-48A1-B433-C6A6A9917710}" type="presParOf" srcId="{F4BABB65-BB8A-4CDD-9921-01B646CE09F1}" destId="{6B037935-4722-4385-8ECD-3A64BF220EDC}" srcOrd="2" destOrd="0" presId="urn:microsoft.com/office/officeart/2005/8/layout/process4"/>
    <dgm:cxn modelId="{B27DFEB8-9FFA-4269-A06D-79C86B91D723}" type="presParOf" srcId="{6B037935-4722-4385-8ECD-3A64BF220EDC}" destId="{E21FA164-3EA6-47E9-AC48-840CFAC8B97C}" srcOrd="0" destOrd="0" presId="urn:microsoft.com/office/officeart/2005/8/layout/process4"/>
    <dgm:cxn modelId="{06360C53-DE93-4EB7-A61F-8BAA6462799E}" type="presParOf" srcId="{6B037935-4722-4385-8ECD-3A64BF220EDC}" destId="{300C536D-F6DD-40B2-8A57-71EFD6F2C6A9}" srcOrd="1" destOrd="0" presId="urn:microsoft.com/office/officeart/2005/8/layout/process4"/>
    <dgm:cxn modelId="{D70F90B8-7482-4EA6-8BDA-D986A423EECA}" type="presParOf" srcId="{6B037935-4722-4385-8ECD-3A64BF220EDC}" destId="{30CD0AFC-A0E6-4AFB-AC88-A6B81198FA82}" srcOrd="2" destOrd="0" presId="urn:microsoft.com/office/officeart/2005/8/layout/process4"/>
    <dgm:cxn modelId="{7F77A3B2-20FB-49B0-92FC-D57CEC1C48B9}" type="presParOf" srcId="{30CD0AFC-A0E6-4AFB-AC88-A6B81198FA82}" destId="{A2891983-B006-41D9-80E6-30AB17798E3D}" srcOrd="0" destOrd="0" presId="urn:microsoft.com/office/officeart/2005/8/layout/process4"/>
    <dgm:cxn modelId="{BBF55870-A375-4428-8DE2-22EC64623D87}" type="presParOf" srcId="{F4BABB65-BB8A-4CDD-9921-01B646CE09F1}" destId="{D64E7848-3424-477A-B219-64163ACC5629}" srcOrd="3" destOrd="0" presId="urn:microsoft.com/office/officeart/2005/8/layout/process4"/>
    <dgm:cxn modelId="{9AF8A122-0FDB-43FC-B64F-D6BD2B9D11FA}" type="presParOf" srcId="{F4BABB65-BB8A-4CDD-9921-01B646CE09F1}" destId="{00B20CF2-FBEB-42EE-A663-440B640CD5F7}" srcOrd="4" destOrd="0" presId="urn:microsoft.com/office/officeart/2005/8/layout/process4"/>
    <dgm:cxn modelId="{D3506015-ACFF-4DDB-BD3B-D2B196CB5E64}" type="presParOf" srcId="{00B20CF2-FBEB-42EE-A663-440B640CD5F7}" destId="{6353AB7A-1F5B-45A9-A752-56EEDD0BD51B}" srcOrd="0" destOrd="0" presId="urn:microsoft.com/office/officeart/2005/8/layout/process4"/>
    <dgm:cxn modelId="{C9A70CD9-C68B-46E4-B6A5-1A82CBBE5D6E}" type="presParOf" srcId="{00B20CF2-FBEB-42EE-A663-440B640CD5F7}" destId="{70FE9157-3CF5-4C97-B149-3C148803A73E}" srcOrd="1" destOrd="0" presId="urn:microsoft.com/office/officeart/2005/8/layout/process4"/>
    <dgm:cxn modelId="{348F84A2-9989-47FC-A7FA-992380A24D91}" type="presParOf" srcId="{00B20CF2-FBEB-42EE-A663-440B640CD5F7}" destId="{C4A6BDCA-00E0-468B-8E86-E7E1C67BBB57}" srcOrd="2" destOrd="0" presId="urn:microsoft.com/office/officeart/2005/8/layout/process4"/>
    <dgm:cxn modelId="{6B6A368F-79EF-4E65-B028-A9FC10F37CC9}" type="presParOf" srcId="{C4A6BDCA-00E0-468B-8E86-E7E1C67BBB57}" destId="{052D1339-1D99-4F30-A98B-B517641A31F6}" srcOrd="0" destOrd="0" presId="urn:microsoft.com/office/officeart/2005/8/layout/process4"/>
    <dgm:cxn modelId="{C3909E35-0552-4809-88A7-1D4B4EBBFDB5}" type="presParOf" srcId="{F4BABB65-BB8A-4CDD-9921-01B646CE09F1}" destId="{E8C37256-E0BD-40B0-A139-24FFF896C233}" srcOrd="5" destOrd="0" presId="urn:microsoft.com/office/officeart/2005/8/layout/process4"/>
    <dgm:cxn modelId="{E5FEDE9C-4296-46D6-AD47-D51D10EDDD2E}" type="presParOf" srcId="{F4BABB65-BB8A-4CDD-9921-01B646CE09F1}" destId="{909504F6-D42D-4F69-8851-BB7CC0624CF4}" srcOrd="6" destOrd="0" presId="urn:microsoft.com/office/officeart/2005/8/layout/process4"/>
    <dgm:cxn modelId="{4D644F21-F89A-477D-9A59-0B9CF3BDF338}" type="presParOf" srcId="{909504F6-D42D-4F69-8851-BB7CC0624CF4}" destId="{9F729DFF-A059-4E79-B11F-A11722DD4188}" srcOrd="0" destOrd="0" presId="urn:microsoft.com/office/officeart/2005/8/layout/process4"/>
    <dgm:cxn modelId="{5362AA8A-F3F7-4982-94D5-344E71988982}" type="presParOf" srcId="{909504F6-D42D-4F69-8851-BB7CC0624CF4}" destId="{F7C2860E-72CB-4ED3-BA45-2DB884B51F81}" srcOrd="1" destOrd="0" presId="urn:microsoft.com/office/officeart/2005/8/layout/process4"/>
    <dgm:cxn modelId="{8DD926CA-4AF4-465F-BFD4-8F4FB08ABD18}" type="presParOf" srcId="{909504F6-D42D-4F69-8851-BB7CC0624CF4}" destId="{D6A9BD44-D2A0-4A4E-A827-19180CEAF117}" srcOrd="2" destOrd="0" presId="urn:microsoft.com/office/officeart/2005/8/layout/process4"/>
    <dgm:cxn modelId="{4107D0E1-B0BC-47B4-A13A-E4340F7A817F}" type="presParOf" srcId="{D6A9BD44-D2A0-4A4E-A827-19180CEAF117}" destId="{9B3844C6-7B61-4AA5-9461-F4DC5C364CF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D2265-FE85-4199-A34A-F50259BFF62D}" type="doc">
      <dgm:prSet loTypeId="urn:microsoft.com/office/officeart/2005/8/layout/list1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9C9796B-44CF-46A7-AE16-4633894FD0F9}">
      <dgm:prSet custT="1"/>
      <dgm:spPr/>
      <dgm:t>
        <a:bodyPr/>
        <a:lstStyle/>
        <a:p>
          <a:r>
            <a:rPr lang="fi-FI" sz="2000" dirty="0"/>
            <a:t>Montako säkeistöä ja kertosäettä kappaleissa on ja missä järjestyksessä ne ovat.</a:t>
          </a:r>
          <a:endParaRPr lang="en-US" sz="2000" dirty="0"/>
        </a:p>
      </dgm:t>
    </dgm:pt>
    <dgm:pt modelId="{C6A6EF1B-2143-4DD1-AA9A-3C0D1271FF05}" type="parTrans" cxnId="{369ED756-103B-4901-B40C-310945D31900}">
      <dgm:prSet/>
      <dgm:spPr/>
      <dgm:t>
        <a:bodyPr/>
        <a:lstStyle/>
        <a:p>
          <a:endParaRPr lang="en-US"/>
        </a:p>
      </dgm:t>
    </dgm:pt>
    <dgm:pt modelId="{5BA57EFB-B7C8-4E36-9B55-74A62CD8B8DE}" type="sibTrans" cxnId="{369ED756-103B-4901-B40C-310945D31900}">
      <dgm:prSet/>
      <dgm:spPr/>
      <dgm:t>
        <a:bodyPr/>
        <a:lstStyle/>
        <a:p>
          <a:endParaRPr lang="en-US"/>
        </a:p>
      </dgm:t>
    </dgm:pt>
    <dgm:pt modelId="{F8F05308-60D3-47A4-9B3A-368C8273F8CF}">
      <dgm:prSet custT="1"/>
      <dgm:spPr/>
      <dgm:t>
        <a:bodyPr/>
        <a:lstStyle/>
        <a:p>
          <a:r>
            <a:rPr lang="fi-FI" sz="2000" dirty="0"/>
            <a:t>Populaarimusiikin yleisimmät muotorakenteet muodostuvat seuraavista osista: </a:t>
          </a:r>
        </a:p>
      </dgm:t>
    </dgm:pt>
    <dgm:pt modelId="{0E4F3B8F-1237-4B9D-B952-777BEFF9B6FC}" type="parTrans" cxnId="{57413056-8D21-4DCC-89D1-066C5945E42C}">
      <dgm:prSet/>
      <dgm:spPr/>
      <dgm:t>
        <a:bodyPr/>
        <a:lstStyle/>
        <a:p>
          <a:endParaRPr lang="en-US"/>
        </a:p>
      </dgm:t>
    </dgm:pt>
    <dgm:pt modelId="{F659DD02-0EAB-4E8B-A148-D4F770DEBFFE}" type="sibTrans" cxnId="{57413056-8D21-4DCC-89D1-066C5945E42C}">
      <dgm:prSet/>
      <dgm:spPr/>
      <dgm:t>
        <a:bodyPr/>
        <a:lstStyle/>
        <a:p>
          <a:endParaRPr lang="en-US"/>
        </a:p>
      </dgm:t>
    </dgm:pt>
    <dgm:pt modelId="{E05C6B32-1AF9-47BE-BCEA-6B76AB76EBF1}">
      <dgm:prSet custT="1"/>
      <dgm:spPr/>
      <dgm:t>
        <a:bodyPr/>
        <a:lstStyle/>
        <a:p>
          <a:r>
            <a:rPr lang="fi-FI" sz="1800" dirty="0"/>
            <a:t>A = kappaleen ensimmäinen varsinainen osa, usein säkeistö </a:t>
          </a:r>
          <a:endParaRPr lang="en-US" sz="1800" dirty="0"/>
        </a:p>
      </dgm:t>
    </dgm:pt>
    <dgm:pt modelId="{B70DABD5-11F8-4272-BF8E-3EF71D61CE32}" type="parTrans" cxnId="{E7660616-8F41-40DE-989F-F485F7D22969}">
      <dgm:prSet/>
      <dgm:spPr/>
      <dgm:t>
        <a:bodyPr/>
        <a:lstStyle/>
        <a:p>
          <a:endParaRPr lang="en-US"/>
        </a:p>
      </dgm:t>
    </dgm:pt>
    <dgm:pt modelId="{AA05A79C-DBB2-42FA-A634-77F8D97635D4}" type="sibTrans" cxnId="{E7660616-8F41-40DE-989F-F485F7D22969}">
      <dgm:prSet/>
      <dgm:spPr/>
      <dgm:t>
        <a:bodyPr/>
        <a:lstStyle/>
        <a:p>
          <a:endParaRPr lang="en-US"/>
        </a:p>
      </dgm:t>
    </dgm:pt>
    <dgm:pt modelId="{9D424DA3-28D4-4B1E-8F8E-3D01CB1071DC}">
      <dgm:prSet custT="1"/>
      <dgm:spPr/>
      <dgm:t>
        <a:bodyPr/>
        <a:lstStyle/>
        <a:p>
          <a:r>
            <a:rPr lang="fi-FI" sz="1800" dirty="0"/>
            <a:t>B = kappaleen toinen osa, toisinaan myös kertosäe </a:t>
          </a:r>
          <a:endParaRPr lang="en-US" sz="1800" dirty="0"/>
        </a:p>
      </dgm:t>
    </dgm:pt>
    <dgm:pt modelId="{E2267AB4-AFEC-41E8-AE1D-405FA1B48CD3}" type="parTrans" cxnId="{0588D129-E7DC-4324-A751-478845D2BD27}">
      <dgm:prSet/>
      <dgm:spPr/>
      <dgm:t>
        <a:bodyPr/>
        <a:lstStyle/>
        <a:p>
          <a:endParaRPr lang="en-US"/>
        </a:p>
      </dgm:t>
    </dgm:pt>
    <dgm:pt modelId="{ED6BC7F1-0D22-4420-8EE0-9F2CC8B7BE53}" type="sibTrans" cxnId="{0588D129-E7DC-4324-A751-478845D2BD27}">
      <dgm:prSet/>
      <dgm:spPr/>
      <dgm:t>
        <a:bodyPr/>
        <a:lstStyle/>
        <a:p>
          <a:endParaRPr lang="en-US"/>
        </a:p>
      </dgm:t>
    </dgm:pt>
    <dgm:pt modelId="{2A783C73-B2DD-4FEA-B63F-1EB0BF363243}">
      <dgm:prSet custT="1"/>
      <dgm:spPr/>
      <dgm:t>
        <a:bodyPr/>
        <a:lstStyle/>
        <a:p>
          <a:r>
            <a:rPr lang="fi-FI" sz="1800" dirty="0"/>
            <a:t>C = kappaleen kolmas osa </a:t>
          </a:r>
          <a:endParaRPr lang="en-US" sz="1800" dirty="0"/>
        </a:p>
      </dgm:t>
    </dgm:pt>
    <dgm:pt modelId="{E9EE1E94-F5BB-4ACB-8290-483D2B295F2E}" type="parTrans" cxnId="{DC9668B3-A1C1-4640-8119-C0006E6726A8}">
      <dgm:prSet/>
      <dgm:spPr/>
      <dgm:t>
        <a:bodyPr/>
        <a:lstStyle/>
        <a:p>
          <a:endParaRPr lang="en-US"/>
        </a:p>
      </dgm:t>
    </dgm:pt>
    <dgm:pt modelId="{14421927-559E-41B7-9C37-987424213AF6}" type="sibTrans" cxnId="{DC9668B3-A1C1-4640-8119-C0006E6726A8}">
      <dgm:prSet/>
      <dgm:spPr/>
      <dgm:t>
        <a:bodyPr/>
        <a:lstStyle/>
        <a:p>
          <a:endParaRPr lang="en-US"/>
        </a:p>
      </dgm:t>
    </dgm:pt>
    <dgm:pt modelId="{7A045691-467D-45E5-8153-E5428E6BD295}">
      <dgm:prSet custT="1"/>
      <dgm:spPr/>
      <dgm:t>
        <a:bodyPr/>
        <a:lstStyle/>
        <a:p>
          <a:r>
            <a:rPr lang="fi-FI" sz="1800" dirty="0"/>
            <a:t>D, E jne. = muita osia voi olla</a:t>
          </a:r>
          <a:endParaRPr lang="en-US" sz="1800" dirty="0"/>
        </a:p>
      </dgm:t>
    </dgm:pt>
    <dgm:pt modelId="{B7FA677D-7C39-4DA8-86C9-5CADC3FC0B1F}" type="parTrans" cxnId="{53B66943-F37C-4E6E-B1BB-2B9F5519F671}">
      <dgm:prSet/>
      <dgm:spPr/>
      <dgm:t>
        <a:bodyPr/>
        <a:lstStyle/>
        <a:p>
          <a:endParaRPr lang="en-US"/>
        </a:p>
      </dgm:t>
    </dgm:pt>
    <dgm:pt modelId="{C2954FD3-8705-4E6B-B67E-F855F4416091}" type="sibTrans" cxnId="{53B66943-F37C-4E6E-B1BB-2B9F5519F671}">
      <dgm:prSet/>
      <dgm:spPr/>
      <dgm:t>
        <a:bodyPr/>
        <a:lstStyle/>
        <a:p>
          <a:endParaRPr lang="en-US"/>
        </a:p>
      </dgm:t>
    </dgm:pt>
    <dgm:pt modelId="{C4A84265-5B0D-4418-9210-3F47504C202C}">
      <dgm:prSet custT="1"/>
      <dgm:spPr/>
      <dgm:t>
        <a:bodyPr/>
        <a:lstStyle/>
        <a:p>
          <a:r>
            <a:rPr lang="fi-FI" sz="1800" dirty="0"/>
            <a:t>INTRO = alkusoitto, joka usein aloittaa kappaleen </a:t>
          </a:r>
          <a:endParaRPr lang="en-US" sz="1800" dirty="0"/>
        </a:p>
      </dgm:t>
    </dgm:pt>
    <dgm:pt modelId="{20F9715C-6330-4D22-9C16-C1D387471854}" type="parTrans" cxnId="{B4897EE0-1FA0-4349-85B2-C07D00CDFC22}">
      <dgm:prSet/>
      <dgm:spPr/>
      <dgm:t>
        <a:bodyPr/>
        <a:lstStyle/>
        <a:p>
          <a:endParaRPr lang="fi-FI"/>
        </a:p>
      </dgm:t>
    </dgm:pt>
    <dgm:pt modelId="{26AECC9F-F8D6-4B75-B8F6-10712F6C6BC9}" type="sibTrans" cxnId="{B4897EE0-1FA0-4349-85B2-C07D00CDFC22}">
      <dgm:prSet/>
      <dgm:spPr/>
      <dgm:t>
        <a:bodyPr/>
        <a:lstStyle/>
        <a:p>
          <a:endParaRPr lang="fi-FI"/>
        </a:p>
      </dgm:t>
    </dgm:pt>
    <dgm:pt modelId="{B13CC592-7162-4DA5-A7EF-A90F88F2C63F}" type="pres">
      <dgm:prSet presAssocID="{489D2265-FE85-4199-A34A-F50259BFF62D}" presName="linear" presStyleCnt="0">
        <dgm:presLayoutVars>
          <dgm:dir/>
          <dgm:animLvl val="lvl"/>
          <dgm:resizeHandles val="exact"/>
        </dgm:presLayoutVars>
      </dgm:prSet>
      <dgm:spPr/>
    </dgm:pt>
    <dgm:pt modelId="{92D5DDE0-8514-4758-B27D-142D2B460429}" type="pres">
      <dgm:prSet presAssocID="{29C9796B-44CF-46A7-AE16-4633894FD0F9}" presName="parentLin" presStyleCnt="0"/>
      <dgm:spPr/>
    </dgm:pt>
    <dgm:pt modelId="{5C54CBB8-313E-4C21-9FB2-EC03CAAADDDF}" type="pres">
      <dgm:prSet presAssocID="{29C9796B-44CF-46A7-AE16-4633894FD0F9}" presName="parentLeftMargin" presStyleLbl="node1" presStyleIdx="0" presStyleCnt="2"/>
      <dgm:spPr/>
    </dgm:pt>
    <dgm:pt modelId="{DDDD43A5-8EDF-441D-BD87-2DC7B96CCB89}" type="pres">
      <dgm:prSet presAssocID="{29C9796B-44CF-46A7-AE16-4633894FD0F9}" presName="parentText" presStyleLbl="node1" presStyleIdx="0" presStyleCnt="2" custScaleX="125688">
        <dgm:presLayoutVars>
          <dgm:chMax val="0"/>
          <dgm:bulletEnabled val="1"/>
        </dgm:presLayoutVars>
      </dgm:prSet>
      <dgm:spPr/>
    </dgm:pt>
    <dgm:pt modelId="{6E73AB38-9E54-493F-A3AB-E95283ED6555}" type="pres">
      <dgm:prSet presAssocID="{29C9796B-44CF-46A7-AE16-4633894FD0F9}" presName="negativeSpace" presStyleCnt="0"/>
      <dgm:spPr/>
    </dgm:pt>
    <dgm:pt modelId="{E7500843-DBE1-4A0E-A476-AD6C40E93D94}" type="pres">
      <dgm:prSet presAssocID="{29C9796B-44CF-46A7-AE16-4633894FD0F9}" presName="childText" presStyleLbl="conFgAcc1" presStyleIdx="0" presStyleCnt="2">
        <dgm:presLayoutVars>
          <dgm:bulletEnabled val="1"/>
        </dgm:presLayoutVars>
      </dgm:prSet>
      <dgm:spPr/>
    </dgm:pt>
    <dgm:pt modelId="{8EFC9FF9-2EB3-4304-B826-B84E737EDA0C}" type="pres">
      <dgm:prSet presAssocID="{5BA57EFB-B7C8-4E36-9B55-74A62CD8B8DE}" presName="spaceBetweenRectangles" presStyleCnt="0"/>
      <dgm:spPr/>
    </dgm:pt>
    <dgm:pt modelId="{B2B782B3-F695-42BD-AE15-9692553AEEEC}" type="pres">
      <dgm:prSet presAssocID="{F8F05308-60D3-47A4-9B3A-368C8273F8CF}" presName="parentLin" presStyleCnt="0"/>
      <dgm:spPr/>
    </dgm:pt>
    <dgm:pt modelId="{66AFD1E1-A90B-4639-8537-26D1B8946C33}" type="pres">
      <dgm:prSet presAssocID="{F8F05308-60D3-47A4-9B3A-368C8273F8CF}" presName="parentLeftMargin" presStyleLbl="node1" presStyleIdx="0" presStyleCnt="2"/>
      <dgm:spPr/>
    </dgm:pt>
    <dgm:pt modelId="{5974EBB9-915D-4FAA-B7FF-C047A4D06C81}" type="pres">
      <dgm:prSet presAssocID="{F8F05308-60D3-47A4-9B3A-368C8273F8CF}" presName="parentText" presStyleLbl="node1" presStyleIdx="1" presStyleCnt="2" custScaleX="125688">
        <dgm:presLayoutVars>
          <dgm:chMax val="0"/>
          <dgm:bulletEnabled val="1"/>
        </dgm:presLayoutVars>
      </dgm:prSet>
      <dgm:spPr/>
    </dgm:pt>
    <dgm:pt modelId="{01FBF010-C6F0-44DE-AA59-113B62806191}" type="pres">
      <dgm:prSet presAssocID="{F8F05308-60D3-47A4-9B3A-368C8273F8CF}" presName="negativeSpace" presStyleCnt="0"/>
      <dgm:spPr/>
    </dgm:pt>
    <dgm:pt modelId="{69816548-091F-43F6-AD5C-51FC77A135A4}" type="pres">
      <dgm:prSet presAssocID="{F8F05308-60D3-47A4-9B3A-368C8273F8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191EF00-1A5F-4321-AEDB-DDFAE2687273}" type="presOf" srcId="{29C9796B-44CF-46A7-AE16-4633894FD0F9}" destId="{5C54CBB8-313E-4C21-9FB2-EC03CAAADDDF}" srcOrd="0" destOrd="0" presId="urn:microsoft.com/office/officeart/2005/8/layout/list1"/>
    <dgm:cxn modelId="{E7660616-8F41-40DE-989F-F485F7D22969}" srcId="{F8F05308-60D3-47A4-9B3A-368C8273F8CF}" destId="{E05C6B32-1AF9-47BE-BCEA-6B76AB76EBF1}" srcOrd="1" destOrd="0" parTransId="{B70DABD5-11F8-4272-BF8E-3EF71D61CE32}" sibTransId="{AA05A79C-DBB2-42FA-A634-77F8D97635D4}"/>
    <dgm:cxn modelId="{0588D129-E7DC-4324-A751-478845D2BD27}" srcId="{F8F05308-60D3-47A4-9B3A-368C8273F8CF}" destId="{9D424DA3-28D4-4B1E-8F8E-3D01CB1071DC}" srcOrd="2" destOrd="0" parTransId="{E2267AB4-AFEC-41E8-AE1D-405FA1B48CD3}" sibTransId="{ED6BC7F1-0D22-4420-8EE0-9F2CC8B7BE53}"/>
    <dgm:cxn modelId="{53B66943-F37C-4E6E-B1BB-2B9F5519F671}" srcId="{F8F05308-60D3-47A4-9B3A-368C8273F8CF}" destId="{7A045691-467D-45E5-8153-E5428E6BD295}" srcOrd="4" destOrd="0" parTransId="{B7FA677D-7C39-4DA8-86C9-5CADC3FC0B1F}" sibTransId="{C2954FD3-8705-4E6B-B67E-F855F4416091}"/>
    <dgm:cxn modelId="{CE0BDF43-4740-41DD-AAC1-DAC13CBCF4A0}" type="presOf" srcId="{9D424DA3-28D4-4B1E-8F8E-3D01CB1071DC}" destId="{69816548-091F-43F6-AD5C-51FC77A135A4}" srcOrd="0" destOrd="2" presId="urn:microsoft.com/office/officeart/2005/8/layout/list1"/>
    <dgm:cxn modelId="{8267316E-EDC5-45A9-82C8-D62DBB905361}" type="presOf" srcId="{F8F05308-60D3-47A4-9B3A-368C8273F8CF}" destId="{66AFD1E1-A90B-4639-8537-26D1B8946C33}" srcOrd="0" destOrd="0" presId="urn:microsoft.com/office/officeart/2005/8/layout/list1"/>
    <dgm:cxn modelId="{57413056-8D21-4DCC-89D1-066C5945E42C}" srcId="{489D2265-FE85-4199-A34A-F50259BFF62D}" destId="{F8F05308-60D3-47A4-9B3A-368C8273F8CF}" srcOrd="1" destOrd="0" parTransId="{0E4F3B8F-1237-4B9D-B952-777BEFF9B6FC}" sibTransId="{F659DD02-0EAB-4E8B-A148-D4F770DEBFFE}"/>
    <dgm:cxn modelId="{369ED756-103B-4901-B40C-310945D31900}" srcId="{489D2265-FE85-4199-A34A-F50259BFF62D}" destId="{29C9796B-44CF-46A7-AE16-4633894FD0F9}" srcOrd="0" destOrd="0" parTransId="{C6A6EF1B-2143-4DD1-AA9A-3C0D1271FF05}" sibTransId="{5BA57EFB-B7C8-4E36-9B55-74A62CD8B8DE}"/>
    <dgm:cxn modelId="{B0CB0D87-62AD-4A29-B3E7-0B1F5CA9FA36}" type="presOf" srcId="{29C9796B-44CF-46A7-AE16-4633894FD0F9}" destId="{DDDD43A5-8EDF-441D-BD87-2DC7B96CCB89}" srcOrd="1" destOrd="0" presId="urn:microsoft.com/office/officeart/2005/8/layout/list1"/>
    <dgm:cxn modelId="{69978C9B-BE59-4868-8A60-9DAE9FCD92F8}" type="presOf" srcId="{F8F05308-60D3-47A4-9B3A-368C8273F8CF}" destId="{5974EBB9-915D-4FAA-B7FF-C047A4D06C81}" srcOrd="1" destOrd="0" presId="urn:microsoft.com/office/officeart/2005/8/layout/list1"/>
    <dgm:cxn modelId="{115027A5-650F-4CF2-B59A-E79A002870FB}" type="presOf" srcId="{7A045691-467D-45E5-8153-E5428E6BD295}" destId="{69816548-091F-43F6-AD5C-51FC77A135A4}" srcOrd="0" destOrd="4" presId="urn:microsoft.com/office/officeart/2005/8/layout/list1"/>
    <dgm:cxn modelId="{DC9668B3-A1C1-4640-8119-C0006E6726A8}" srcId="{F8F05308-60D3-47A4-9B3A-368C8273F8CF}" destId="{2A783C73-B2DD-4FEA-B63F-1EB0BF363243}" srcOrd="3" destOrd="0" parTransId="{E9EE1E94-F5BB-4ACB-8290-483D2B295F2E}" sibTransId="{14421927-559E-41B7-9C37-987424213AF6}"/>
    <dgm:cxn modelId="{17968FC7-DB1D-4908-A56F-15BB608555DE}" type="presOf" srcId="{C4A84265-5B0D-4418-9210-3F47504C202C}" destId="{69816548-091F-43F6-AD5C-51FC77A135A4}" srcOrd="0" destOrd="0" presId="urn:microsoft.com/office/officeart/2005/8/layout/list1"/>
    <dgm:cxn modelId="{FF202BC8-D297-49B4-B45D-0BEB427001C4}" type="presOf" srcId="{E05C6B32-1AF9-47BE-BCEA-6B76AB76EBF1}" destId="{69816548-091F-43F6-AD5C-51FC77A135A4}" srcOrd="0" destOrd="1" presId="urn:microsoft.com/office/officeart/2005/8/layout/list1"/>
    <dgm:cxn modelId="{B4897EE0-1FA0-4349-85B2-C07D00CDFC22}" srcId="{F8F05308-60D3-47A4-9B3A-368C8273F8CF}" destId="{C4A84265-5B0D-4418-9210-3F47504C202C}" srcOrd="0" destOrd="0" parTransId="{20F9715C-6330-4D22-9C16-C1D387471854}" sibTransId="{26AECC9F-F8D6-4B75-B8F6-10712F6C6BC9}"/>
    <dgm:cxn modelId="{0EE235FF-28B3-42FD-8D00-80CC9BB9AE74}" type="presOf" srcId="{489D2265-FE85-4199-A34A-F50259BFF62D}" destId="{B13CC592-7162-4DA5-A7EF-A90F88F2C63F}" srcOrd="0" destOrd="0" presId="urn:microsoft.com/office/officeart/2005/8/layout/list1"/>
    <dgm:cxn modelId="{6C6291FF-2F5B-43AE-8015-E711FBDD598C}" type="presOf" srcId="{2A783C73-B2DD-4FEA-B63F-1EB0BF363243}" destId="{69816548-091F-43F6-AD5C-51FC77A135A4}" srcOrd="0" destOrd="3" presId="urn:microsoft.com/office/officeart/2005/8/layout/list1"/>
    <dgm:cxn modelId="{EBF6F83C-867D-4ED9-90A9-157EB4039B8A}" type="presParOf" srcId="{B13CC592-7162-4DA5-A7EF-A90F88F2C63F}" destId="{92D5DDE0-8514-4758-B27D-142D2B460429}" srcOrd="0" destOrd="0" presId="urn:microsoft.com/office/officeart/2005/8/layout/list1"/>
    <dgm:cxn modelId="{034BADA6-D2BB-4979-AD0B-87F3DCC909CC}" type="presParOf" srcId="{92D5DDE0-8514-4758-B27D-142D2B460429}" destId="{5C54CBB8-313E-4C21-9FB2-EC03CAAADDDF}" srcOrd="0" destOrd="0" presId="urn:microsoft.com/office/officeart/2005/8/layout/list1"/>
    <dgm:cxn modelId="{C7A75549-7B67-4FFB-B3C8-8375E998BCF8}" type="presParOf" srcId="{92D5DDE0-8514-4758-B27D-142D2B460429}" destId="{DDDD43A5-8EDF-441D-BD87-2DC7B96CCB89}" srcOrd="1" destOrd="0" presId="urn:microsoft.com/office/officeart/2005/8/layout/list1"/>
    <dgm:cxn modelId="{E97D82EA-AA5D-4102-9D04-9529C1968000}" type="presParOf" srcId="{B13CC592-7162-4DA5-A7EF-A90F88F2C63F}" destId="{6E73AB38-9E54-493F-A3AB-E95283ED6555}" srcOrd="1" destOrd="0" presId="urn:microsoft.com/office/officeart/2005/8/layout/list1"/>
    <dgm:cxn modelId="{AA9FFD8E-8C19-4934-BDD6-368209F8AB5C}" type="presParOf" srcId="{B13CC592-7162-4DA5-A7EF-A90F88F2C63F}" destId="{E7500843-DBE1-4A0E-A476-AD6C40E93D94}" srcOrd="2" destOrd="0" presId="urn:microsoft.com/office/officeart/2005/8/layout/list1"/>
    <dgm:cxn modelId="{0EF5F90A-59FF-419B-AA4C-D6025A598C39}" type="presParOf" srcId="{B13CC592-7162-4DA5-A7EF-A90F88F2C63F}" destId="{8EFC9FF9-2EB3-4304-B826-B84E737EDA0C}" srcOrd="3" destOrd="0" presId="urn:microsoft.com/office/officeart/2005/8/layout/list1"/>
    <dgm:cxn modelId="{4DCD1E28-A01F-4A15-BE43-6F49514B47C4}" type="presParOf" srcId="{B13CC592-7162-4DA5-A7EF-A90F88F2C63F}" destId="{B2B782B3-F695-42BD-AE15-9692553AEEEC}" srcOrd="4" destOrd="0" presId="urn:microsoft.com/office/officeart/2005/8/layout/list1"/>
    <dgm:cxn modelId="{1EBE98C7-06B2-44B2-A831-24A162B4F39F}" type="presParOf" srcId="{B2B782B3-F695-42BD-AE15-9692553AEEEC}" destId="{66AFD1E1-A90B-4639-8537-26D1B8946C33}" srcOrd="0" destOrd="0" presId="urn:microsoft.com/office/officeart/2005/8/layout/list1"/>
    <dgm:cxn modelId="{BC155E53-098D-4C0A-A10C-D8D491510B14}" type="presParOf" srcId="{B2B782B3-F695-42BD-AE15-9692553AEEEC}" destId="{5974EBB9-915D-4FAA-B7FF-C047A4D06C81}" srcOrd="1" destOrd="0" presId="urn:microsoft.com/office/officeart/2005/8/layout/list1"/>
    <dgm:cxn modelId="{43AE8D2A-53EC-44F4-B5CF-2F3E0C572CCF}" type="presParOf" srcId="{B13CC592-7162-4DA5-A7EF-A90F88F2C63F}" destId="{01FBF010-C6F0-44DE-AA59-113B62806191}" srcOrd="5" destOrd="0" presId="urn:microsoft.com/office/officeart/2005/8/layout/list1"/>
    <dgm:cxn modelId="{D1D0986A-8983-41A0-921E-79D382CEE121}" type="presParOf" srcId="{B13CC592-7162-4DA5-A7EF-A90F88F2C63F}" destId="{69816548-091F-43F6-AD5C-51FC77A135A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6B8F0-2B0C-4430-BF1D-F0877BB372E7}">
      <dsp:nvSpPr>
        <dsp:cNvPr id="0" name=""/>
        <dsp:cNvSpPr/>
      </dsp:nvSpPr>
      <dsp:spPr>
        <a:xfrm>
          <a:off x="0" y="779016"/>
          <a:ext cx="3184425" cy="19106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dirty="0"/>
            <a:t>Satu meni saunaan</a:t>
          </a:r>
          <a:endParaRPr lang="en-US" sz="2800" b="1" kern="1200" dirty="0"/>
        </a:p>
      </dsp:txBody>
      <dsp:txXfrm>
        <a:off x="0" y="779016"/>
        <a:ext cx="3184425" cy="1910655"/>
      </dsp:txXfrm>
    </dsp:sp>
    <dsp:sp modelId="{0D978EFE-0DFE-4E3E-8024-9599B9DD7405}">
      <dsp:nvSpPr>
        <dsp:cNvPr id="0" name=""/>
        <dsp:cNvSpPr/>
      </dsp:nvSpPr>
      <dsp:spPr>
        <a:xfrm>
          <a:off x="3502868" y="779016"/>
          <a:ext cx="3184425" cy="1910655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dirty="0"/>
            <a:t>Onko Maija täällä?</a:t>
          </a:r>
          <a:endParaRPr lang="en-US" sz="2800" b="1" kern="1200" dirty="0"/>
        </a:p>
      </dsp:txBody>
      <dsp:txXfrm>
        <a:off x="3502868" y="779016"/>
        <a:ext cx="3184425" cy="1910655"/>
      </dsp:txXfrm>
    </dsp:sp>
    <dsp:sp modelId="{0137CCE7-BACD-4CA4-AC7B-362B96E755AE}">
      <dsp:nvSpPr>
        <dsp:cNvPr id="0" name=""/>
        <dsp:cNvSpPr/>
      </dsp:nvSpPr>
      <dsp:spPr>
        <a:xfrm>
          <a:off x="7005737" y="779016"/>
          <a:ext cx="3184425" cy="19106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dirty="0"/>
            <a:t>Muurahaisten muori</a:t>
          </a:r>
          <a:endParaRPr lang="en-US" sz="2800" b="1" kern="1200" dirty="0"/>
        </a:p>
      </dsp:txBody>
      <dsp:txXfrm>
        <a:off x="7005737" y="779016"/>
        <a:ext cx="3184425" cy="1910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A5EDD-16C0-4298-A71A-CAD30D4A92B4}">
      <dsp:nvSpPr>
        <dsp:cNvPr id="0" name=""/>
        <dsp:cNvSpPr/>
      </dsp:nvSpPr>
      <dsp:spPr>
        <a:xfrm>
          <a:off x="0" y="2622260"/>
          <a:ext cx="6156959" cy="5736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MUM – MON POL – KU – PYÖ – RÄ</a:t>
          </a:r>
        </a:p>
      </dsp:txBody>
      <dsp:txXfrm>
        <a:off x="0" y="2622260"/>
        <a:ext cx="6156959" cy="309790"/>
      </dsp:txXfrm>
    </dsp:sp>
    <dsp:sp modelId="{2C39B4CB-1177-448E-804C-4A4FD1E2DA76}">
      <dsp:nvSpPr>
        <dsp:cNvPr id="0" name=""/>
        <dsp:cNvSpPr/>
      </dsp:nvSpPr>
      <dsp:spPr>
        <a:xfrm>
          <a:off x="0" y="2920577"/>
          <a:ext cx="6156959" cy="26389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TAA     </a:t>
          </a:r>
          <a:r>
            <a:rPr lang="fi-FI" sz="2000" kern="1200" dirty="0" err="1"/>
            <a:t>TAA</a:t>
          </a:r>
          <a:r>
            <a:rPr lang="fi-FI" sz="2000" kern="1200" dirty="0"/>
            <a:t>    TI – TI  </a:t>
          </a:r>
          <a:r>
            <a:rPr lang="fi-FI" sz="2000" kern="1200" dirty="0" err="1"/>
            <a:t>TI</a:t>
          </a:r>
          <a:r>
            <a:rPr lang="fi-FI" sz="2000" kern="1200" dirty="0"/>
            <a:t> – TI </a:t>
          </a:r>
        </a:p>
      </dsp:txBody>
      <dsp:txXfrm>
        <a:off x="0" y="2920577"/>
        <a:ext cx="6156959" cy="263895"/>
      </dsp:txXfrm>
    </dsp:sp>
    <dsp:sp modelId="{300C536D-F6DD-40B2-8A57-71EFD6F2C6A9}">
      <dsp:nvSpPr>
        <dsp:cNvPr id="0" name=""/>
        <dsp:cNvSpPr/>
      </dsp:nvSpPr>
      <dsp:spPr>
        <a:xfrm rot="10800000">
          <a:off x="0" y="1748536"/>
          <a:ext cx="6156959" cy="88232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TRAK –  TO  – RI – Z</a:t>
          </a:r>
        </a:p>
      </dsp:txBody>
      <dsp:txXfrm rot="-10800000">
        <a:off x="0" y="1748536"/>
        <a:ext cx="6156959" cy="309697"/>
      </dsp:txXfrm>
    </dsp:sp>
    <dsp:sp modelId="{A2891983-B006-41D9-80E6-30AB17798E3D}">
      <dsp:nvSpPr>
        <dsp:cNvPr id="0" name=""/>
        <dsp:cNvSpPr/>
      </dsp:nvSpPr>
      <dsp:spPr>
        <a:xfrm>
          <a:off x="0" y="2058233"/>
          <a:ext cx="6156959" cy="26381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TAA – TAA – TAA – Z</a:t>
          </a:r>
        </a:p>
      </dsp:txBody>
      <dsp:txXfrm>
        <a:off x="0" y="2058233"/>
        <a:ext cx="6156959" cy="263816"/>
      </dsp:txXfrm>
    </dsp:sp>
    <dsp:sp modelId="{70FE9157-3CF5-4C97-B149-3C148803A73E}">
      <dsp:nvSpPr>
        <dsp:cNvPr id="0" name=""/>
        <dsp:cNvSpPr/>
      </dsp:nvSpPr>
      <dsp:spPr>
        <a:xfrm rot="10800000">
          <a:off x="0" y="874811"/>
          <a:ext cx="6156959" cy="882329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MOOT – TO – RI   – PYÖ – RÄ</a:t>
          </a:r>
        </a:p>
      </dsp:txBody>
      <dsp:txXfrm rot="-10800000">
        <a:off x="0" y="874811"/>
        <a:ext cx="6156959" cy="309697"/>
      </dsp:txXfrm>
    </dsp:sp>
    <dsp:sp modelId="{052D1339-1D99-4F30-A98B-B517641A31F6}">
      <dsp:nvSpPr>
        <dsp:cNvPr id="0" name=""/>
        <dsp:cNvSpPr/>
      </dsp:nvSpPr>
      <dsp:spPr>
        <a:xfrm>
          <a:off x="0" y="1184509"/>
          <a:ext cx="6156959" cy="26381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TAA  TI – TI   –  TAA – TAA </a:t>
          </a:r>
        </a:p>
      </dsp:txBody>
      <dsp:txXfrm>
        <a:off x="0" y="1184509"/>
        <a:ext cx="6156959" cy="263816"/>
      </dsp:txXfrm>
    </dsp:sp>
    <dsp:sp modelId="{F7C2860E-72CB-4ED3-BA45-2DB884B51F81}">
      <dsp:nvSpPr>
        <dsp:cNvPr id="0" name=""/>
        <dsp:cNvSpPr/>
      </dsp:nvSpPr>
      <dsp:spPr>
        <a:xfrm rot="10800000">
          <a:off x="0" y="1086"/>
          <a:ext cx="6156959" cy="882329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KUOR – MA – AU – TO </a:t>
          </a:r>
        </a:p>
      </dsp:txBody>
      <dsp:txXfrm rot="-10800000">
        <a:off x="0" y="1086"/>
        <a:ext cx="6156959" cy="309697"/>
      </dsp:txXfrm>
    </dsp:sp>
    <dsp:sp modelId="{9B3844C6-7B61-4AA5-9461-F4DC5C364CF3}">
      <dsp:nvSpPr>
        <dsp:cNvPr id="0" name=""/>
        <dsp:cNvSpPr/>
      </dsp:nvSpPr>
      <dsp:spPr>
        <a:xfrm>
          <a:off x="0" y="310784"/>
          <a:ext cx="6156959" cy="26381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TAA – TAA – TAA - TAA</a:t>
          </a:r>
        </a:p>
      </dsp:txBody>
      <dsp:txXfrm>
        <a:off x="0" y="310784"/>
        <a:ext cx="6156959" cy="263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00843-DBE1-4A0E-A476-AD6C40E93D94}">
      <dsp:nvSpPr>
        <dsp:cNvPr id="0" name=""/>
        <dsp:cNvSpPr/>
      </dsp:nvSpPr>
      <dsp:spPr>
        <a:xfrm>
          <a:off x="0" y="473349"/>
          <a:ext cx="5687568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D43A5-8EDF-441D-BD87-2DC7B96CCB89}">
      <dsp:nvSpPr>
        <dsp:cNvPr id="0" name=""/>
        <dsp:cNvSpPr/>
      </dsp:nvSpPr>
      <dsp:spPr>
        <a:xfrm>
          <a:off x="284378" y="15789"/>
          <a:ext cx="5004013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0484" tIns="0" rIns="150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Montako säkeistöä ja kertosäettä kappaleissa on ja missä järjestyksessä ne ovat.</a:t>
          </a:r>
          <a:endParaRPr lang="en-US" sz="2000" kern="1200" dirty="0"/>
        </a:p>
      </dsp:txBody>
      <dsp:txXfrm>
        <a:off x="329050" y="60461"/>
        <a:ext cx="4914669" cy="825776"/>
      </dsp:txXfrm>
    </dsp:sp>
    <dsp:sp modelId="{69816548-091F-43F6-AD5C-51FC77A135A4}">
      <dsp:nvSpPr>
        <dsp:cNvPr id="0" name=""/>
        <dsp:cNvSpPr/>
      </dsp:nvSpPr>
      <dsp:spPr>
        <a:xfrm>
          <a:off x="0" y="1879509"/>
          <a:ext cx="5687568" cy="297832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418" tIns="645668" rIns="4414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/>
            <a:t>INTRO = alkusoitto, joka usein aloittaa kappaleen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/>
            <a:t>A = kappaleen ensimmäinen varsinainen osa, usein säkeistö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/>
            <a:t>B = kappaleen toinen osa, toisinaan myös kertosäe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/>
            <a:t>C = kappaleen kolmas osa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800" kern="1200" dirty="0"/>
            <a:t>D, E jne. = muita osia voi olla</a:t>
          </a:r>
          <a:endParaRPr lang="en-US" sz="1800" kern="1200" dirty="0"/>
        </a:p>
      </dsp:txBody>
      <dsp:txXfrm>
        <a:off x="0" y="1879509"/>
        <a:ext cx="5687568" cy="2978325"/>
      </dsp:txXfrm>
    </dsp:sp>
    <dsp:sp modelId="{5974EBB9-915D-4FAA-B7FF-C047A4D06C81}">
      <dsp:nvSpPr>
        <dsp:cNvPr id="0" name=""/>
        <dsp:cNvSpPr/>
      </dsp:nvSpPr>
      <dsp:spPr>
        <a:xfrm>
          <a:off x="284378" y="1421949"/>
          <a:ext cx="5004013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0484" tIns="0" rIns="1504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Populaarimusiikin yleisimmät muotorakenteet muodostuvat seuraavista osista: </a:t>
          </a:r>
        </a:p>
      </dsp:txBody>
      <dsp:txXfrm>
        <a:off x="329050" y="1466621"/>
        <a:ext cx="4914669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6E50DBFD-6AD9-46BE-B659-BACB864C5B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649CCE1-91E6-413D-A32A-B5E735C49D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6C53C-4566-43F7-8562-200DC88C5A8C}" type="datetime1">
              <a:rPr lang="fi-FI" smtClean="0"/>
              <a:t>24.5.2021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49A7A2E-47BA-43F5-834F-5469EE14C5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B0E7D5F-19BA-4154-B04B-F874E2E4F5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224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D4CB9-C96A-44D1-9A69-D7C11D42DB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3581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1E6297-9710-4265-AB10-DE9E5B2BDF71}" type="datetime1">
              <a:rPr lang="fi-FI" smtClean="0"/>
              <a:t>24.5.2021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3363" cy="227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87267" y="3244642"/>
            <a:ext cx="7898130" cy="2654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592224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0E6F85-6220-421D-9203-84F526C4C60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8F3494-0491-4803-BC84-8A9DE4958074}" type="slidenum">
              <a:rPr lang="fi-FI" smtClean="0"/>
              <a:t>2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A2E47D0-B056-48A0-915C-765C8B9BE92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2CDEC36-E2F9-415E-970B-FD51EDDBD9BC}" type="datetime1">
              <a:rPr lang="fi-FI" smtClean="0"/>
              <a:t>24.5.2021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5040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DC0559-D619-4E56-BF6F-3712370C2150}" type="slidenum">
              <a:rPr lang="fi-FI" smtClean="0"/>
              <a:t>6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8ED037-AB78-46DD-8AE7-3800E176BE8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56BE077-57D9-478A-AC2F-6B5C95F7F308}" type="datetime1">
              <a:rPr lang="fi-FI" smtClean="0"/>
              <a:t>24.5.2021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179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1E85A95-B7C1-4043-B4FD-1C1E7B6E43C0}" type="slidenum">
              <a:rPr lang="fi-FI" smtClean="0"/>
              <a:t>14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613A77A-4F68-4017-AFF8-653F4F8C69C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4ED2F06-055B-460A-B6A9-A25572A17854}" type="datetime1">
              <a:rPr lang="fi-FI" smtClean="0"/>
              <a:t>24.5.2021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16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8F3494-0491-4803-BC84-8A9DE4958074}" type="slidenum">
              <a:rPr lang="fi-FI" smtClean="0"/>
              <a:t>15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B758D85-1F91-4C52-B104-0A35ABF72A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624FC83-B8C2-48E8-A6BB-371A5568BF63}" type="datetime1">
              <a:rPr lang="fi-FI" smtClean="0"/>
              <a:t>24.5.2021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395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uorakulmio 14">
            <a:extLst>
              <a:ext uri="{FF2B5EF4-FFF2-40B4-BE49-F238E27FC236}">
                <a16:creationId xmlns:a16="http://schemas.microsoft.com/office/drawing/2014/main" id="{52728D19-281F-4946-9684-65A557653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D412D4F2-D8CF-48D7-8E93-9342D2AE3950}"/>
              </a:ext>
            </a:extLst>
          </p:cNvPr>
          <p:cNvSpPr/>
          <p:nvPr userDrawn="1"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F81071F9-5F9E-43AF-B1F9-8F94CCA0D1D0}"/>
              </a:ext>
            </a:extLst>
          </p:cNvPr>
          <p:cNvSpPr/>
          <p:nvPr userDrawn="1"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C954D1A4-E8FD-4E5A-A528-35498A356680}"/>
              </a:ext>
            </a:extLst>
          </p:cNvPr>
          <p:cNvSpPr/>
          <p:nvPr userDrawn="1"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19" name="Otsikko 6">
            <a:extLst>
              <a:ext uri="{FF2B5EF4-FFF2-40B4-BE49-F238E27FC236}">
                <a16:creationId xmlns:a16="http://schemas.microsoft.com/office/drawing/2014/main" id="{ED6FD0CF-1406-477D-A12B-53DC561B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Muokkaa ots. perustyyl. napsautt.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0" name="Puolivapaa piirto: Muoto 19">
            <a:extLst>
              <a:ext uri="{FF2B5EF4-FFF2-40B4-BE49-F238E27FC236}">
                <a16:creationId xmlns:a16="http://schemas.microsoft.com/office/drawing/2014/main" id="{230DFABF-2A96-46EC-8C35-1C4A9D0A0739}"/>
              </a:ext>
            </a:extLst>
          </p:cNvPr>
          <p:cNvSpPr/>
          <p:nvPr userDrawn="1"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21" name="Alaotsikko 7">
            <a:extLst>
              <a:ext uri="{FF2B5EF4-FFF2-40B4-BE49-F238E27FC236}">
                <a16:creationId xmlns:a16="http://schemas.microsoft.com/office/drawing/2014/main" id="{A943203E-4446-4D2D-AFEE-C3BCE752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 rtlCol="0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sz="1400" b="0">
                <a:solidFill>
                  <a:schemeClr val="bg1"/>
                </a:solidFill>
                <a:latin typeface="+mj-lt"/>
              </a:rPr>
              <a:t>Muokkaa alaotsikon perustyyliä napsautt.</a:t>
            </a:r>
            <a:endParaRPr lang="fi-FI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Kuvan paikkamerkki 22">
            <a:extLst>
              <a:ext uri="{FF2B5EF4-FFF2-40B4-BE49-F238E27FC236}">
                <a16:creationId xmlns:a16="http://schemas.microsoft.com/office/drawing/2014/main" id="{D7662E6F-0458-41D6-A36A-37011FA74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3302" y="3351746"/>
            <a:ext cx="7519558" cy="3506255"/>
          </a:xfrm>
          <a:custGeom>
            <a:avLst/>
            <a:gdLst>
              <a:gd name="connsiteX0" fmla="*/ 3759779 w 7519558"/>
              <a:gd name="connsiteY0" fmla="*/ 0 h 3506255"/>
              <a:gd name="connsiteX1" fmla="*/ 7513560 w 7519558"/>
              <a:gd name="connsiteY1" fmla="*/ 3387468 h 3506255"/>
              <a:gd name="connsiteX2" fmla="*/ 7519558 w 7519558"/>
              <a:gd name="connsiteY2" fmla="*/ 3506255 h 3506255"/>
              <a:gd name="connsiteX3" fmla="*/ 0 w 7519558"/>
              <a:gd name="connsiteY3" fmla="*/ 3506255 h 3506255"/>
              <a:gd name="connsiteX4" fmla="*/ 5998 w 7519558"/>
              <a:gd name="connsiteY4" fmla="*/ 3387468 h 3506255"/>
              <a:gd name="connsiteX5" fmla="*/ 3759779 w 7519558"/>
              <a:gd name="connsiteY5" fmla="*/ 0 h 35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6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2 saraketta (vertailu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3 -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3200400" cy="3104856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040" y="2109976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2040" y="3016183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5A7CDD05-39F5-4344-992F-995A7F9E8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0" y="2112263"/>
            <a:ext cx="320040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5">
            <a:extLst>
              <a:ext uri="{FF2B5EF4-FFF2-40B4-BE49-F238E27FC236}">
                <a16:creationId xmlns:a16="http://schemas.microsoft.com/office/drawing/2014/main" id="{93C996A2-0E21-4652-A9DD-F74F8BC040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0" y="3018470"/>
            <a:ext cx="3200400" cy="3104857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571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Yhteenv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F01A8306-2063-4EE3-B249-F2AA08C3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3E64438-1D32-4E70-8582-6A520002B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E4954AC3-129F-4075-B216-D22A2C2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170122" y="389706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717117C9-4AC1-4174-8CED-D839A0508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FDBA4B60-FD16-4BB9-99BE-945815D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sz="3200">
                <a:solidFill>
                  <a:schemeClr val="bg1"/>
                </a:solidFill>
              </a:rPr>
              <a:t>Muokkaa ots. perustyyl. napsautt.</a:t>
            </a:r>
            <a:endParaRPr lang="fi-FI" sz="3200" dirty="0">
              <a:solidFill>
                <a:schemeClr val="bg1"/>
              </a:solidFill>
            </a:endParaRPr>
          </a:p>
        </p:txBody>
      </p:sp>
      <p:sp>
        <p:nvSpPr>
          <p:cNvPr id="8" name="Puolivapaa piirto: Muoto 7">
            <a:extLst>
              <a:ext uri="{FF2B5EF4-FFF2-40B4-BE49-F238E27FC236}">
                <a16:creationId xmlns:a16="http://schemas.microsoft.com/office/drawing/2014/main" id="{3648B8AB-3038-447E-A760-83F9D9900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F4B1264E-7B5A-4325-840D-E1994D41E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8576" y="75895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Kuvan paikkamerkki 15">
            <a:extLst>
              <a:ext uri="{FF2B5EF4-FFF2-40B4-BE49-F238E27FC236}">
                <a16:creationId xmlns:a16="http://schemas.microsoft.com/office/drawing/2014/main" id="{30B566CA-63FC-43A4-A9E1-7EC3164CB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08576" y="3593592"/>
            <a:ext cx="2962656" cy="2514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7DBD15FE-44A7-4CA5-815B-71FF4994DB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9901" y="693738"/>
            <a:ext cx="3522980" cy="5446712"/>
          </a:xfrm>
        </p:spPr>
        <p:txBody>
          <a:bodyPr rtlCol="0" anchor="ctr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fi-FI"/>
              <a:t>Objekti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664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29C97D6C-07B7-434E-BBAE-19379570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rtlCol="0" anchor="b">
            <a:normAutofit/>
          </a:bodyPr>
          <a:lstStyle/>
          <a:p>
            <a:pPr rtl="0"/>
            <a:r>
              <a:rPr lang="fi-FI" sz="2800"/>
              <a:t>Muokkaa ots. perustyyl. napsautt.</a:t>
            </a:r>
            <a:endParaRPr lang="fi-FI" sz="2800" dirty="0"/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DA2D2C88-FFBE-4F25-871F-68A09C5F5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9872" cy="6409944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8D0529A2-5928-42C4-B397-6AEE7520D2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43938" y="2530475"/>
            <a:ext cx="3023806" cy="3427413"/>
          </a:xfrm>
        </p:spPr>
        <p:txBody>
          <a:bodyPr rtlCol="0"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fi-FI"/>
              <a:t>Objekti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403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rtlCol="0" anchor="b"/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rtlCol="0" anchor="b"/>
          <a:lstStyle>
            <a:lvl1pPr>
              <a:defRPr sz="3200" baseline="0"/>
            </a:lvl1pPr>
          </a:lstStyle>
          <a:p>
            <a:pPr rt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itys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Ryhmä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Suorakulmio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dirty="0"/>
            </a:p>
          </p:txBody>
        </p:sp>
        <p:sp>
          <p:nvSpPr>
            <p:cNvPr id="45" name="Suorakulmio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dirty="0"/>
            </a:p>
          </p:txBody>
        </p:sp>
      </p:grpSp>
      <p:sp>
        <p:nvSpPr>
          <p:cNvPr id="38" name="Suorakulmio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184687" y="1185453"/>
            <a:ext cx="6408742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43780" y="3413921"/>
            <a:ext cx="195104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7" name="Puolivapaa piirto: Muoto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-364225" y="1757079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7595" y="413658"/>
            <a:ext cx="4400609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9" name="Otsikko 1">
            <a:extLst>
              <a:ext uri="{FF2B5EF4-FFF2-40B4-BE49-F238E27FC236}">
                <a16:creationId xmlns:a16="http://schemas.microsoft.com/office/drawing/2014/main" id="{10052647-C66D-4244-962F-2AA82F9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125336" cy="361158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Muokkaa ots. perustyyl. napsautt.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0" name="Alatunnisteen paikkamerkki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8375" y="863600"/>
            <a:ext cx="3441700" cy="5130800"/>
          </a:xfrm>
        </p:spPr>
        <p:txBody>
          <a:bodyPr rtlCol="0" anchor="ctr"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fi-FI"/>
              <a:t>Objekti</a:t>
            </a:r>
          </a:p>
        </p:txBody>
      </p:sp>
      <p:sp>
        <p:nvSpPr>
          <p:cNvPr id="40" name="Kuvan paikkamerkki 39">
            <a:extLst>
              <a:ext uri="{FF2B5EF4-FFF2-40B4-BE49-F238E27FC236}">
                <a16:creationId xmlns:a16="http://schemas.microsoft.com/office/drawing/2014/main" id="{25D66CC0-A06E-4254-AAF8-8DA80B019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7384" y="8686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1" name="Kuvan paikkamerkki 39">
            <a:extLst>
              <a:ext uri="{FF2B5EF4-FFF2-40B4-BE49-F238E27FC236}">
                <a16:creationId xmlns:a16="http://schemas.microsoft.com/office/drawing/2014/main" id="{9E32C36A-291F-44F8-81D5-1899179E0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384" y="2688336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2" name="Kuvan paikkamerkki 39">
            <a:extLst>
              <a:ext uri="{FF2B5EF4-FFF2-40B4-BE49-F238E27FC236}">
                <a16:creationId xmlns:a16="http://schemas.microsoft.com/office/drawing/2014/main" id="{E44311D2-BC20-4706-9F00-7D9178FB0A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384" y="4526280"/>
            <a:ext cx="2505456" cy="1499616"/>
          </a:xfrm>
          <a:solidFill>
            <a:schemeClr val="accent6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5" name="Päivämäärän paikkamerkki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KEVÄT 2021</a:t>
            </a:r>
          </a:p>
        </p:txBody>
      </p:sp>
      <p:sp>
        <p:nvSpPr>
          <p:cNvPr id="36" name="Dian numeron paikkamerkki 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792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Johda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93" y="457200"/>
            <a:ext cx="6230956" cy="1569368"/>
          </a:xfrm>
        </p:spPr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6702E7C4-3925-41D8-8339-6521FE726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347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Kuvan paikkamerkki 11">
            <a:extLst>
              <a:ext uri="{FF2B5EF4-FFF2-40B4-BE49-F238E27FC236}">
                <a16:creationId xmlns:a16="http://schemas.microsoft.com/office/drawing/2014/main" id="{D748BF23-0309-4049-B999-7977CE56B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06940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5" name="Kuvan paikkamerkki 11">
            <a:extLst>
              <a:ext uri="{FF2B5EF4-FFF2-40B4-BE49-F238E27FC236}">
                <a16:creationId xmlns:a16="http://schemas.microsoft.com/office/drawing/2014/main" id="{342D563E-638C-4E20-9FB7-739D6E4A9A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810409"/>
            <a:ext cx="4041648" cy="1600200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0438" y="2368550"/>
            <a:ext cx="6230411" cy="3390900"/>
          </a:xfrm>
        </p:spPr>
        <p:txBody>
          <a:bodyPr rtlCol="0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 rtl="0"/>
            <a:r>
              <a:rPr lang="fi-FI"/>
              <a:t>Sisältö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9066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vai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uorakulmio 35">
            <a:extLst>
              <a:ext uri="{FF2B5EF4-FFF2-40B4-BE49-F238E27FC236}">
                <a16:creationId xmlns:a16="http://schemas.microsoft.com/office/drawing/2014/main" id="{AE2DFFA2-22D4-4919-9C0C-45E51AF578AC}"/>
              </a:ext>
            </a:extLst>
          </p:cNvPr>
          <p:cNvSpPr/>
          <p:nvPr userDrawn="1"/>
        </p:nvSpPr>
        <p:spPr>
          <a:xfrm rot="5400000" flipH="1">
            <a:off x="-152592" y="162118"/>
            <a:ext cx="6400418" cy="609523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24FBF45C-4020-4F59-8E88-4006B53BE427}"/>
              </a:ext>
            </a:extLst>
          </p:cNvPr>
          <p:cNvSpPr/>
          <p:nvPr userDrawn="1"/>
        </p:nvSpPr>
        <p:spPr>
          <a:xfrm rot="5400000" flipH="1">
            <a:off x="-161024" y="143687"/>
            <a:ext cx="6400418" cy="611304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87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BFCE23BB-F1B6-4676-BAD7-56273E800FEB}"/>
              </a:ext>
            </a:extLst>
          </p:cNvPr>
          <p:cNvSpPr/>
          <p:nvPr userDrawn="1"/>
        </p:nvSpPr>
        <p:spPr>
          <a:xfrm rot="5400000" flipH="1">
            <a:off x="1932850" y="2249496"/>
            <a:ext cx="2211724" cy="611304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39" name="Soikio 38">
            <a:extLst>
              <a:ext uri="{FF2B5EF4-FFF2-40B4-BE49-F238E27FC236}">
                <a16:creationId xmlns:a16="http://schemas.microsoft.com/office/drawing/2014/main" id="{3136A792-3F80-40BE-96DB-0CDC51B9AA89}"/>
              </a:ext>
            </a:extLst>
          </p:cNvPr>
          <p:cNvSpPr/>
          <p:nvPr userDrawn="1"/>
        </p:nvSpPr>
        <p:spPr>
          <a:xfrm rot="6097846">
            <a:off x="767675" y="747345"/>
            <a:ext cx="4808302" cy="4808302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40" name="Otsikko 1">
            <a:extLst>
              <a:ext uri="{FF2B5EF4-FFF2-40B4-BE49-F238E27FC236}">
                <a16:creationId xmlns:a16="http://schemas.microsoft.com/office/drawing/2014/main" id="{0A3C02BB-F8E9-47C7-AF5B-34F4E0DF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54" y="987237"/>
            <a:ext cx="4506259" cy="2976491"/>
          </a:xfrm>
        </p:spPr>
        <p:txBody>
          <a:bodyPr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i-FI">
                <a:solidFill>
                  <a:schemeClr val="bg1"/>
                </a:solidFill>
              </a:rPr>
              <a:t>Muokkaa ots. perustyyl. napsautt.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41" name="Alaotsikko 2">
            <a:extLst>
              <a:ext uri="{FF2B5EF4-FFF2-40B4-BE49-F238E27FC236}">
                <a16:creationId xmlns:a16="http://schemas.microsoft.com/office/drawing/2014/main" id="{585BD763-B468-4FE3-BCE8-C2E276B77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54" y="4393824"/>
            <a:ext cx="4506259" cy="1597145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i-FI" sz="1400">
                <a:solidFill>
                  <a:schemeClr val="bg1"/>
                </a:solidFill>
              </a:rPr>
              <a:t>Muokkaa alaotsikon perustyyliä napsautt.</a:t>
            </a:r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46" name="Kuvan paikkamerkki 45">
            <a:extLst>
              <a:ext uri="{FF2B5EF4-FFF2-40B4-BE49-F238E27FC236}">
                <a16:creationId xmlns:a16="http://schemas.microsoft.com/office/drawing/2014/main" id="{D482A36A-6BEB-495C-8399-9E9EA28C2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1152" y="627063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7" name="Kuvan paikkamerkki 45">
            <a:extLst>
              <a:ext uri="{FF2B5EF4-FFF2-40B4-BE49-F238E27FC236}">
                <a16:creationId xmlns:a16="http://schemas.microsoft.com/office/drawing/2014/main" id="{23DC67C7-2D14-4866-B487-E6C7EF2D18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152" y="3621024"/>
            <a:ext cx="4195763" cy="2674937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8" name="Päivämäärän paikkamerkki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49" name="Dian numeron paikkamerkki 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20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10190163" cy="3468688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8" name="Puolivapaa piirto: Muoto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955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3" y="2865438"/>
            <a:ext cx="10240960" cy="2708655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8" name="Puolivapaa piirto: Muoto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024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B46EB34-1B8B-4396-BFD2-98D14076D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F3E69A3D-D17E-4FD6-87AB-82FA30AC0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038600" y="4463552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8" name="Puolivapaa piirto: Muoto 7">
            <a:extLst>
              <a:ext uri="{FF2B5EF4-FFF2-40B4-BE49-F238E27FC236}">
                <a16:creationId xmlns:a16="http://schemas.microsoft.com/office/drawing/2014/main" id="{CAE216A4-83E5-4AF8-83B6-82171757B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E743141D-24A2-4BE2-B276-C20C06CB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A35F720A-671B-47F4-88B8-83CD2FE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229073" cy="117155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i-FI" sz="3600">
                <a:solidFill>
                  <a:schemeClr val="bg1"/>
                </a:solidFill>
              </a:rPr>
              <a:t>Muokkaa ots. perustyyl. napsautt.</a:t>
            </a:r>
            <a:endParaRPr lang="fi-FI" sz="3600" dirty="0">
              <a:solidFill>
                <a:schemeClr val="bg1"/>
              </a:solidFill>
            </a:endParaRPr>
          </a:p>
        </p:txBody>
      </p:sp>
      <p:sp>
        <p:nvSpPr>
          <p:cNvPr id="13" name="Sisällön paikkamerkki 7">
            <a:extLst>
              <a:ext uri="{FF2B5EF4-FFF2-40B4-BE49-F238E27FC236}">
                <a16:creationId xmlns:a16="http://schemas.microsoft.com/office/drawing/2014/main" id="{38168417-C3D6-45B7-898A-D94F37EA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 rtlCol="0"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fi-FI" sz="1200">
                <a:solidFill>
                  <a:schemeClr val="bg1"/>
                </a:solidFill>
              </a:rPr>
              <a:t>Muokkaa alaotsikon perustyyliä napsautt.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7B0F7C81-3A6B-4709-B144-6A0DFEF3B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62272"/>
          </a:xfrm>
          <a:solidFill>
            <a:schemeClr val="accent6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04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i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CABBCEB0-C572-483A-88B2-C65A607EC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764DDF8D-E0F6-454C-9BC5-15EF563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8" name="Otsikko 10">
            <a:extLst>
              <a:ext uri="{FF2B5EF4-FFF2-40B4-BE49-F238E27FC236}">
                <a16:creationId xmlns:a16="http://schemas.microsoft.com/office/drawing/2014/main" id="{382B2655-24B6-4245-8B87-EE7F13887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80030"/>
            <a:ext cx="10240903" cy="1009934"/>
          </a:xfrm>
        </p:spPr>
        <p:txBody>
          <a:bodyPr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ryhmä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E1866142-B2E0-46DB-B8B4-2078CE7804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13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C386A221-28CD-49DF-AF22-78815A6E2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7600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3671C398-D779-4B1A-BD2F-395D1F3F8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1928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9" name="Kuvan paikkamerkki 18">
            <a:extLst>
              <a:ext uri="{FF2B5EF4-FFF2-40B4-BE49-F238E27FC236}">
                <a16:creationId xmlns:a16="http://schemas.microsoft.com/office/drawing/2014/main" id="{C283C6BE-C8D0-4726-B217-58FE337E5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7112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Tekstin paikkamerkki 14">
            <a:extLst>
              <a:ext uri="{FF2B5EF4-FFF2-40B4-BE49-F238E27FC236}">
                <a16:creationId xmlns:a16="http://schemas.microsoft.com/office/drawing/2014/main" id="{035F3E11-74CF-4460-9FF3-DD91B5E57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36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fi-FI"/>
              <a:t>Nimi</a:t>
            </a:r>
          </a:p>
        </p:txBody>
      </p:sp>
      <p:sp>
        <p:nvSpPr>
          <p:cNvPr id="24" name="Tekstin paikkamerkki 14">
            <a:extLst>
              <a:ext uri="{FF2B5EF4-FFF2-40B4-BE49-F238E27FC236}">
                <a16:creationId xmlns:a16="http://schemas.microsoft.com/office/drawing/2014/main" id="{7D857D03-665D-4D33-B7E8-B85D42470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501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fi-FI"/>
              <a:t>Tehtävänimike</a:t>
            </a:r>
          </a:p>
        </p:txBody>
      </p:sp>
      <p:sp>
        <p:nvSpPr>
          <p:cNvPr id="28" name="Tekstin paikkamerkki 14">
            <a:extLst>
              <a:ext uri="{FF2B5EF4-FFF2-40B4-BE49-F238E27FC236}">
                <a16:creationId xmlns:a16="http://schemas.microsoft.com/office/drawing/2014/main" id="{65D2C286-1A79-4B52-82F1-D520602693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663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fi-FI"/>
              <a:t>Nimi</a:t>
            </a:r>
          </a:p>
        </p:txBody>
      </p:sp>
      <p:sp>
        <p:nvSpPr>
          <p:cNvPr id="29" name="Tekstin paikkamerkki 14">
            <a:extLst>
              <a:ext uri="{FF2B5EF4-FFF2-40B4-BE49-F238E27FC236}">
                <a16:creationId xmlns:a16="http://schemas.microsoft.com/office/drawing/2014/main" id="{F0B53ABB-D4AE-4C0B-9902-0C1763EE40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1308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fi-FI"/>
              <a:t>Tehtävänimike</a:t>
            </a:r>
          </a:p>
        </p:txBody>
      </p:sp>
      <p:sp>
        <p:nvSpPr>
          <p:cNvPr id="30" name="Tekstin paikkamerkki 14">
            <a:extLst>
              <a:ext uri="{FF2B5EF4-FFF2-40B4-BE49-F238E27FC236}">
                <a16:creationId xmlns:a16="http://schemas.microsoft.com/office/drawing/2014/main" id="{3AE87779-12F2-4327-ADEE-3F31BFB8D3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307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fi-FI"/>
              <a:t>Nimi</a:t>
            </a:r>
          </a:p>
        </p:txBody>
      </p:sp>
      <p:sp>
        <p:nvSpPr>
          <p:cNvPr id="31" name="Tekstin paikkamerkki 14">
            <a:extLst>
              <a:ext uri="{FF2B5EF4-FFF2-40B4-BE49-F238E27FC236}">
                <a16:creationId xmlns:a16="http://schemas.microsoft.com/office/drawing/2014/main" id="{0DCB8055-0EA2-426F-989D-AC9932A17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952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fi-FI"/>
              <a:t>Tehtävänimike</a:t>
            </a:r>
          </a:p>
        </p:txBody>
      </p:sp>
      <p:sp>
        <p:nvSpPr>
          <p:cNvPr id="32" name="Tekstin paikkamerkki 14">
            <a:extLst>
              <a:ext uri="{FF2B5EF4-FFF2-40B4-BE49-F238E27FC236}">
                <a16:creationId xmlns:a16="http://schemas.microsoft.com/office/drawing/2014/main" id="{308EC59B-41AE-4F1B-9364-A00C479F7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4408" y="4466873"/>
            <a:ext cx="2286000" cy="27432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 rtl="0"/>
            <a:r>
              <a:rPr lang="fi-FI"/>
              <a:t>Nimi</a:t>
            </a:r>
          </a:p>
        </p:txBody>
      </p:sp>
      <p:sp>
        <p:nvSpPr>
          <p:cNvPr id="33" name="Tekstin paikkamerkki 14">
            <a:extLst>
              <a:ext uri="{FF2B5EF4-FFF2-40B4-BE49-F238E27FC236}">
                <a16:creationId xmlns:a16="http://schemas.microsoft.com/office/drawing/2014/main" id="{BC3965F4-D2B3-4353-A638-332A3F4E7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8053" y="4877332"/>
            <a:ext cx="2286000" cy="594360"/>
          </a:xfrm>
        </p:spPr>
        <p:txBody>
          <a:bodyPr rtlCol="0"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 rtl="0"/>
            <a:r>
              <a:rPr lang="fi-FI"/>
              <a:t>Tehtävänimike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885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3024" userDrawn="1">
          <p15:clr>
            <a:srgbClr val="FBAE40"/>
          </p15:clr>
        </p15:guide>
        <p15:guide id="3" pos="4680" userDrawn="1">
          <p15:clr>
            <a:srgbClr val="FBAE40"/>
          </p15:clr>
        </p15:guide>
        <p15:guide id="4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E5CF8EE9-A776-4052-ABB2-29666265C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CCF2F3BB-127D-44BC-A8EF-A8BB5F5911CA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dirty="0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010D1F30-F118-4A1F-A48F-7E5706959F64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i-FI" dirty="0"/>
            </a:p>
          </p:txBody>
        </p:sp>
      </p:grp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/>
              <a:t>KEVÄT 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i-FI" b="0"/>
              <a:t>Portaanpää - MV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C01389E6-C847-4AD0-B56D-D205B2EAB1EE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61" r:id="rId4"/>
    <p:sldLayoutId id="2147483686" r:id="rId5"/>
    <p:sldLayoutId id="2147483684" r:id="rId6"/>
    <p:sldLayoutId id="2147483681" r:id="rId7"/>
    <p:sldLayoutId id="2147483685" r:id="rId8"/>
    <p:sldLayoutId id="2147483650" r:id="rId9"/>
    <p:sldLayoutId id="2147483653" r:id="rId10"/>
    <p:sldLayoutId id="2147483682" r:id="rId11"/>
    <p:sldLayoutId id="2147483683" r:id="rId12"/>
    <p:sldLayoutId id="2147483679" r:id="rId13"/>
    <p:sldLayoutId id="2147483655" r:id="rId14"/>
    <p:sldLayoutId id="2147483656" r:id="rId15"/>
    <p:sldLayoutId id="214748365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B799020-4ABD-4E8C-8F34-FD42A314F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 rtlCol="0"/>
          <a:lstStyle/>
          <a:p>
            <a:pPr rtl="0"/>
            <a:r>
              <a:rPr lang="fi-FI" dirty="0"/>
              <a:t>Musiikin peruskäsitteet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6968B250-ACDF-4D57-BD3E-D18F93E45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 rtlCol="0"/>
          <a:lstStyle/>
          <a:p>
            <a:pPr rtl="0"/>
            <a:r>
              <a:rPr lang="fi-FI" dirty="0"/>
              <a:t>Musiikillinen ilmaisu</a:t>
            </a:r>
          </a:p>
        </p:txBody>
      </p:sp>
      <p:pic>
        <p:nvPicPr>
          <p:cNvPr id="8" name="Kuvan paikkamerkki 7" descr="Maracas, urut, kitara ja rumpu sauvoja puinen pinnalla">
            <a:extLst>
              <a:ext uri="{FF2B5EF4-FFF2-40B4-BE49-F238E27FC236}">
                <a16:creationId xmlns:a16="http://schemas.microsoft.com/office/drawing/2014/main" id="{33532A47-3BF0-4F92-A773-5C134A954C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3463732" y="3351745"/>
            <a:ext cx="5252582" cy="3506255"/>
          </a:xfrm>
        </p:spPr>
      </p:pic>
    </p:spTree>
    <p:extLst>
      <p:ext uri="{BB962C8B-B14F-4D97-AF65-F5344CB8AC3E}">
        <p14:creationId xmlns:p14="http://schemas.microsoft.com/office/powerpoint/2010/main" val="30057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DE8DFAF9-B167-436E-89D1-4B7066EA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fi-FI" b="1" i="0" kern="1200" cap="all" spc="700" baseline="0" dirty="0">
                <a:latin typeface="+mj-lt"/>
                <a:ea typeface="+mj-ea"/>
                <a:cs typeface="+mj-cs"/>
              </a:rPr>
              <a:t>Muoto</a:t>
            </a:r>
            <a:br>
              <a:rPr lang="fi-FI" b="1" i="0" kern="1200" cap="all" spc="700" baseline="0" dirty="0">
                <a:latin typeface="+mj-lt"/>
                <a:ea typeface="+mj-ea"/>
                <a:cs typeface="+mj-cs"/>
              </a:rPr>
            </a:br>
            <a:endParaRPr lang="fi-FI" b="1" i="0" kern="1200" cap="all" spc="7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246C67D1-DA7A-4E5D-B56B-D0CB3864A66B}"/>
              </a:ext>
            </a:extLst>
          </p:cNvPr>
          <p:cNvSpPr/>
          <p:nvPr/>
        </p:nvSpPr>
        <p:spPr>
          <a:xfrm>
            <a:off x="1371601" y="3058509"/>
            <a:ext cx="2642260" cy="23770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0" rIns="0" bIns="0" rtlCol="0">
            <a:norm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</a:pPr>
            <a:r>
              <a:rPr lang="fi-FI" sz="2000" kern="1200" spc="3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ääni – TAUKO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</a:pPr>
            <a:r>
              <a:rPr lang="fi-FI" sz="2000" kern="1200" spc="3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SOOLO</a:t>
            </a:r>
            <a:r>
              <a:rPr lang="fi-FI" sz="2000" kern="1200" spc="3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– TUTTI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</a:pPr>
            <a:r>
              <a:rPr lang="fi-FI" sz="2000" kern="1200" spc="3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kaiku</a:t>
            </a:r>
          </a:p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fi-FI" sz="2000" kern="1200" spc="3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AA, AB, ABA jne.</a:t>
            </a:r>
            <a:endParaRPr lang="fi-FI" sz="1600" kern="1200" spc="3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432A381B-EC49-4FA8-B4CB-033658FD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 cap="all" spc="300" baseline="0">
                <a:latin typeface="+mn-lt"/>
                <a:ea typeface="+mn-ea"/>
                <a:cs typeface="+mn-cs"/>
              </a:rPr>
              <a:t>KEVÄT 2021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3FB81DAD-88A7-463E-B09A-E1BC93B1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b="0" kern="1200">
                <a:latin typeface="+mj-lt"/>
                <a:ea typeface="+mn-ea"/>
                <a:cs typeface="+mn-cs"/>
              </a:rPr>
              <a:t>Portaanpää - MV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E4FB7EA2-5848-4DB6-828C-99DA351E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01389E6-C847-4AD0-B56D-D205B2EAB1EE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graphicFrame>
        <p:nvGraphicFramePr>
          <p:cNvPr id="17" name="Tekstiruutu 10">
            <a:extLst>
              <a:ext uri="{FF2B5EF4-FFF2-40B4-BE49-F238E27FC236}">
                <a16:creationId xmlns:a16="http://schemas.microsoft.com/office/drawing/2014/main" id="{E8230D47-1BB5-45E0-9731-B23953002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025883"/>
              </p:ext>
            </p:extLst>
          </p:nvPr>
        </p:nvGraphicFramePr>
        <p:xfrm>
          <a:off x="5650992" y="987425"/>
          <a:ext cx="5687568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536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B8F54F-8D0C-4BB7-ADCC-9F8C4313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B7BD06-9917-4A03-8B2A-65760ADA6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960" y="987425"/>
            <a:ext cx="5435600" cy="487362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ABA –muoto</a:t>
            </a:r>
          </a:p>
          <a:p>
            <a:pPr lvl="1"/>
            <a:r>
              <a:rPr lang="fi-FI" dirty="0"/>
              <a:t>Tuiki </a:t>
            </a:r>
            <a:r>
              <a:rPr lang="fi-FI" dirty="0" err="1"/>
              <a:t>tuiki</a:t>
            </a:r>
            <a:r>
              <a:rPr lang="fi-FI" dirty="0"/>
              <a:t> tähtönen</a:t>
            </a:r>
          </a:p>
          <a:p>
            <a:pPr lvl="1"/>
            <a:r>
              <a:rPr lang="fi-FI" dirty="0"/>
              <a:t>Ukko Nooa</a:t>
            </a:r>
          </a:p>
          <a:p>
            <a:pPr lvl="1"/>
            <a:r>
              <a:rPr lang="fi-FI" dirty="0" err="1"/>
              <a:t>Rati</a:t>
            </a:r>
            <a:r>
              <a:rPr lang="fi-FI" dirty="0"/>
              <a:t> </a:t>
            </a:r>
            <a:r>
              <a:rPr lang="fi-FI" dirty="0" err="1"/>
              <a:t>riti</a:t>
            </a:r>
            <a:r>
              <a:rPr lang="fi-FI" dirty="0"/>
              <a:t> </a:t>
            </a:r>
            <a:r>
              <a:rPr lang="fi-FI" dirty="0" err="1"/>
              <a:t>ralla</a:t>
            </a:r>
            <a:endParaRPr lang="fi-FI" dirty="0"/>
          </a:p>
          <a:p>
            <a:pPr lvl="1"/>
            <a:endParaRPr lang="fi-FI" dirty="0"/>
          </a:p>
          <a:p>
            <a:r>
              <a:rPr lang="fi-FI" dirty="0"/>
              <a:t>Säkeistö ja </a:t>
            </a:r>
            <a:r>
              <a:rPr lang="fi-FI" dirty="0" err="1"/>
              <a:t>kertsi</a:t>
            </a:r>
            <a:endParaRPr lang="fi-FI" dirty="0"/>
          </a:p>
          <a:p>
            <a:pPr lvl="1"/>
            <a:r>
              <a:rPr lang="fi-FI" dirty="0"/>
              <a:t>Eri soittimet </a:t>
            </a:r>
          </a:p>
          <a:p>
            <a:pPr lvl="1"/>
            <a:r>
              <a:rPr lang="fi-FI" dirty="0"/>
              <a:t>Eri liikkeet</a:t>
            </a:r>
          </a:p>
          <a:p>
            <a:pPr lvl="1"/>
            <a:endParaRPr lang="fi-FI" dirty="0"/>
          </a:p>
          <a:p>
            <a:r>
              <a:rPr lang="fi-FI" dirty="0"/>
              <a:t>Soolo – tutti</a:t>
            </a:r>
          </a:p>
          <a:p>
            <a:pPr lvl="1"/>
            <a:r>
              <a:rPr lang="fi-FI" dirty="0"/>
              <a:t>Kapellimestarileikit</a:t>
            </a:r>
          </a:p>
          <a:p>
            <a:pPr lvl="1"/>
            <a:r>
              <a:rPr lang="fi-FI" dirty="0"/>
              <a:t>Yksi soitin soittaa – kaikki soittimet soittavat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48C753E-B048-4838-B2AD-D3A8E913D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KEHORYTMITTELY</a:t>
            </a:r>
          </a:p>
          <a:p>
            <a:r>
              <a:rPr lang="fi-FI" dirty="0"/>
              <a:t>RYTMISOITTIMET</a:t>
            </a:r>
          </a:p>
          <a:p>
            <a:endParaRPr lang="fi-FI" dirty="0"/>
          </a:p>
          <a:p>
            <a:pPr algn="ctr"/>
            <a:r>
              <a:rPr lang="fi-FI" sz="1800" b="1" i="1" dirty="0"/>
              <a:t>MUISTA TEHDÄ TAUON AIKANA KÄSILLÄ LIIKE!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1D18B6-BB93-4060-A3E0-83646010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15A69F1-3C76-45E0-AC0E-3BB2E911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38537B9-FFD6-474A-BD79-4ACAD15F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4653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Isoisä ja pojanpoika soittamassa kitaraa veneessä">
            <a:extLst>
              <a:ext uri="{FF2B5EF4-FFF2-40B4-BE49-F238E27FC236}">
                <a16:creationId xmlns:a16="http://schemas.microsoft.com/office/drawing/2014/main" id="{86693B3A-C5E7-4048-A518-7FFF0C3E1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09"/>
          <a:stretch/>
        </p:blipFill>
        <p:spPr>
          <a:xfrm>
            <a:off x="9195167" y="2743201"/>
            <a:ext cx="2575319" cy="253946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8727B81-0B8B-4365-8134-80651A12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rtlCol="0">
            <a:normAutofit fontScale="90000"/>
          </a:bodyPr>
          <a:lstStyle/>
          <a:p>
            <a:pPr rtl="0"/>
            <a:r>
              <a:rPr lang="fi-FI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HARMONIA</a:t>
            </a:r>
            <a:br>
              <a:rPr lang="fi-FI" sz="4400" dirty="0"/>
            </a:br>
            <a:r>
              <a:rPr lang="fi-FI" sz="2200" dirty="0">
                <a:latin typeface="+mn-lt"/>
              </a:rPr>
              <a:t>on useiden yhtä aikaa soivien erikorkuisten äänien, eli sointujen, käyttämistä musiikissa</a:t>
            </a:r>
            <a:endParaRPr lang="fi-FI" sz="2800" dirty="0">
              <a:latin typeface="+mn-lt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C67144F-BC65-415D-8EA3-197F1BA0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22B97E7-EFA7-4FCE-85AE-371591509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BFDF3FA-E37C-4F01-AB1A-E1179A1A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fi-FI" smtClean="0"/>
              <a:pPr rtl="0"/>
              <a:t>12</a:t>
            </a:fld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C78C0A20-02F9-493B-924B-4936F4CE5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7525821" cy="346868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i-FI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yksiäänisyys – moniäänisyys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i-FI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tasasointi – riitasointi 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i-FI" sz="2000" dirty="0"/>
              <a:t>Yhteen soivat sävelet voivat soida kauniisti yhteen, mutta niillä voidaan myös tarkoituksellisesti hakea riitasointuisuutta.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duuri – molli</a:t>
            </a:r>
          </a:p>
          <a:p>
            <a:pPr marL="457200" lvl="1" indent="0">
              <a:buNone/>
            </a:pPr>
            <a:r>
              <a:rPr lang="fi-FI" sz="2000" dirty="0"/>
              <a:t>Tavalliset soinnut länsimaisessa musiikissa ovat kolmisoinnut duuri ja molli. </a:t>
            </a:r>
          </a:p>
        </p:txBody>
      </p:sp>
    </p:spTree>
    <p:extLst>
      <p:ext uri="{BB962C8B-B14F-4D97-AF65-F5344CB8AC3E}">
        <p14:creationId xmlns:p14="http://schemas.microsoft.com/office/powerpoint/2010/main" val="115332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5DA71C-DA5B-4C5A-9DB0-98690BCA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BC156B5-E1D1-42FD-983E-2C085039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210F5F3-F732-43FC-8144-F58A0AC74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600960"/>
            <a:ext cx="4841076" cy="3522368"/>
          </a:xfrm>
        </p:spPr>
        <p:txBody>
          <a:bodyPr>
            <a:normAutofit/>
          </a:bodyPr>
          <a:lstStyle/>
          <a:p>
            <a:r>
              <a:rPr lang="fi-FI" dirty="0"/>
              <a:t>Löydetään yhteinen sävel ja rytmi</a:t>
            </a:r>
          </a:p>
          <a:p>
            <a:pPr marL="606425" lvl="1" indent="-342900">
              <a:buFont typeface="Wingdings" panose="05000000000000000000" pitchFamily="2" charset="2"/>
              <a:buChar char="ü"/>
            </a:pPr>
            <a:r>
              <a:rPr lang="fi-FI" dirty="0"/>
              <a:t>Lauletaan yhdessä, välillä voidaan kuunnella esim. ohjaajan laulua</a:t>
            </a:r>
          </a:p>
          <a:p>
            <a:endParaRPr lang="fi-FI" dirty="0"/>
          </a:p>
          <a:p>
            <a:r>
              <a:rPr lang="fi-FI" dirty="0"/>
              <a:t>Duuri ja molli </a:t>
            </a:r>
          </a:p>
          <a:p>
            <a:pPr marL="549275" lvl="2" indent="-285750">
              <a:buFont typeface="Wingdings" panose="05000000000000000000" pitchFamily="2" charset="2"/>
              <a:buChar char="ü"/>
            </a:pPr>
            <a:r>
              <a:rPr lang="fi-FI" dirty="0"/>
              <a:t>Erilaiset kappaleet</a:t>
            </a:r>
          </a:p>
          <a:p>
            <a:pPr marL="549275" lvl="2" indent="-285750">
              <a:buFont typeface="Wingdings" panose="05000000000000000000" pitchFamily="2" charset="2"/>
              <a:buChar char="ü"/>
            </a:pPr>
            <a:r>
              <a:rPr lang="fi-FI" dirty="0"/>
              <a:t>Ohjaaja voi soittaa samaa kappaletta duurissa ja mollissa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0834274A-3F54-495D-A9F4-3269FE953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2600961"/>
            <a:ext cx="4841076" cy="3522368"/>
          </a:xfrm>
        </p:spPr>
        <p:txBody>
          <a:bodyPr/>
          <a:lstStyle/>
          <a:p>
            <a:r>
              <a:rPr lang="fi-FI" dirty="0"/>
              <a:t>Soittimet</a:t>
            </a:r>
          </a:p>
          <a:p>
            <a:pPr marL="549275" lvl="2" indent="-285750">
              <a:buFont typeface="Wingdings" panose="05000000000000000000" pitchFamily="2" charset="2"/>
              <a:buChar char="ü"/>
            </a:pPr>
            <a:r>
              <a:rPr lang="fi-FI" dirty="0"/>
              <a:t>Millainen ääni soittimesta lähtee?</a:t>
            </a:r>
          </a:p>
          <a:p>
            <a:pPr marL="549275" lvl="2" indent="-285750">
              <a:buFont typeface="Wingdings" panose="05000000000000000000" pitchFamily="2" charset="2"/>
              <a:buChar char="ü"/>
            </a:pPr>
            <a:r>
              <a:rPr lang="fi-FI" dirty="0"/>
              <a:t>Mikä soitin soi?  Soitinbingo / värityskuvat</a:t>
            </a:r>
          </a:p>
          <a:p>
            <a:pPr lvl="1"/>
            <a:endParaRPr lang="fi-FI" dirty="0"/>
          </a:p>
          <a:p>
            <a:r>
              <a:rPr lang="fi-FI" dirty="0"/>
              <a:t>Kenen ääni? –leikit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E8C9826-7F8F-4870-8C4F-C88873C5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48E434-8A95-4C0A-8292-F5D0123C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3615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671" y="5090243"/>
            <a:ext cx="10229073" cy="1171556"/>
          </a:xfrm>
        </p:spPr>
        <p:txBody>
          <a:bodyPr rtlCol="0" anchor="b">
            <a:normAutofit fontScale="90000"/>
          </a:bodyPr>
          <a:lstStyle/>
          <a:p>
            <a:r>
              <a:rPr lang="fi-FI" sz="3300" b="0" i="1" dirty="0">
                <a:latin typeface="+mn-lt"/>
              </a:rPr>
              <a:t>”Aloita lopettamalla jutustelu ja ryhtymällä hommiin”</a:t>
            </a:r>
            <a:r>
              <a:rPr lang="fi-FI" sz="1300" b="0" i="1" dirty="0">
                <a:latin typeface="+mn-lt"/>
              </a:rPr>
              <a:t> </a:t>
            </a:r>
            <a:r>
              <a:rPr lang="fi-FI" sz="1300" dirty="0"/>
              <a:t>- Walt Disney -</a:t>
            </a:r>
            <a:br>
              <a:rPr lang="fi-FI" sz="1300" dirty="0"/>
            </a:br>
            <a:endParaRPr lang="fi-FI" sz="3300" dirty="0"/>
          </a:p>
        </p:txBody>
      </p:sp>
      <p:sp>
        <p:nvSpPr>
          <p:cNvPr id="13" name="Alaotsikko 12">
            <a:extLst>
              <a:ext uri="{FF2B5EF4-FFF2-40B4-BE49-F238E27FC236}">
                <a16:creationId xmlns:a16="http://schemas.microsoft.com/office/drawing/2014/main" id="{496A8C3A-3F64-4030-AD58-204E08F33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235" y="740478"/>
            <a:ext cx="9448800" cy="669389"/>
          </a:xfrm>
        </p:spPr>
        <p:txBody>
          <a:bodyPr>
            <a:normAutofit lnSpcReduction="10000"/>
          </a:bodyPr>
          <a:lstStyle/>
          <a:p>
            <a:r>
              <a:rPr lang="fi-FI" sz="4000" dirty="0">
                <a:solidFill>
                  <a:srgbClr val="002060"/>
                </a:solidFill>
              </a:rPr>
              <a:t>Tehtävä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B4C6ED3-13A4-4C80-9C81-CB6CC8D7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Portaanpää - MV</a:t>
            </a:r>
          </a:p>
        </p:txBody>
      </p:sp>
      <p:sp>
        <p:nvSpPr>
          <p:cNvPr id="21" name="Päivämäärän paikkamerkki 20">
            <a:extLst>
              <a:ext uri="{FF2B5EF4-FFF2-40B4-BE49-F238E27FC236}">
                <a16:creationId xmlns:a16="http://schemas.microsoft.com/office/drawing/2014/main" id="{6FF32649-32BD-4DF7-8CF4-C5EF7B01F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KEVÄT 2021</a:t>
            </a:r>
          </a:p>
        </p:txBody>
      </p:sp>
      <p:sp>
        <p:nvSpPr>
          <p:cNvPr id="23" name="Dian numeron paikkamerkki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01389E6-C847-4AD0-B56D-D205B2EAB1EE}" type="slidenum">
              <a:rPr lang="fi-FI" smtClean="0"/>
              <a:pPr rtl="0">
                <a:spcAft>
                  <a:spcPts val="600"/>
                </a:spcAft>
              </a:pPr>
              <a:t>14</a:t>
            </a:fld>
            <a:endParaRPr lang="fi-FI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86A1515-8621-4E6B-9215-707EB5F81D54}"/>
              </a:ext>
            </a:extLst>
          </p:cNvPr>
          <p:cNvSpPr txBox="1"/>
          <p:nvPr/>
        </p:nvSpPr>
        <p:spPr>
          <a:xfrm>
            <a:off x="605245" y="1768163"/>
            <a:ext cx="111397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400" dirty="0"/>
              <a:t>Miten harjoittelisit aihetta lasten kanssa?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Mitä menetelmää hyödyntäisit? Laulaminen, soittaminen, kuunteleminen, liikkuminen, piirtäminen, värittäminen…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Suunnittele kolme erilaista tapaa harjoitella aihetta.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Kirjoita ideat selkeästi yhdelle paperille – paperit monistetaan koko ryhmälle!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/>
              <a:t>Valmistaudu </a:t>
            </a:r>
            <a:r>
              <a:rPr lang="fi-FI" sz="2400"/>
              <a:t>esittelemään ideat </a:t>
            </a:r>
            <a:r>
              <a:rPr lang="fi-FI" sz="2400" dirty="0"/>
              <a:t>ryhmälle.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140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0733DF59-A4B2-4E69-B8BA-B4E6D990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0030"/>
            <a:ext cx="10240903" cy="1009934"/>
          </a:xfrm>
        </p:spPr>
        <p:txBody>
          <a:bodyPr rtlCol="0" anchor="ctr">
            <a:normAutofit/>
          </a:bodyPr>
          <a:lstStyle/>
          <a:p>
            <a:pPr rtl="0"/>
            <a:r>
              <a:rPr lang="fi-FI" sz="2800" dirty="0"/>
              <a:t>ryhmät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661F5F-6E1D-45DF-9BF7-1D0E0B69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pic>
        <p:nvPicPr>
          <p:cNvPr id="55" name="Kuvan paikkamerkki 54" descr="Ääniaalto ääriviiva">
            <a:extLst>
              <a:ext uri="{FF2B5EF4-FFF2-40B4-BE49-F238E27FC236}">
                <a16:creationId xmlns:a16="http://schemas.microsoft.com/office/drawing/2014/main" id="{0E5C6F58-2AD4-4892-9B04-3BFAC5CEA5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5013" y="1819656"/>
            <a:ext cx="2282932" cy="2282932"/>
          </a:xfrm>
        </p:spPr>
      </p:pic>
      <p:pic>
        <p:nvPicPr>
          <p:cNvPr id="39" name="Kuvan paikkamerkki 38" descr="Palapeli ääriviiva">
            <a:extLst>
              <a:ext uri="{FF2B5EF4-FFF2-40B4-BE49-F238E27FC236}">
                <a16:creationId xmlns:a16="http://schemas.microsoft.com/office/drawing/2014/main" id="{BF46F0F4-0C90-4C85-A0A9-A4B1E4D75A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7600" y="1819656"/>
            <a:ext cx="2282932" cy="2282932"/>
          </a:xfrm>
        </p:spPr>
      </p:pic>
      <p:pic>
        <p:nvPicPr>
          <p:cNvPr id="41" name="Kuvan paikkamerkki 40" descr="Tanssi ääriviiva">
            <a:extLst>
              <a:ext uri="{FF2B5EF4-FFF2-40B4-BE49-F238E27FC236}">
                <a16:creationId xmlns:a16="http://schemas.microsoft.com/office/drawing/2014/main" id="{868BC0BC-25FE-4B51-9E04-D097D34B2E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81928" y="1819656"/>
            <a:ext cx="2282932" cy="2282932"/>
          </a:xfrm>
        </p:spPr>
      </p:pic>
      <p:pic>
        <p:nvPicPr>
          <p:cNvPr id="57" name="Kuvan paikkamerkki 56" descr="Nuottikirjoitus tasaisella täytöllä">
            <a:extLst>
              <a:ext uri="{FF2B5EF4-FFF2-40B4-BE49-F238E27FC236}">
                <a16:creationId xmlns:a16="http://schemas.microsoft.com/office/drawing/2014/main" id="{5E87E414-B261-4885-B6EF-3C0761238F5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897112" y="1819656"/>
            <a:ext cx="2282932" cy="2282932"/>
          </a:xfrm>
        </p:spPr>
      </p:pic>
      <p:sp>
        <p:nvSpPr>
          <p:cNvPr id="46" name="Tekstin paikkamerkki 45">
            <a:extLst>
              <a:ext uri="{FF2B5EF4-FFF2-40B4-BE49-F238E27FC236}">
                <a16:creationId xmlns:a16="http://schemas.microsoft.com/office/drawing/2014/main" id="{757F99B5-64D7-4A64-86D6-36354C4B82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1368" y="4466873"/>
            <a:ext cx="2286000" cy="274320"/>
          </a:xfrm>
        </p:spPr>
        <p:txBody>
          <a:bodyPr rtlCol="0"/>
          <a:lstStyle/>
          <a:p>
            <a:pPr rtl="0"/>
            <a:r>
              <a:rPr lang="fi-FI" dirty="0"/>
              <a:t>DYNAMIIKKA</a:t>
            </a:r>
          </a:p>
        </p:txBody>
      </p:sp>
      <p:sp>
        <p:nvSpPr>
          <p:cNvPr id="47" name="Tekstin paikkamerkki 46">
            <a:extLst>
              <a:ext uri="{FF2B5EF4-FFF2-40B4-BE49-F238E27FC236}">
                <a16:creationId xmlns:a16="http://schemas.microsoft.com/office/drawing/2014/main" id="{BECA2EEA-616D-4E87-9A3A-DF8655C541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45013" y="4877332"/>
            <a:ext cx="2286000" cy="594360"/>
          </a:xfrm>
        </p:spPr>
        <p:txBody>
          <a:bodyPr rtlCol="0"/>
          <a:lstStyle/>
          <a:p>
            <a:pPr rtl="0"/>
            <a:r>
              <a:rPr lang="fi-FI" dirty="0"/>
              <a:t>Ryhmä</a:t>
            </a:r>
          </a:p>
        </p:txBody>
      </p:sp>
      <p:sp>
        <p:nvSpPr>
          <p:cNvPr id="48" name="Tekstin paikkamerkki 47">
            <a:extLst>
              <a:ext uri="{FF2B5EF4-FFF2-40B4-BE49-F238E27FC236}">
                <a16:creationId xmlns:a16="http://schemas.microsoft.com/office/drawing/2014/main" id="{AE9A8D92-00FD-4246-866B-B772E0CA77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7663" y="4466873"/>
            <a:ext cx="2286000" cy="274320"/>
          </a:xfrm>
        </p:spPr>
        <p:txBody>
          <a:bodyPr rtlCol="0"/>
          <a:lstStyle/>
          <a:p>
            <a:pPr rtl="0"/>
            <a:r>
              <a:rPr lang="fi-FI" dirty="0"/>
              <a:t>MUOTO</a:t>
            </a:r>
          </a:p>
        </p:txBody>
      </p:sp>
      <p:sp>
        <p:nvSpPr>
          <p:cNvPr id="49" name="Tekstin paikkamerkki 48">
            <a:extLst>
              <a:ext uri="{FF2B5EF4-FFF2-40B4-BE49-F238E27FC236}">
                <a16:creationId xmlns:a16="http://schemas.microsoft.com/office/drawing/2014/main" id="{1522E387-1530-4794-9487-2FB24AFFDC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81308" y="4877332"/>
            <a:ext cx="2286000" cy="594360"/>
          </a:xfrm>
        </p:spPr>
        <p:txBody>
          <a:bodyPr rtlCol="0"/>
          <a:lstStyle/>
          <a:p>
            <a:pPr rtl="0"/>
            <a:r>
              <a:rPr lang="fi-FI" dirty="0"/>
              <a:t>Ryhmä</a:t>
            </a:r>
          </a:p>
        </p:txBody>
      </p:sp>
      <p:sp>
        <p:nvSpPr>
          <p:cNvPr id="50" name="Tekstin paikkamerkki 49">
            <a:extLst>
              <a:ext uri="{FF2B5EF4-FFF2-40B4-BE49-F238E27FC236}">
                <a16:creationId xmlns:a16="http://schemas.microsoft.com/office/drawing/2014/main" id="{684E5FF7-FFBE-4834-89C3-708240DAC1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0307" y="4466873"/>
            <a:ext cx="2286000" cy="274320"/>
          </a:xfrm>
        </p:spPr>
        <p:txBody>
          <a:bodyPr rtlCol="0"/>
          <a:lstStyle/>
          <a:p>
            <a:pPr rtl="0"/>
            <a:r>
              <a:rPr lang="fi-FI" dirty="0"/>
              <a:t>TEMPO</a:t>
            </a:r>
          </a:p>
        </p:txBody>
      </p:sp>
      <p:sp>
        <p:nvSpPr>
          <p:cNvPr id="51" name="Tekstin paikkamerkki 50">
            <a:extLst>
              <a:ext uri="{FF2B5EF4-FFF2-40B4-BE49-F238E27FC236}">
                <a16:creationId xmlns:a16="http://schemas.microsoft.com/office/drawing/2014/main" id="{06C01CB0-5757-463B-9D47-3F8CA427DA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03952" y="4877332"/>
            <a:ext cx="2286000" cy="594360"/>
          </a:xfrm>
        </p:spPr>
        <p:txBody>
          <a:bodyPr rtlCol="0"/>
          <a:lstStyle/>
          <a:p>
            <a:pPr rtl="0"/>
            <a:r>
              <a:rPr lang="fi-FI" dirty="0"/>
              <a:t>Ryhmä</a:t>
            </a:r>
          </a:p>
        </p:txBody>
      </p:sp>
      <p:sp>
        <p:nvSpPr>
          <p:cNvPr id="52" name="Tekstin paikkamerkki 51">
            <a:extLst>
              <a:ext uri="{FF2B5EF4-FFF2-40B4-BE49-F238E27FC236}">
                <a16:creationId xmlns:a16="http://schemas.microsoft.com/office/drawing/2014/main" id="{F6EAF102-9D8C-42FA-8631-0A97B8FEAED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24408" y="4466873"/>
            <a:ext cx="2286000" cy="274320"/>
          </a:xfrm>
        </p:spPr>
        <p:txBody>
          <a:bodyPr rtlCol="0"/>
          <a:lstStyle/>
          <a:p>
            <a:pPr rtl="0"/>
            <a:r>
              <a:rPr lang="fi-FI" dirty="0"/>
              <a:t>HARMONIA</a:t>
            </a:r>
          </a:p>
        </p:txBody>
      </p:sp>
      <p:sp>
        <p:nvSpPr>
          <p:cNvPr id="53" name="Tekstin paikkamerkki 52">
            <a:extLst>
              <a:ext uri="{FF2B5EF4-FFF2-40B4-BE49-F238E27FC236}">
                <a16:creationId xmlns:a16="http://schemas.microsoft.com/office/drawing/2014/main" id="{69F3136F-4592-4535-9658-790F97780F7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38053" y="4877332"/>
            <a:ext cx="2286000" cy="594360"/>
          </a:xfrm>
        </p:spPr>
        <p:txBody>
          <a:bodyPr rtlCol="0"/>
          <a:lstStyle/>
          <a:p>
            <a:pPr rtl="0"/>
            <a:r>
              <a:rPr lang="fi-FI" dirty="0"/>
              <a:t>Ryhmä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4EB44ED7-7731-489B-9F8C-07F5367E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5DB7A9A4-E0AF-4EBE-905E-76104705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8B48EBF6-60E6-462A-9155-5FAF136BCCBC}" type="slidenum">
              <a:rPr lang="fi-FI" smtClean="0"/>
              <a:pPr rtl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0870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73BAB28E-BAF4-438C-A475-0D041A6A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213527" cy="1727643"/>
          </a:xfrm>
        </p:spPr>
        <p:txBody>
          <a:bodyPr rtlCol="0" anchor="b">
            <a:normAutofit/>
          </a:bodyPr>
          <a:lstStyle/>
          <a:p>
            <a:pPr rtl="0"/>
            <a:r>
              <a:rPr lang="fi-FI" sz="2400" dirty="0"/>
              <a:t>Toiveita seuraavalle kerralle</a:t>
            </a:r>
          </a:p>
        </p:txBody>
      </p:sp>
      <p:pic>
        <p:nvPicPr>
          <p:cNvPr id="10" name="Kuvan paikkamerkki 9" descr="Värikkäät ukulelet näytillä">
            <a:extLst>
              <a:ext uri="{FF2B5EF4-FFF2-40B4-BE49-F238E27FC236}">
                <a16:creationId xmlns:a16="http://schemas.microsoft.com/office/drawing/2014/main" id="{05C410A7-E92A-4EFD-A6AE-36748F8E3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956" r="7119" b="-2"/>
          <a:stretch/>
        </p:blipFill>
        <p:spPr>
          <a:xfrm>
            <a:off x="20" y="10"/>
            <a:ext cx="8119852" cy="6409934"/>
          </a:xfrm>
          <a:noFill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E49CC8-6A9D-4BEB-8ED2-83DB2D140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Portaanpää - MV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3EE2CE0-415A-4D6D-882C-D348C67CFB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43938" y="2530475"/>
            <a:ext cx="3023806" cy="3427413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Kertausta</a:t>
            </a:r>
          </a:p>
        </p:txBody>
      </p:sp>
      <p:sp>
        <p:nvSpPr>
          <p:cNvPr id="14" name="Päivämäärän paikkamerkki 13">
            <a:extLst>
              <a:ext uri="{FF2B5EF4-FFF2-40B4-BE49-F238E27FC236}">
                <a16:creationId xmlns:a16="http://schemas.microsoft.com/office/drawing/2014/main" id="{CCA4985F-09D8-41B4-B2AB-DF95AB3F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KEVÄT 2021</a:t>
            </a:r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0C7E1EC9-3F85-4EB7-AF0B-3F8DFE94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C01389E6-C847-4AD0-B56D-D205B2EAB1EE}" type="slidenum">
              <a:rPr lang="fi-FI" smtClean="0"/>
              <a:pPr rtl="0">
                <a:spcAft>
                  <a:spcPts val="600"/>
                </a:spcAft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600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B5D7CA65-D923-428F-A1EF-58CB4CF0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000" dirty="0"/>
              <a:t>MELODIA</a:t>
            </a:r>
            <a:br>
              <a:rPr lang="fi-FI" sz="2700" dirty="0"/>
            </a:br>
            <a:r>
              <a:rPr lang="fi-FI" sz="2000" dirty="0">
                <a:latin typeface="+mn-lt"/>
              </a:rPr>
              <a:t>on joko soitettu tai laulettu soitettu sävelkulku, joka on yleensä kappaleiden tunnistettavimpia piirteitä</a:t>
            </a:r>
            <a:endParaRPr lang="fi-FI" sz="2700" dirty="0">
              <a:latin typeface="+mn-lt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0DD88E-C342-4482-A7E8-CD06315F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Portaanpää - MV</a:t>
            </a:r>
          </a:p>
        </p:txBody>
      </p:sp>
      <p:pic>
        <p:nvPicPr>
          <p:cNvPr id="31" name="Kuvan paikkamerkki 30" descr="Child listening to music">
            <a:extLst>
              <a:ext uri="{FF2B5EF4-FFF2-40B4-BE49-F238E27FC236}">
                <a16:creationId xmlns:a16="http://schemas.microsoft.com/office/drawing/2014/main" id="{BC9BC6E1-4C26-4CC6-A927-CAD9854750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629" r="13728"/>
          <a:stretch/>
        </p:blipFill>
        <p:spPr>
          <a:xfrm>
            <a:off x="4334256" y="3449585"/>
            <a:ext cx="2962656" cy="2514600"/>
          </a:xfrm>
          <a:noFill/>
        </p:spPr>
      </p:pic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AAF4EEE3-8713-423E-B3A1-79F902706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03440" y="693738"/>
            <a:ext cx="4409441" cy="5446712"/>
          </a:xfrm>
        </p:spPr>
        <p:txBody>
          <a:bodyPr rtlCol="0" anchor="ctr">
            <a:normAutofit/>
          </a:bodyPr>
          <a:lstStyle/>
          <a:p>
            <a:r>
              <a:rPr lang="fi-FI" sz="2400" dirty="0"/>
              <a:t>Melodiaa voi usein analysoida seuraavin piirtein:</a:t>
            </a:r>
          </a:p>
          <a:p>
            <a:pPr marL="800100" lvl="1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i-FI" sz="2400" dirty="0"/>
              <a:t>korkealta/matalalta </a:t>
            </a:r>
          </a:p>
          <a:p>
            <a:pPr marL="800100" lvl="1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i-FI" sz="2400" dirty="0"/>
              <a:t>nouseva/laskeva </a:t>
            </a:r>
          </a:p>
          <a:p>
            <a:pPr marL="800100" lvl="1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i-FI" sz="2400" dirty="0"/>
              <a:t>kulkee laajalla alueella tai käytetään kahta tai kolmea säveltä </a:t>
            </a:r>
          </a:p>
          <a:p>
            <a:pPr marL="800100" lvl="1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fi-FI" sz="2400" dirty="0"/>
              <a:t>kuulostaa tavalliselta/kauniilta/poikkeavalta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ED29D7-172E-44FC-9DB9-37788BC0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24DBB0-116F-4811-B263-A1E2ADE3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B48EBF6-60E6-462A-9155-5FAF136BCCBC}" type="slidenum">
              <a:rPr lang="fi-FI" smtClean="0"/>
              <a:pPr rtl="0"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9589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105FFD42-9734-4250-A6A7-3D629988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 anchor="b">
            <a:normAutofit/>
          </a:bodyPr>
          <a:lstStyle/>
          <a:p>
            <a:r>
              <a:rPr lang="fi-FI" dirty="0"/>
              <a:t>Esimerkkejä</a:t>
            </a:r>
            <a:br>
              <a:rPr lang="fi-FI" dirty="0"/>
            </a:b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8ED99-4BD2-4596-947E-12A35BBC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Portaanpää - MV</a:t>
            </a:r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ED5F530D-5AA1-46A9-890F-70B2B96D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KEVÄT 2021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82CAA55F-3047-4B11-B3E3-26899174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C01389E6-C847-4AD0-B56D-D205B2EAB1EE}" type="slidenum">
              <a:rPr lang="fi-FI" smtClean="0"/>
              <a:pPr rtl="0">
                <a:spcAft>
                  <a:spcPts val="600"/>
                </a:spcAft>
              </a:pPr>
              <a:t>3</a:t>
            </a:fld>
            <a:endParaRPr lang="fi-FI"/>
          </a:p>
        </p:txBody>
      </p:sp>
      <p:graphicFrame>
        <p:nvGraphicFramePr>
          <p:cNvPr id="14" name="Sisällön paikkamerkki 11">
            <a:extLst>
              <a:ext uri="{FF2B5EF4-FFF2-40B4-BE49-F238E27FC236}">
                <a16:creationId xmlns:a16="http://schemas.microsoft.com/office/drawing/2014/main" id="{20535B5F-1694-4B69-9D45-C323D1FC80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204029"/>
              </p:ext>
            </p:extLst>
          </p:nvPr>
        </p:nvGraphicFramePr>
        <p:xfrm>
          <a:off x="1371600" y="2593784"/>
          <a:ext cx="10190163" cy="346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918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AB4B33A8-FD0A-4513-87B2-DF72E6AFC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205" y="3850816"/>
            <a:ext cx="1819275" cy="250507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F68A273-E108-4158-B63B-49B2FB98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6496050" cy="1234440"/>
          </a:xfrm>
        </p:spPr>
        <p:txBody>
          <a:bodyPr rtlCol="0">
            <a:normAutofit/>
          </a:bodyPr>
          <a:lstStyle/>
          <a:p>
            <a:pPr rtl="0"/>
            <a:r>
              <a:rPr lang="fi-FI" sz="2800" dirty="0"/>
              <a:t>Rytmi</a:t>
            </a:r>
            <a:br>
              <a:rPr lang="fi-FI" sz="2800" dirty="0"/>
            </a:br>
            <a:r>
              <a:rPr lang="fi-FI" sz="2000" dirty="0">
                <a:latin typeface="+mn-lt"/>
              </a:rPr>
              <a:t>ajallisesti järjestetty iskujen tai sävelten kuvio</a:t>
            </a:r>
            <a:endParaRPr lang="fi-FI" sz="2800" dirty="0">
              <a:latin typeface="+mn-lt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AD7ADA-DC72-44AB-A59D-90B6D156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11096"/>
            <a:ext cx="4114800" cy="457200"/>
          </a:xfrm>
        </p:spPr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FF78BF-EED7-4AC2-968A-8644D622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9EF26-3B47-496A-81C1-04CA0FCA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/>
          <a:p>
            <a:pPr rtl="0"/>
            <a:fld id="{C01389E6-C847-4AD0-B56D-D205B2EAB1EE}" type="slidenum">
              <a:rPr lang="fi-FI" smtClean="0"/>
              <a:pPr rtl="0"/>
              <a:t>4</a:t>
            </a:fld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E754386-D2FD-4788-B3D2-C6D270809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1" y="2865438"/>
            <a:ext cx="9855199" cy="2708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Rytmi on helppo havaita musiikissa rummuista ja lyömäsoittimista. </a:t>
            </a:r>
          </a:p>
          <a:p>
            <a:pPr marL="0" indent="0">
              <a:buNone/>
            </a:pPr>
            <a:r>
              <a:rPr lang="fi-FI" sz="2000" dirty="0"/>
              <a:t>Rytmi esitetään nuotteina, joissa iskujen aika-arvot suhteutetaan tahteihin. </a:t>
            </a:r>
          </a:p>
          <a:p>
            <a:pPr marL="0" indent="0">
              <a:buNone/>
            </a:pPr>
            <a:r>
              <a:rPr lang="fi-FI" sz="2000" dirty="0"/>
              <a:t>Rytmejä esiintyy kuitenkin myös melodioissa, laulut erottuvat toisistaan myös rytmin avulla. </a:t>
            </a:r>
          </a:p>
          <a:p>
            <a:pPr marL="0" indent="0">
              <a:buNone/>
            </a:pPr>
            <a:r>
              <a:rPr lang="fi-FI" sz="2000" dirty="0"/>
              <a:t>Rytmi viestii musiikissa vahvasti tunnelmaa. Nopeat rytmikuviot ilmaisevat esimerkiksi energisyyttä tai kiihkeyttä. Hitaat rytmit taas viestivät rauhaa ja hiljaisuutta.</a:t>
            </a:r>
          </a:p>
          <a:p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6EA016B-DF46-4077-A208-646E3B056B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867650" y="502109"/>
            <a:ext cx="4019550" cy="14954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400" dirty="0">
                <a:ea typeface="Calibri" panose="020F0502020204030204" pitchFamily="34" charset="0"/>
                <a:cs typeface="Times New Roman" panose="02020603050405020304" pitchFamily="18" charset="0"/>
              </a:rPr>
              <a:t>perussyke, sanarytmi (tavurytmi), melodiarytmi</a:t>
            </a:r>
            <a:endParaRPr lang="fi-FI" sz="2400" dirty="0"/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tahtilajit (marssi – valssi)</a:t>
            </a:r>
          </a:p>
        </p:txBody>
      </p:sp>
    </p:spTree>
    <p:extLst>
      <p:ext uri="{BB962C8B-B14F-4D97-AF65-F5344CB8AC3E}">
        <p14:creationId xmlns:p14="http://schemas.microsoft.com/office/powerpoint/2010/main" val="371732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DEC662-E691-4B62-90FB-22255226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96707F7-CF08-4360-85FD-8086A575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259C556E-092D-4614-B9E1-2F17DE18DA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083740"/>
              </p:ext>
            </p:extLst>
          </p:nvPr>
        </p:nvGraphicFramePr>
        <p:xfrm>
          <a:off x="1320801" y="2865438"/>
          <a:ext cx="6156959" cy="3197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684FC90-BC8B-4E80-B64D-D7B6C6C2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E7075F-A861-4E76-8F06-D3CE7404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fi-FI" smtClean="0"/>
              <a:t>5</a:t>
            </a:fld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B783F22-EE75-4D02-BDA2-32F4C8FEF301}"/>
              </a:ext>
            </a:extLst>
          </p:cNvPr>
          <p:cNvSpPr txBox="1"/>
          <p:nvPr/>
        </p:nvSpPr>
        <p:spPr>
          <a:xfrm>
            <a:off x="7909560" y="2552597"/>
            <a:ext cx="375818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KEHORYTMIT!</a:t>
            </a:r>
          </a:p>
          <a:p>
            <a:r>
              <a:rPr lang="fi-FI" sz="2400" dirty="0"/>
              <a:t>Ämpärit, mukit, tikut…</a:t>
            </a:r>
          </a:p>
          <a:p>
            <a:endParaRPr lang="fi-FI" sz="2000" dirty="0"/>
          </a:p>
          <a:p>
            <a:r>
              <a:rPr lang="fi-FI" sz="2000" dirty="0"/>
              <a:t>Pikku poika posteljooni -hernepussirytmit</a:t>
            </a:r>
          </a:p>
          <a:p>
            <a:endParaRPr lang="fi-FI" sz="2000" dirty="0"/>
          </a:p>
          <a:p>
            <a:r>
              <a:rPr lang="fi-FI" sz="2000" dirty="0"/>
              <a:t>Varis asteli aitaa –rytmit</a:t>
            </a:r>
          </a:p>
          <a:p>
            <a:endParaRPr lang="fi-FI" sz="2000" dirty="0"/>
          </a:p>
          <a:p>
            <a:r>
              <a:rPr lang="fi-FI" sz="2000" dirty="0"/>
              <a:t>Tahtilajit: Liikutaan / tanssitaan musiikin tahtiin (esim. Vauhtivarpaat CD)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986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A51886-AA43-422E-B193-F1F3DF7D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fi-FI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</a:t>
            </a:r>
            <a:br>
              <a:rPr lang="fi-FI" sz="2400" dirty="0">
                <a:solidFill>
                  <a:schemeClr val="tx2"/>
                </a:solidFill>
              </a:rPr>
            </a:br>
            <a:r>
              <a:rPr lang="fi-FI" sz="2000" b="0" i="0" dirty="0">
                <a:solidFill>
                  <a:schemeClr val="tx2"/>
                </a:solidFill>
                <a:effectLst/>
                <a:latin typeface="+mn-lt"/>
              </a:rPr>
              <a:t>ilmaisee sen, kuinka nopeasti tai hitaasti kappale soitetaan</a:t>
            </a:r>
            <a:endParaRPr lang="fi-FI" sz="2000" dirty="0">
              <a:latin typeface="+mn-lt"/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543A6F8-52D4-4DE7-8CC0-08DC662C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262AECD-C36C-4E74-8137-76B882D3A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314575"/>
            <a:ext cx="4841076" cy="3808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0" i="0" dirty="0">
                <a:solidFill>
                  <a:srgbClr val="4D5156"/>
                </a:solidFill>
                <a:effectLst/>
                <a:latin typeface="Avenir Next LT Pro Light" panose="020B0304020202020204" pitchFamily="34" charset="0"/>
              </a:rPr>
              <a:t>Sana tempo juontuu italian kielestä, jossa se tarkoittaa yleensä </a:t>
            </a:r>
            <a:r>
              <a:rPr lang="fi-FI" sz="2400" b="1" i="0" dirty="0">
                <a:solidFill>
                  <a:srgbClr val="4D5156"/>
                </a:solidFill>
                <a:effectLst/>
                <a:latin typeface="Avenir Next LT Pro Light" panose="020B0304020202020204" pitchFamily="34" charset="0"/>
              </a:rPr>
              <a:t>aikaa</a:t>
            </a:r>
            <a:r>
              <a:rPr lang="fi-FI" sz="2400" b="0" i="0" dirty="0">
                <a:solidFill>
                  <a:srgbClr val="4D5156"/>
                </a:solidFill>
                <a:effectLst/>
                <a:latin typeface="Avenir Next LT Pro Light" panose="020B0304020202020204" pitchFamily="34" charset="0"/>
              </a:rPr>
              <a:t>. </a:t>
            </a:r>
          </a:p>
          <a:p>
            <a:endParaRPr lang="fi-FI" dirty="0"/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A7B86162-C72E-4DA5-B8F0-4D5D80D74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2314575"/>
            <a:ext cx="4841076" cy="38087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400" dirty="0">
                <a:solidFill>
                  <a:srgbClr val="4D5156"/>
                </a:solidFill>
                <a:latin typeface="Avenir Next LT Pro Light" panose="020B0304020202020204" pitchFamily="34" charset="0"/>
              </a:rPr>
              <a:t>Kappaleen ihanteellinen esitystempo merkitään nuotteihin tavallisesti käyttämällä vakiintuneita italialaisperäisiä ilmaisuja.</a:t>
            </a:r>
            <a:endParaRPr lang="fi-FI" sz="3600" dirty="0">
              <a:solidFill>
                <a:schemeClr val="tx2"/>
              </a:solidFill>
              <a:latin typeface="Avenir Next LT Pro Light" panose="020B03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largo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(hitaasti, leveästi) </a:t>
            </a: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lento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(hitaasti) </a:t>
            </a: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adagio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(hitaasti)</a:t>
            </a:r>
            <a:endParaRPr lang="fi-FI" sz="1400" dirty="0">
              <a:solidFill>
                <a:schemeClr val="tx2"/>
              </a:solidFill>
            </a:endParaRP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andante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(käyden)</a:t>
            </a: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allegro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(nopeasti)</a:t>
            </a: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vivace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(nopeasti, eloisasti)</a:t>
            </a:r>
          </a:p>
          <a:p>
            <a:pPr lvl="1"/>
            <a:r>
              <a:rPr lang="fi-FI" sz="1400" b="1" dirty="0">
                <a:solidFill>
                  <a:schemeClr val="tx2"/>
                </a:solidFill>
                <a:latin typeface="Open Sans" panose="020B0606030504020204" pitchFamily="34" charset="0"/>
              </a:rPr>
              <a:t>presto</a:t>
            </a:r>
            <a:r>
              <a:rPr lang="fi-FI" sz="1400" dirty="0">
                <a:solidFill>
                  <a:schemeClr val="tx2"/>
                </a:solidFill>
                <a:latin typeface="Open Sans" panose="020B0606030504020204" pitchFamily="34" charset="0"/>
              </a:rPr>
              <a:t> (hyvin nopeasti)</a:t>
            </a:r>
            <a:endParaRPr lang="fi-FI" sz="1400" dirty="0">
              <a:solidFill>
                <a:schemeClr val="tx2"/>
              </a:solidFill>
            </a:endParaRPr>
          </a:p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932410C-796A-4C04-978D-E9F12DC1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7AE1B71-4F09-43CB-815A-9B020C22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389E6-C847-4AD0-B56D-D205B2EAB1EE}" type="slidenum">
              <a:rPr lang="fi-FI" smtClean="0"/>
              <a:pPr rtl="0"/>
              <a:t>6</a:t>
            </a:fld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13830959-CFC4-4FFB-A850-5A75A7C1EB70}"/>
              </a:ext>
            </a:extLst>
          </p:cNvPr>
          <p:cNvSpPr txBox="1"/>
          <p:nvPr/>
        </p:nvSpPr>
        <p:spPr>
          <a:xfrm>
            <a:off x="1371600" y="4676775"/>
            <a:ext cx="3257550" cy="907941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i-FI" sz="2400" dirty="0">
                <a:solidFill>
                  <a:schemeClr val="tx2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hidas – nopea</a:t>
            </a:r>
            <a:endParaRPr lang="fi-FI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400" dirty="0">
                <a:solidFill>
                  <a:schemeClr val="tx2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hidastuva – nopeutuva</a:t>
            </a:r>
          </a:p>
        </p:txBody>
      </p:sp>
    </p:spTree>
    <p:extLst>
      <p:ext uri="{BB962C8B-B14F-4D97-AF65-F5344CB8AC3E}">
        <p14:creationId xmlns:p14="http://schemas.microsoft.com/office/powerpoint/2010/main" val="6136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08254BBE-F13E-4019-96DF-E3733E45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</a:t>
            </a:r>
            <a:br>
              <a:rPr lang="fi-FI" dirty="0"/>
            </a:b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EA2FE6-D914-42D9-8779-0F126669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B1B15FC-950C-4A24-9F91-8C32F6116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Hidas – nopea 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A9646E1C-8E70-4FA7-ADFD-A5C84CFC03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Leipuri Hiiva</a:t>
            </a:r>
          </a:p>
          <a:p>
            <a:r>
              <a:rPr lang="fi-FI" dirty="0"/>
              <a:t>Suljen ihanan soittorasian</a:t>
            </a:r>
          </a:p>
          <a:p>
            <a:r>
              <a:rPr lang="fi-FI" dirty="0"/>
              <a:t>Värilaulu (Leskenlehti, aurinko…)</a:t>
            </a:r>
          </a:p>
          <a:p>
            <a:r>
              <a:rPr lang="fi-FI" dirty="0"/>
              <a:t>Vauhtivarpaat CD</a:t>
            </a:r>
          </a:p>
          <a:p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ECBAF184-EDC4-4619-A43E-5936BEBC7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Nopeutuen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5BD896C4-6210-41D6-8A22-0967202D75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/>
              <a:t>Pää, olka, peppu, polvet varpaat</a:t>
            </a:r>
          </a:p>
          <a:p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5CD8CD26-C353-43D2-AA00-ABBADB32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57CC399-A1F6-4B61-AD9A-19A78C05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389E6-C847-4AD0-B56D-D205B2EAB1EE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461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FCC368-94C3-4438-BABC-31C92047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321864" cy="3611584"/>
          </a:xfrm>
        </p:spPr>
        <p:txBody>
          <a:bodyPr rtlCol="0">
            <a:normAutofit/>
          </a:bodyPr>
          <a:lstStyle/>
          <a:p>
            <a:pPr rtl="0"/>
            <a:r>
              <a:rPr lang="fi-FI" sz="2800" dirty="0"/>
              <a:t>Dynamiikka</a:t>
            </a:r>
            <a:br>
              <a:rPr lang="fi-FI" sz="2800" dirty="0"/>
            </a:br>
            <a:r>
              <a:rPr lang="fi-FI" sz="2000" dirty="0">
                <a:latin typeface="+mn-lt"/>
              </a:rPr>
              <a:t>eli voimavaihtelu</a:t>
            </a:r>
            <a:endParaRPr lang="fi-FI" sz="2800" dirty="0">
              <a:latin typeface="+mn-lt"/>
            </a:endParaRPr>
          </a:p>
        </p:txBody>
      </p:sp>
      <p:sp>
        <p:nvSpPr>
          <p:cNvPr id="16" name="Alatunnisteen paikkamerkki 15">
            <a:extLst>
              <a:ext uri="{FF2B5EF4-FFF2-40B4-BE49-F238E27FC236}">
                <a16:creationId xmlns:a16="http://schemas.microsoft.com/office/drawing/2014/main" id="{916FA212-79E7-4F38-B08F-FC68988E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 rtlCol="0"/>
          <a:lstStyle/>
          <a:p>
            <a:pPr rtl="0"/>
            <a:r>
              <a:rPr lang="fi-FI"/>
              <a:t>Portaanpää - MV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E23649-3D75-4D6D-8156-51D7E6B1771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67200" y="863600"/>
            <a:ext cx="4280850" cy="5130800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</a:pPr>
            <a:r>
              <a:rPr lang="fi-FI" sz="2000" dirty="0"/>
              <a:t>Musiikissa äänen voimakkuutta tarkoittavat lyhenteet tulevat italian kielestä:</a:t>
            </a:r>
          </a:p>
          <a:p>
            <a:pPr marL="0" indent="0"/>
            <a:r>
              <a:rPr lang="fi-FI" b="1" i="1" dirty="0">
                <a:latin typeface="Cambria" panose="02040503050406030204" pitchFamily="18" charset="0"/>
                <a:ea typeface="Cambria" panose="02040503050406030204" pitchFamily="18" charset="0"/>
              </a:rPr>
              <a:t>ff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 – forte fortissimo – hyvin voimakkaasti</a:t>
            </a:r>
          </a:p>
          <a:p>
            <a:pPr marL="0" indent="0"/>
            <a:r>
              <a:rPr lang="fi-FI" b="1" i="1" dirty="0">
                <a:latin typeface="Cambria" panose="02040503050406030204" pitchFamily="18" charset="0"/>
                <a:ea typeface="Cambria" panose="02040503050406030204" pitchFamily="18" charset="0"/>
              </a:rPr>
              <a:t>f 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– forte – voimakkaasti</a:t>
            </a:r>
          </a:p>
          <a:p>
            <a:pPr marL="0" indent="0"/>
            <a:r>
              <a:rPr lang="fi-FI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mf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 – mezzoforte – melko voimakkaasti</a:t>
            </a:r>
          </a:p>
          <a:p>
            <a:pPr marL="0" indent="0"/>
            <a:r>
              <a:rPr lang="fi-FI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mp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 – mezzopiano – melko hiljaa</a:t>
            </a:r>
          </a:p>
          <a:p>
            <a:pPr marL="0" indent="0"/>
            <a:r>
              <a:rPr lang="fi-FI" b="1" i="1" dirty="0">
                <a:latin typeface="Cambria" panose="02040503050406030204" pitchFamily="18" charset="0"/>
                <a:ea typeface="Cambria" panose="02040503050406030204" pitchFamily="18" charset="0"/>
              </a:rPr>
              <a:t>p 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– piano – hiljaa</a:t>
            </a:r>
          </a:p>
          <a:p>
            <a:pPr marL="0" indent="0"/>
            <a:r>
              <a:rPr lang="fi-FI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pp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 – pianissimo – hyvin hiljaa</a:t>
            </a:r>
          </a:p>
          <a:p>
            <a:pPr marL="0" indent="0"/>
            <a:endParaRPr lang="fi-FI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/>
            <a:r>
              <a:rPr lang="fi-FI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dim</a:t>
            </a:r>
            <a:r>
              <a:rPr lang="fi-FI" b="1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– diminuendo – hiljentyen</a:t>
            </a:r>
          </a:p>
          <a:p>
            <a:pPr marL="0" indent="0"/>
            <a:r>
              <a:rPr lang="fi-FI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cresc</a:t>
            </a:r>
            <a:r>
              <a:rPr lang="fi-FI" i="1" dirty="0">
                <a:latin typeface="Cambria" panose="02040503050406030204" pitchFamily="18" charset="0"/>
                <a:ea typeface="Cambria" panose="02040503050406030204" pitchFamily="18" charset="0"/>
              </a:rPr>
              <a:t>. – crescendo - voimistuen</a:t>
            </a:r>
            <a:endParaRPr lang="fi-FI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Kuvan paikkamerkki 7" descr="Lähikuva audiolaitteista">
            <a:extLst>
              <a:ext uri="{FF2B5EF4-FFF2-40B4-BE49-F238E27FC236}">
                <a16:creationId xmlns:a16="http://schemas.microsoft.com/office/drawing/2014/main" id="{44C36EBD-DB9B-4ACF-A771-1AB4705F95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8915125" y="868680"/>
            <a:ext cx="2249973" cy="1499616"/>
          </a:xfrm>
        </p:spPr>
      </p:pic>
      <p:pic>
        <p:nvPicPr>
          <p:cNvPr id="12" name="Kuvan paikkamerkki 11" descr="Mikrofoni ja lavan valot">
            <a:extLst>
              <a:ext uri="{FF2B5EF4-FFF2-40B4-BE49-F238E27FC236}">
                <a16:creationId xmlns:a16="http://schemas.microsoft.com/office/drawing/2014/main" id="{AD486202-2CE9-48FF-813A-B87921B4034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8899245" y="4526280"/>
            <a:ext cx="2281733" cy="1499616"/>
          </a:xfrm>
        </p:spPr>
      </p:pic>
      <p:sp>
        <p:nvSpPr>
          <p:cNvPr id="13" name="Päivämäärän paikkamerkki 12">
            <a:extLst>
              <a:ext uri="{FF2B5EF4-FFF2-40B4-BE49-F238E27FC236}">
                <a16:creationId xmlns:a16="http://schemas.microsoft.com/office/drawing/2014/main" id="{6C36903A-8E11-4CCF-BB75-9C2BA05F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D5E3C6B7-507C-4330-B4B5-6B3975EF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/>
          <a:p>
            <a:pPr rtl="0"/>
            <a:fld id="{39A857F5-96C8-461D-A78C-38E92FE1C522}" type="slidenum">
              <a:rPr lang="fi-FI" smtClean="0"/>
              <a:pPr rtl="0"/>
              <a:t>8</a:t>
            </a:fld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0A6E162-E4B0-45D3-AF27-2FE5A348AE32}"/>
              </a:ext>
            </a:extLst>
          </p:cNvPr>
          <p:cNvSpPr txBox="1"/>
          <p:nvPr/>
        </p:nvSpPr>
        <p:spPr>
          <a:xfrm>
            <a:off x="8536593" y="2967950"/>
            <a:ext cx="3007038" cy="9633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hiljainen – voimakas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4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hiljenevä – voimistuva 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73898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E2C03624-1A9E-48E5-9AF9-10BEF2D1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A02E31F-2E06-455E-AB24-5E733FA5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>
                <a:solidFill>
                  <a:schemeClr val="bg1"/>
                </a:solidFill>
              </a:rPr>
              <a:t>Portaanpää - MV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20AC3058-9B25-4C0C-861F-4BC5C55D31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sz="2400" dirty="0"/>
              <a:t>Kehosoittimet</a:t>
            </a:r>
          </a:p>
          <a:p>
            <a:r>
              <a:rPr lang="fi-FI" sz="2400" dirty="0"/>
              <a:t>Rytmisoittimet</a:t>
            </a:r>
          </a:p>
          <a:p>
            <a:endParaRPr lang="fi-FI" sz="2400" dirty="0"/>
          </a:p>
          <a:p>
            <a:r>
              <a:rPr lang="fi-FI" sz="2400" dirty="0"/>
              <a:t>Laulaminen tai soittaminen </a:t>
            </a:r>
          </a:p>
          <a:p>
            <a:pPr marL="538163" lvl="1" indent="-182563"/>
            <a:r>
              <a:rPr lang="fi-FI" dirty="0"/>
              <a:t>välillä hiljaa / välillä kovaa</a:t>
            </a:r>
          </a:p>
          <a:p>
            <a:endParaRPr lang="fi-FI" dirty="0"/>
          </a:p>
        </p:txBody>
      </p:sp>
      <p:sp>
        <p:nvSpPr>
          <p:cNvPr id="22" name="Sisällön paikkamerkki 21">
            <a:extLst>
              <a:ext uri="{FF2B5EF4-FFF2-40B4-BE49-F238E27FC236}">
                <a16:creationId xmlns:a16="http://schemas.microsoft.com/office/drawing/2014/main" id="{4542EFDA-A5AB-4D23-BA80-8DD1B79A67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fi-FI" sz="2400" dirty="0"/>
              <a:t>Sateen äänet</a:t>
            </a:r>
          </a:p>
          <a:p>
            <a:pPr marL="552450" lvl="2" indent="-285750">
              <a:buFont typeface="Wingdings" panose="05000000000000000000" pitchFamily="2" charset="2"/>
              <a:buChar char="ü"/>
            </a:pPr>
            <a:r>
              <a:rPr lang="fi-FI" sz="2000" dirty="0"/>
              <a:t>Lattiaan</a:t>
            </a:r>
          </a:p>
          <a:p>
            <a:pPr marL="552450" lvl="2" indent="-285750">
              <a:buFont typeface="Wingdings" panose="05000000000000000000" pitchFamily="2" charset="2"/>
              <a:buChar char="ü"/>
            </a:pPr>
            <a:r>
              <a:rPr lang="fi-FI" sz="2000" dirty="0"/>
              <a:t>Sateenvarjot</a:t>
            </a:r>
          </a:p>
          <a:p>
            <a:pPr lvl="1"/>
            <a:endParaRPr lang="fi-FI" sz="2400" dirty="0"/>
          </a:p>
          <a:p>
            <a:r>
              <a:rPr lang="fi-FI" sz="2400" dirty="0"/>
              <a:t>Kapellimestari: </a:t>
            </a:r>
          </a:p>
          <a:p>
            <a:pPr marL="549275" lvl="3" indent="-285750">
              <a:buFont typeface="Wingdings" panose="05000000000000000000" pitchFamily="2" charset="2"/>
              <a:buChar char="ü"/>
            </a:pPr>
            <a:r>
              <a:rPr lang="fi-FI" sz="2000" dirty="0"/>
              <a:t>Liikkeet ylhäältä alas tai  kädet yhteen ja auki</a:t>
            </a:r>
          </a:p>
          <a:p>
            <a:pPr lvl="3"/>
            <a:endParaRPr lang="fi-FI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3AC218F-3970-4A92-8D87-3FF9D34B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/>
              <a:t>KEVÄT 2021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5F926B9-C07C-4EFF-BD38-4028C642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9A857F5-96C8-461D-A78C-38E92FE1C522}" type="slidenum">
              <a:rPr lang="fi-FI" smtClean="0"/>
              <a:pPr rtl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6032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606.tgt.Office_50300958_TF89309463_Win32_OJ112196155" id="{66317E4A-99C7-4BEF-A00A-AFE3B88FC213}" vid="{B7ED517F-5C67-4EF7-A167-7680E73963B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1E43E0E-1DE3-4D32-85EB-739731B9E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51EB17-D597-42E7-995C-18B75FCBF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9123E8-1B6B-49B5-873D-A8D01C369B68}">
  <ds:schemaRefs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sharepoint/v3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Nouseva liukuväri -suunnitelma</Template>
  <TotalTime>140</TotalTime>
  <Words>803</Words>
  <Application>Microsoft Office PowerPoint</Application>
  <PresentationFormat>Laajakuva</PresentationFormat>
  <Paragraphs>199</Paragraphs>
  <Slides>16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5" baseType="lpstr">
      <vt:lpstr>Arial</vt:lpstr>
      <vt:lpstr>Avenir Next LT Pro</vt:lpstr>
      <vt:lpstr>Avenir Next LT Pro Light</vt:lpstr>
      <vt:lpstr>Calibri</vt:lpstr>
      <vt:lpstr>Cambria</vt:lpstr>
      <vt:lpstr>Corbel</vt:lpstr>
      <vt:lpstr>Open Sans</vt:lpstr>
      <vt:lpstr>Wingdings</vt:lpstr>
      <vt:lpstr>GradientRiseVTI</vt:lpstr>
      <vt:lpstr>Musiikin peruskäsitteet</vt:lpstr>
      <vt:lpstr>MELODIA on joko soitettu tai laulettu soitettu sävelkulku, joka on yleensä kappaleiden tunnistettavimpia piirteitä</vt:lpstr>
      <vt:lpstr>Esimerkkejä </vt:lpstr>
      <vt:lpstr>Rytmi ajallisesti järjestetty iskujen tai sävelten kuvio</vt:lpstr>
      <vt:lpstr>esimerkkejä</vt:lpstr>
      <vt:lpstr>TEMPO ilmaisee sen, kuinka nopeasti tai hitaasti kappale soitetaan</vt:lpstr>
      <vt:lpstr>Esimerkkejä </vt:lpstr>
      <vt:lpstr>Dynamiikka eli voimavaihtelu</vt:lpstr>
      <vt:lpstr>esimerkkejä</vt:lpstr>
      <vt:lpstr>Muoto </vt:lpstr>
      <vt:lpstr>Esimerkkejä </vt:lpstr>
      <vt:lpstr>HARMONIA on useiden yhtä aikaa soivien erikorkuisten äänien, eli sointujen, käyttämistä musiikissa</vt:lpstr>
      <vt:lpstr>esimerkkejä</vt:lpstr>
      <vt:lpstr>”Aloita lopettamalla jutustelu ja ryhtymällä hommiin” - Walt Disney - </vt:lpstr>
      <vt:lpstr>ryhmät</vt:lpstr>
      <vt:lpstr>Toiveita seuraavalle kerralle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otsikko</dc:title>
  <dc:creator>Merja Visuri</dc:creator>
  <cp:lastModifiedBy>Merja Visuri</cp:lastModifiedBy>
  <cp:revision>17</cp:revision>
  <cp:lastPrinted>2021-05-24T07:15:46Z</cp:lastPrinted>
  <dcterms:created xsi:type="dcterms:W3CDTF">2021-05-23T14:33:18Z</dcterms:created>
  <dcterms:modified xsi:type="dcterms:W3CDTF">2021-05-24T07:16:04Z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