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FE7040-6E18-27E1-8FBD-91DDA473FE99}" v="51" dt="2023-12-03T18:29:00.357"/>
    <p1510:client id="{FB5FD55F-F572-4F24-A17C-D704931F99DE}" v="1" dt="2021-01-13T08:43:33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julkaisut.valtioneuvosto.fi/bitstream/handle/10024/75405/OKM2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202662-6A4A-49D4-BEC4-0E403F8874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Mikä on perushoitotilanne?</a:t>
            </a:r>
            <a:endParaRPr lang="en-US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4D49901-80B9-40B2-8221-6604D18BE7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362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535C62-5E9D-4E5C-BEE0-8CDCA0468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Lapsen perustarpeet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1FD5C4-2045-4A0F-A4AA-78EDA12D7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fi-FI" dirty="0"/>
              <a:t>Ihmisen tarpeet voidaan jakaa kahteen ryhmään; perustarpeiksi ja kasvun tarpeiksi</a:t>
            </a:r>
            <a:endParaRPr lang="en-US"/>
          </a:p>
          <a:p>
            <a:pPr marL="305435" indent="-305435"/>
            <a:r>
              <a:rPr lang="fi-FI" dirty="0"/>
              <a:t>Perustarpeita ovat mm. syöminen, juominen, nukkuminen</a:t>
            </a:r>
          </a:p>
          <a:p>
            <a:pPr marL="305435" indent="-305435"/>
            <a:r>
              <a:rPr lang="fi-FI" dirty="0"/>
              <a:t>Kasvun tarpeet tarkoittavat halua ja kykyä oppia ja toteuttaa omia haluja ja tarpeita. Päiväkodeissa asiaa tuetaan mm. ohjatuilla tuokioilla ja tarjoamalla lapselle hänen mielenkiinnon kohteiden mukaista toimintaa.</a:t>
            </a:r>
          </a:p>
          <a:p>
            <a:pPr marL="305435" indent="-305435"/>
            <a:r>
              <a:rPr lang="fi-FI" dirty="0"/>
              <a:t>Ihmisen perustarpeet tulee olla kunnossa, jotta hän jaksaa kasvaa ja kehittyä</a:t>
            </a:r>
          </a:p>
          <a:p>
            <a:pPr marL="305435" indent="-305435"/>
            <a:r>
              <a:rPr lang="fi-FI" dirty="0"/>
              <a:t>Varhaiskasvattaja on vastuussa näiden toteutumisesta</a:t>
            </a:r>
          </a:p>
          <a:p>
            <a:pPr marL="305435" indent="-305435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816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BDCB69-D6E0-4E92-AD94-37942F584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1D885F-04C6-4F53-ADEA-CA371C464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Perushoitotilanteisiin liittyviä taitoja, kuten itsenäistä syömistä, leivän voitelua, vaatteiden pukemista ja riisumista sekä hygieniasta huolehtimista, harjoitellaan yhdessä. Ensin asioita tehdään aikuisen näyttäessä mallia ja vähitellen siirrytään lapsen omatoimisuuteen. </a:t>
            </a:r>
          </a:p>
          <a:p>
            <a:pPr lvl="1"/>
            <a:r>
              <a:rPr lang="fi-FI" dirty="0"/>
              <a:t>Onko aikuisen helppo toimia näin? Voiko olla pulmia omatoimisuuteen siirtymisessä?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694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BFCB75-F4FD-4599-88A1-853C954CB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Perushoitotilanne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CA5C2B-29B0-4CE8-8B32-9D926EF2A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Toistuu useasti päivässä</a:t>
            </a:r>
          </a:p>
          <a:p>
            <a:r>
              <a:rPr lang="fi-FI" dirty="0"/>
              <a:t>Mitä pienempi lapsi, sitä keskeisempää</a:t>
            </a:r>
          </a:p>
          <a:p>
            <a:r>
              <a:rPr lang="fi-FI" dirty="0"/>
              <a:t>Tilanteisiin voi sisällyttää monenlaisia opettavaisia hetkiä</a:t>
            </a:r>
          </a:p>
          <a:p>
            <a:r>
              <a:rPr lang="fi-FI" dirty="0"/>
              <a:t>Lapsen perustarpeisiin kuuluu mm. ruokailu ja ulkoilu. Millaisia valtakunnallisia suosituksia näihin liittyy? Millaisia valtakunnallisia suosituksia päiväkodeissa noudatetaan?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7046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53D905-901A-46D9-BB8E-AEEF56FCE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B9B9A6-DBBB-4F8C-A1B0-58F338938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i="0" dirty="0">
                <a:solidFill>
                  <a:srgbClr val="333333"/>
                </a:solidFill>
                <a:effectLst/>
                <a:latin typeface="Helvetica Neue"/>
              </a:rPr>
              <a:t>Terveyttä ja iloa ruoasta - varhaiskasvatuksen ruokailusuositus</a:t>
            </a:r>
          </a:p>
          <a:p>
            <a:pPr lvl="1"/>
            <a:r>
              <a:rPr lang="fi-FI" b="0" i="0" dirty="0">
                <a:solidFill>
                  <a:srgbClr val="333333"/>
                </a:solidFill>
                <a:effectLst/>
                <a:latin typeface="Helvetica Neue"/>
              </a:rPr>
              <a:t>https://www.julkari.fi/handle/10024/135907</a:t>
            </a:r>
          </a:p>
          <a:p>
            <a:r>
              <a:rPr lang="fi-FI" dirty="0"/>
              <a:t>Varhaisvuosien fyysisen aktiivisuuden suositukset</a:t>
            </a:r>
          </a:p>
          <a:p>
            <a:pPr lvl="1"/>
            <a:r>
              <a:rPr lang="fi-FI" dirty="0">
                <a:hlinkClick r:id="rId2"/>
              </a:rPr>
              <a:t>https://julkaisut.valtioneuvosto.fi/bitstream/handle/10024/75405/OKM21.pdf</a:t>
            </a:r>
            <a:endParaRPr lang="fi-FI" dirty="0"/>
          </a:p>
          <a:p>
            <a:pPr marL="306000" marR="0" lvl="0" indent="-306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8CB64A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lang="fi-FI" dirty="0">
                <a:solidFill>
                  <a:srgbClr val="3D3D3D"/>
                </a:solidFill>
                <a:latin typeface="Gill Sans MT" panose="020B0502020104020203"/>
              </a:rPr>
              <a:t>Liikkuva varhaiskasvatus</a:t>
            </a:r>
          </a:p>
          <a:p>
            <a:pPr lvl="1">
              <a:buClr>
                <a:srgbClr val="8CB64A"/>
              </a:buClr>
              <a:defRPr/>
            </a:pPr>
            <a:r>
              <a:rPr kumimoji="0" lang="fi-FI" b="0" i="0" u="none" strike="noStrike" kern="1200" cap="none" spc="0" normalizeH="0" baseline="0" noProof="0" dirty="0">
                <a:ln>
                  <a:noFill/>
                </a:ln>
                <a:solidFill>
                  <a:srgbClr val="3D3D3D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https://www.liikkuvavarhaiskasvatus.fi/fi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7831331"/>
      </p:ext>
    </p:extLst>
  </p:cSld>
  <p:clrMapOvr>
    <a:masterClrMapping/>
  </p:clrMapOvr>
</p:sld>
</file>

<file path=ppt/theme/theme1.xml><?xml version="1.0" encoding="utf-8"?>
<a:theme xmlns:a="http://schemas.openxmlformats.org/drawingml/2006/main" name="Jaettava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TM03457464[[fn=Jaettava]]</Template>
  <TotalTime>105</TotalTime>
  <Words>206</Words>
  <Application>Microsoft Office PowerPoint</Application>
  <PresentationFormat>Laajakuva</PresentationFormat>
  <Paragraphs>20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Gill Sans MT</vt:lpstr>
      <vt:lpstr>Helvetica Neue</vt:lpstr>
      <vt:lpstr>Wingdings 2</vt:lpstr>
      <vt:lpstr>Jaettava</vt:lpstr>
      <vt:lpstr>Mikä on perushoitotilanne?</vt:lpstr>
      <vt:lpstr>Lapsen perustarpeet</vt:lpstr>
      <vt:lpstr>PowerPoint-esitys</vt:lpstr>
      <vt:lpstr>Perushoitotilanne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Kokopäiväpedagogiikka</dc:title>
  <dc:creator>Kaisa Perhovaara</dc:creator>
  <cp:lastModifiedBy>Johanna Rantsi</cp:lastModifiedBy>
  <cp:revision>6</cp:revision>
  <dcterms:created xsi:type="dcterms:W3CDTF">2021-01-13T08:31:12Z</dcterms:created>
  <dcterms:modified xsi:type="dcterms:W3CDTF">2025-01-30T13:24:13Z</dcterms:modified>
</cp:coreProperties>
</file>