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84A94A-087E-5965-5C29-608DFE7C9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8F9D44-8F93-08DC-1230-7E0428BE4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8FBA227-8C92-A23A-1F86-2D091199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77E259-EB26-778C-9DCC-1F33406E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33A641-9F0F-0985-EAC8-0E28DAEE5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237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A41B9C-4FF3-C4A8-E04A-B6361622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543627-F31B-1D07-4AA5-3FD3BBC0D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6D5B6D-77D6-0159-7D57-B6467A87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DFA2B7F-C9A6-8309-C2F0-10543DFF2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412E7C-4754-363C-3A24-87C89A5C9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13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835F36-68F3-E12F-9166-4845CBC99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4D2062C-9A01-CA33-7378-ECF2510B0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40A2758-58AB-4633-162D-1FF033D6F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E16D7A-4A26-E160-1BEB-F32826EC4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887C986-D541-0794-682B-13CCFA360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567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EFD90-0E67-C00C-69AA-4801A9862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F7B8DD-4C4A-E0BD-E027-0548FD590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EE93EB-0CE3-3493-BE94-98CEE9229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8D1D904-85A5-27B7-8A40-29560046B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E15E32-6BE0-228C-44EB-A3A92BD7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3D0D7E-BA19-FCA7-9825-E8F8FA23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821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877C41-7B17-4C80-0294-545BC1691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4035BBC-A1EE-AB96-0729-D1B8ABFB3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2C788AB-A8E9-F4C8-CCFE-EA42666D0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7AC20F8-E081-5143-F7C2-960B17997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E2E93B-912E-484A-F3DA-70D505664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3E6A90C-D748-3673-E410-D298B1DE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B5D7F62-6744-A4CB-672C-A1D7E14A8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CD92E14-4730-FB70-B1FC-92EEE85A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8752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E56B0B-7E86-EAD9-E401-399D6F82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9292DAA-DDAC-F2FE-20D0-DD0F69A3D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6E9C8DE-9880-5950-66A2-B3813D91E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9F43938-691A-DB93-123B-315A1907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4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3AAE17B-45F1-6F1C-EEAD-AEF793211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D03D324-7B10-206B-6719-5D345143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4BFF58-D68F-3635-7C1B-364BA520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638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CAAD2A-758E-462C-E567-76ACA1C53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F0B870-9E25-025C-8676-7C2C624B7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78076F5-A4CA-2FF3-99B6-B083445AC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2717B99-D243-C1C2-8281-EF1957B49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CC7FCD-2181-3643-A2B6-F8CFC8D6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C73CA3F-93FD-5B78-A9E3-9EEC4547C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87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A3D0B6-AC8E-84D5-A9A4-665182029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4ECFF92-B6EE-AA9E-673B-F0CAEB26E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DDE8B57-D9D7-AC0B-976C-393B1F315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7EB323B-CF20-FD2D-5084-D9D40D2F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4E9CF3-11F4-FE4D-205D-FC4C839F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49D404C-49D8-0C3D-A6E7-A5C4262D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678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627F62-BDD9-5EF2-257B-0D8DEF67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2EACD74-E633-C689-92A3-804140481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603BCB-BD4F-5BD2-F4FA-80A9FCD5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617A32-7014-4FCF-63D9-615B9449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B1F39A-0CCC-A584-21C0-686038B9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377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ECB929F-493A-4C44-65FE-A5CB59ED13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A97187-4A18-1ED4-4E90-719001624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E6DD39-A682-2049-2B64-06C8E4A4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ADFBA3-0228-885B-ECBC-30371DAB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486F6E-37B1-F794-6AEA-7E90685F4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193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8C88F75-3A78-FAA9-C2E7-CB39BA9B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C8A850A-37E0-069E-9988-49CB747DF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93F215-A3BA-DAA9-2326-06EC81BBB9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9655C0-B1BF-4882-BEFA-C8C5B93459C7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FCF6F4-C169-92A0-4222-561E05B75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D0A34A-41BB-F9CD-6A46-B50AD121A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03985-34A1-4BCD-94F1-21DC43EC57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8392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884BA9-4679-BC0A-14D9-DE5A6A10EE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Tähän teet esitykset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C88CE0B-E666-DF53-7707-12C5DA15E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187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846FA2-F064-63B2-9D80-7716155D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15B2A6-6256-488F-5851-D029E5521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302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E50C3D-1D21-A916-1212-97D7B026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7792AC-F0CA-DB8F-3CC3-BF6EB2B79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674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Laajakuva</PresentationFormat>
  <Paragraphs>1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Office-teema</vt:lpstr>
      <vt:lpstr>Tähän teet esitykset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Seija Karhunen</dc:creator>
  <cp:lastModifiedBy>Seija Karhunen</cp:lastModifiedBy>
  <cp:revision>1</cp:revision>
  <dcterms:created xsi:type="dcterms:W3CDTF">2026-09-17T11:24:12Z</dcterms:created>
  <dcterms:modified xsi:type="dcterms:W3CDTF">2026-09-17T11:24:18Z</dcterms:modified>
</cp:coreProperties>
</file>