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9" r:id="rId4"/>
    <p:sldId id="258" r:id="rId5"/>
    <p:sldId id="263" r:id="rId6"/>
    <p:sldId id="266" r:id="rId7"/>
    <p:sldId id="265" r:id="rId8"/>
    <p:sldId id="262" r:id="rId9"/>
    <p:sldId id="271" r:id="rId10"/>
    <p:sldId id="267" r:id="rId11"/>
    <p:sldId id="269" r:id="rId12"/>
    <p:sldId id="270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FABAD1-3211-C07F-7E11-641D8D6BB1F7}" v="9" dt="2026-02-02T05:58:54.1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62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 Kolari" userId="S::jenni.kolari@paok.fi::73e0b843-b336-425f-8371-10002171ee62" providerId="AD" clId="Web-{00FABAD1-3211-C07F-7E11-641D8D6BB1F7}"/>
    <pc:docChg chg="modSld">
      <pc:chgData name="Jenni Kolari" userId="S::jenni.kolari@paok.fi::73e0b843-b336-425f-8371-10002171ee62" providerId="AD" clId="Web-{00FABAD1-3211-C07F-7E11-641D8D6BB1F7}" dt="2026-02-02T05:58:54.199" v="8" actId="20577"/>
      <pc:docMkLst>
        <pc:docMk/>
      </pc:docMkLst>
      <pc:sldChg chg="modSp">
        <pc:chgData name="Jenni Kolari" userId="S::jenni.kolari@paok.fi::73e0b843-b336-425f-8371-10002171ee62" providerId="AD" clId="Web-{00FABAD1-3211-C07F-7E11-641D8D6BB1F7}" dt="2026-02-02T05:58:54.199" v="8" actId="20577"/>
        <pc:sldMkLst>
          <pc:docMk/>
          <pc:sldMk cId="490932056" sldId="258"/>
        </pc:sldMkLst>
        <pc:spChg chg="mod">
          <ac:chgData name="Jenni Kolari" userId="S::jenni.kolari@paok.fi::73e0b843-b336-425f-8371-10002171ee62" providerId="AD" clId="Web-{00FABAD1-3211-C07F-7E11-641D8D6BB1F7}" dt="2026-02-02T05:58:54.199" v="8" actId="20577"/>
          <ac:spMkLst>
            <pc:docMk/>
            <pc:sldMk cId="490932056" sldId="258"/>
            <ac:spMk id="3" creationId="{DC1CECE1-75ED-D6AA-184F-568BC99135D7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7F6FED-7534-4589-9AEF-5B5B91A52945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7D5AD56-5609-42C6-A56C-BD1EB9C5F109}">
      <dgm:prSet/>
      <dgm:spPr/>
      <dgm:t>
        <a:bodyPr/>
        <a:lstStyle/>
        <a:p>
          <a:r>
            <a:rPr lang="fi-FI"/>
            <a:t>Tasapaino</a:t>
          </a:r>
          <a:endParaRPr lang="en-US"/>
        </a:p>
      </dgm:t>
    </dgm:pt>
    <dgm:pt modelId="{75F862C7-FBE9-412B-AA74-0CCE28BD67DA}" type="parTrans" cxnId="{D49076D8-A134-4661-8A12-377721A6DA2F}">
      <dgm:prSet/>
      <dgm:spPr/>
      <dgm:t>
        <a:bodyPr/>
        <a:lstStyle/>
        <a:p>
          <a:endParaRPr lang="en-US"/>
        </a:p>
      </dgm:t>
    </dgm:pt>
    <dgm:pt modelId="{C3D60817-31A6-4D25-BC24-757F89D2983F}" type="sibTrans" cxnId="{D49076D8-A134-4661-8A12-377721A6DA2F}">
      <dgm:prSet/>
      <dgm:spPr/>
      <dgm:t>
        <a:bodyPr/>
        <a:lstStyle/>
        <a:p>
          <a:endParaRPr lang="en-US"/>
        </a:p>
      </dgm:t>
    </dgm:pt>
    <dgm:pt modelId="{D86D0443-96C5-458E-8528-4F5DB352DFB1}">
      <dgm:prSet/>
      <dgm:spPr/>
      <dgm:t>
        <a:bodyPr/>
        <a:lstStyle/>
        <a:p>
          <a:r>
            <a:rPr lang="fi-FI"/>
            <a:t>Kontrasti</a:t>
          </a:r>
          <a:endParaRPr lang="en-US"/>
        </a:p>
      </dgm:t>
    </dgm:pt>
    <dgm:pt modelId="{B52CF467-8AC3-4895-AD4B-4211FD32C0D8}" type="parTrans" cxnId="{D5425975-3D3D-4717-A1B7-D5C8926D9CFF}">
      <dgm:prSet/>
      <dgm:spPr/>
      <dgm:t>
        <a:bodyPr/>
        <a:lstStyle/>
        <a:p>
          <a:endParaRPr lang="en-US"/>
        </a:p>
      </dgm:t>
    </dgm:pt>
    <dgm:pt modelId="{29028EAA-F427-4EDF-8937-F49D50263178}" type="sibTrans" cxnId="{D5425975-3D3D-4717-A1B7-D5C8926D9CFF}">
      <dgm:prSet/>
      <dgm:spPr/>
      <dgm:t>
        <a:bodyPr/>
        <a:lstStyle/>
        <a:p>
          <a:endParaRPr lang="en-US"/>
        </a:p>
      </dgm:t>
    </dgm:pt>
    <dgm:pt modelId="{67889A8B-AF68-44E0-B295-86D9A40FB1C0}">
      <dgm:prSet/>
      <dgm:spPr/>
      <dgm:t>
        <a:bodyPr/>
        <a:lstStyle/>
        <a:p>
          <a:r>
            <a:rPr lang="fi-FI"/>
            <a:t>Suutuntuma</a:t>
          </a:r>
          <a:endParaRPr lang="en-US"/>
        </a:p>
      </dgm:t>
    </dgm:pt>
    <dgm:pt modelId="{AA60C34A-375A-4FA6-B717-D1641B7E8FFD}" type="parTrans" cxnId="{32220AEC-A578-427E-BFE6-B0C99548CB20}">
      <dgm:prSet/>
      <dgm:spPr/>
      <dgm:t>
        <a:bodyPr/>
        <a:lstStyle/>
        <a:p>
          <a:endParaRPr lang="en-US"/>
        </a:p>
      </dgm:t>
    </dgm:pt>
    <dgm:pt modelId="{766AAC90-7BD7-4349-81C0-E56E25582B49}" type="sibTrans" cxnId="{32220AEC-A578-427E-BFE6-B0C99548CB20}">
      <dgm:prSet/>
      <dgm:spPr/>
      <dgm:t>
        <a:bodyPr/>
        <a:lstStyle/>
        <a:p>
          <a:endParaRPr lang="en-US"/>
        </a:p>
      </dgm:t>
    </dgm:pt>
    <dgm:pt modelId="{9F29B9C3-3307-4A14-B8AA-7F234493FEC1}">
      <dgm:prSet/>
      <dgm:spPr/>
      <dgm:t>
        <a:bodyPr/>
        <a:lstStyle/>
        <a:p>
          <a:r>
            <a:rPr lang="fi-FI"/>
            <a:t>Rakenne / tekstuuri</a:t>
          </a:r>
          <a:endParaRPr lang="en-US"/>
        </a:p>
      </dgm:t>
    </dgm:pt>
    <dgm:pt modelId="{574986BD-C78E-44AB-83F5-70950CA6A1E8}" type="parTrans" cxnId="{BAE878F3-E765-458D-B14A-4DF381A7DFFB}">
      <dgm:prSet/>
      <dgm:spPr/>
      <dgm:t>
        <a:bodyPr/>
        <a:lstStyle/>
        <a:p>
          <a:endParaRPr lang="en-US"/>
        </a:p>
      </dgm:t>
    </dgm:pt>
    <dgm:pt modelId="{B14B8D23-D2E7-455B-B4A8-FAB2ED471F12}" type="sibTrans" cxnId="{BAE878F3-E765-458D-B14A-4DF381A7DFFB}">
      <dgm:prSet/>
      <dgm:spPr/>
      <dgm:t>
        <a:bodyPr/>
        <a:lstStyle/>
        <a:p>
          <a:endParaRPr lang="en-US"/>
        </a:p>
      </dgm:t>
    </dgm:pt>
    <dgm:pt modelId="{C25D82DE-C4A6-4FBF-A0D9-425CDBF4E0E9}">
      <dgm:prSet/>
      <dgm:spPr/>
      <dgm:t>
        <a:bodyPr/>
        <a:lstStyle/>
        <a:p>
          <a:r>
            <a:rPr lang="fi-FI"/>
            <a:t>Raikkaus</a:t>
          </a:r>
          <a:endParaRPr lang="en-US"/>
        </a:p>
      </dgm:t>
    </dgm:pt>
    <dgm:pt modelId="{20972BC8-ED6E-4A35-B309-DE8BF1ABDEAB}" type="parTrans" cxnId="{285EFBA1-7538-4ACE-AE49-6CDDC93579AE}">
      <dgm:prSet/>
      <dgm:spPr/>
      <dgm:t>
        <a:bodyPr/>
        <a:lstStyle/>
        <a:p>
          <a:endParaRPr lang="en-US"/>
        </a:p>
      </dgm:t>
    </dgm:pt>
    <dgm:pt modelId="{90AE4FE2-A481-4BA3-9B06-C9B5C903B1FA}" type="sibTrans" cxnId="{285EFBA1-7538-4ACE-AE49-6CDDC93579AE}">
      <dgm:prSet/>
      <dgm:spPr/>
      <dgm:t>
        <a:bodyPr/>
        <a:lstStyle/>
        <a:p>
          <a:endParaRPr lang="en-US"/>
        </a:p>
      </dgm:t>
    </dgm:pt>
    <dgm:pt modelId="{A5DC4563-3F89-4548-B78B-2C8A56AFA476}">
      <dgm:prSet/>
      <dgm:spPr/>
      <dgm:t>
        <a:bodyPr/>
        <a:lstStyle/>
        <a:p>
          <a:r>
            <a:rPr lang="fi-FI"/>
            <a:t>Täyteläisyys</a:t>
          </a:r>
          <a:endParaRPr lang="en-US"/>
        </a:p>
      </dgm:t>
    </dgm:pt>
    <dgm:pt modelId="{C5414A4D-EDAC-47DD-AD9C-37F5F6B3C05F}" type="parTrans" cxnId="{D5FB2C4F-424E-49F1-8FD0-D85962E6BD58}">
      <dgm:prSet/>
      <dgm:spPr/>
      <dgm:t>
        <a:bodyPr/>
        <a:lstStyle/>
        <a:p>
          <a:endParaRPr lang="en-US"/>
        </a:p>
      </dgm:t>
    </dgm:pt>
    <dgm:pt modelId="{341403FA-3787-47F1-8BDF-D6FF0D721D7E}" type="sibTrans" cxnId="{D5FB2C4F-424E-49F1-8FD0-D85962E6BD58}">
      <dgm:prSet/>
      <dgm:spPr/>
      <dgm:t>
        <a:bodyPr/>
        <a:lstStyle/>
        <a:p>
          <a:endParaRPr lang="en-US"/>
        </a:p>
      </dgm:t>
    </dgm:pt>
    <dgm:pt modelId="{28D9B8E2-2B74-426F-A31D-763A40558957}">
      <dgm:prSet/>
      <dgm:spPr/>
      <dgm:t>
        <a:bodyPr/>
        <a:lstStyle/>
        <a:p>
          <a:r>
            <a:rPr lang="fi-FI"/>
            <a:t>Intensiteetti</a:t>
          </a:r>
          <a:endParaRPr lang="en-US"/>
        </a:p>
      </dgm:t>
    </dgm:pt>
    <dgm:pt modelId="{8232D3E0-F7CD-4324-9472-0786E8084B1B}" type="parTrans" cxnId="{EE3A86C4-39CC-432F-814D-FF7FFF37947A}">
      <dgm:prSet/>
      <dgm:spPr/>
      <dgm:t>
        <a:bodyPr/>
        <a:lstStyle/>
        <a:p>
          <a:endParaRPr lang="en-US"/>
        </a:p>
      </dgm:t>
    </dgm:pt>
    <dgm:pt modelId="{D5DA5408-C59F-4B69-9345-F70C7E7EC7D7}" type="sibTrans" cxnId="{EE3A86C4-39CC-432F-814D-FF7FFF37947A}">
      <dgm:prSet/>
      <dgm:spPr/>
      <dgm:t>
        <a:bodyPr/>
        <a:lstStyle/>
        <a:p>
          <a:endParaRPr lang="en-US"/>
        </a:p>
      </dgm:t>
    </dgm:pt>
    <dgm:pt modelId="{9FDEB1F1-70A9-405A-9B35-09A0CE7B52B0}">
      <dgm:prSet/>
      <dgm:spPr/>
      <dgm:t>
        <a:bodyPr/>
        <a:lstStyle/>
        <a:p>
          <a:r>
            <a:rPr lang="fi-FI"/>
            <a:t>Harmonia</a:t>
          </a:r>
          <a:endParaRPr lang="en-US"/>
        </a:p>
      </dgm:t>
    </dgm:pt>
    <dgm:pt modelId="{8AAB70ED-0047-4C69-BCDB-9FFF833DF56E}" type="parTrans" cxnId="{E115CDFF-334C-4373-84B9-D187CF953F59}">
      <dgm:prSet/>
      <dgm:spPr/>
      <dgm:t>
        <a:bodyPr/>
        <a:lstStyle/>
        <a:p>
          <a:endParaRPr lang="en-US"/>
        </a:p>
      </dgm:t>
    </dgm:pt>
    <dgm:pt modelId="{8488859C-2A23-421C-B6FC-84F97758700B}" type="sibTrans" cxnId="{E115CDFF-334C-4373-84B9-D187CF953F59}">
      <dgm:prSet/>
      <dgm:spPr/>
      <dgm:t>
        <a:bodyPr/>
        <a:lstStyle/>
        <a:p>
          <a:endParaRPr lang="en-US"/>
        </a:p>
      </dgm:t>
    </dgm:pt>
    <dgm:pt modelId="{9B129E17-849C-4278-821D-3045A663AABA}">
      <dgm:prSet/>
      <dgm:spPr/>
      <dgm:t>
        <a:bodyPr/>
        <a:lstStyle/>
        <a:p>
          <a:r>
            <a:rPr lang="fi-FI"/>
            <a:t>Makuprofiili</a:t>
          </a:r>
          <a:endParaRPr lang="en-US"/>
        </a:p>
      </dgm:t>
    </dgm:pt>
    <dgm:pt modelId="{CF9ECFDE-7332-47DC-A908-D1B32545E7D8}" type="parTrans" cxnId="{67FDD7DD-8FF3-47BB-A006-CF0AB7F61B22}">
      <dgm:prSet/>
      <dgm:spPr/>
      <dgm:t>
        <a:bodyPr/>
        <a:lstStyle/>
        <a:p>
          <a:endParaRPr lang="en-US"/>
        </a:p>
      </dgm:t>
    </dgm:pt>
    <dgm:pt modelId="{AE836463-E419-4DF0-A804-8EC4020B6F33}" type="sibTrans" cxnId="{67FDD7DD-8FF3-47BB-A006-CF0AB7F61B22}">
      <dgm:prSet/>
      <dgm:spPr/>
      <dgm:t>
        <a:bodyPr/>
        <a:lstStyle/>
        <a:p>
          <a:endParaRPr lang="en-US"/>
        </a:p>
      </dgm:t>
    </dgm:pt>
    <dgm:pt modelId="{732B7CE3-1570-4D8F-94FD-315DD9CF9091}">
      <dgm:prSet/>
      <dgm:spPr/>
      <dgm:t>
        <a:bodyPr/>
        <a:lstStyle/>
        <a:p>
          <a:r>
            <a:rPr lang="fi-FI"/>
            <a:t>Umami</a:t>
          </a:r>
          <a:endParaRPr lang="en-US"/>
        </a:p>
      </dgm:t>
    </dgm:pt>
    <dgm:pt modelId="{56694A1B-FFFA-4B2C-8F85-9D1BEA12AAE3}" type="parTrans" cxnId="{B628DDDE-A95A-457B-8954-6E5DA2D051BE}">
      <dgm:prSet/>
      <dgm:spPr/>
      <dgm:t>
        <a:bodyPr/>
        <a:lstStyle/>
        <a:p>
          <a:endParaRPr lang="en-US"/>
        </a:p>
      </dgm:t>
    </dgm:pt>
    <dgm:pt modelId="{C91B13A4-761C-44F5-B538-D88E53999043}" type="sibTrans" cxnId="{B628DDDE-A95A-457B-8954-6E5DA2D051BE}">
      <dgm:prSet/>
      <dgm:spPr/>
      <dgm:t>
        <a:bodyPr/>
        <a:lstStyle/>
        <a:p>
          <a:endParaRPr lang="en-US"/>
        </a:p>
      </dgm:t>
    </dgm:pt>
    <dgm:pt modelId="{FF723325-D717-4836-A537-35ADD3641131}">
      <dgm:prSet/>
      <dgm:spPr/>
      <dgm:t>
        <a:bodyPr/>
        <a:lstStyle/>
        <a:p>
          <a:r>
            <a:rPr lang="fi-FI"/>
            <a:t>Happamuus</a:t>
          </a:r>
          <a:endParaRPr lang="en-US"/>
        </a:p>
      </dgm:t>
    </dgm:pt>
    <dgm:pt modelId="{99A28E70-2AF6-4642-B909-D2CB7B0C54A8}" type="parTrans" cxnId="{F8091CCA-9585-4750-AED2-EA9B00252E1E}">
      <dgm:prSet/>
      <dgm:spPr/>
      <dgm:t>
        <a:bodyPr/>
        <a:lstStyle/>
        <a:p>
          <a:endParaRPr lang="en-US"/>
        </a:p>
      </dgm:t>
    </dgm:pt>
    <dgm:pt modelId="{49222CB7-D303-4C93-884B-2EBAD1336C64}" type="sibTrans" cxnId="{F8091CCA-9585-4750-AED2-EA9B00252E1E}">
      <dgm:prSet/>
      <dgm:spPr/>
      <dgm:t>
        <a:bodyPr/>
        <a:lstStyle/>
        <a:p>
          <a:endParaRPr lang="en-US"/>
        </a:p>
      </dgm:t>
    </dgm:pt>
    <dgm:pt modelId="{9301218F-5EB8-47E2-8ADB-EF3BE414AA9B}">
      <dgm:prSet/>
      <dgm:spPr/>
      <dgm:t>
        <a:bodyPr/>
        <a:lstStyle/>
        <a:p>
          <a:r>
            <a:rPr lang="fi-FI"/>
            <a:t>Makeus</a:t>
          </a:r>
          <a:endParaRPr lang="en-US"/>
        </a:p>
      </dgm:t>
    </dgm:pt>
    <dgm:pt modelId="{03A419FC-F359-402D-ABDA-FA96A86886E4}" type="parTrans" cxnId="{5D92DF03-CBD9-445A-A237-F275AF7F15A0}">
      <dgm:prSet/>
      <dgm:spPr/>
      <dgm:t>
        <a:bodyPr/>
        <a:lstStyle/>
        <a:p>
          <a:endParaRPr lang="en-US"/>
        </a:p>
      </dgm:t>
    </dgm:pt>
    <dgm:pt modelId="{3BCF7B16-E64D-4731-9730-791CF95255D9}" type="sibTrans" cxnId="{5D92DF03-CBD9-445A-A237-F275AF7F15A0}">
      <dgm:prSet/>
      <dgm:spPr/>
      <dgm:t>
        <a:bodyPr/>
        <a:lstStyle/>
        <a:p>
          <a:endParaRPr lang="en-US"/>
        </a:p>
      </dgm:t>
    </dgm:pt>
    <dgm:pt modelId="{FEE8AB12-E429-4DBD-B3D0-90927EF452C5}">
      <dgm:prSet/>
      <dgm:spPr/>
      <dgm:t>
        <a:bodyPr/>
        <a:lstStyle/>
        <a:p>
          <a:r>
            <a:rPr lang="fi-FI"/>
            <a:t>Suolaisuus</a:t>
          </a:r>
          <a:endParaRPr lang="en-US"/>
        </a:p>
      </dgm:t>
    </dgm:pt>
    <dgm:pt modelId="{2D63923F-382C-4CA8-AC0A-18D6B28AC424}" type="parTrans" cxnId="{FD7F8B55-6D9F-4FAB-9883-D51E3204D778}">
      <dgm:prSet/>
      <dgm:spPr/>
      <dgm:t>
        <a:bodyPr/>
        <a:lstStyle/>
        <a:p>
          <a:endParaRPr lang="en-US"/>
        </a:p>
      </dgm:t>
    </dgm:pt>
    <dgm:pt modelId="{B7F35D0A-3E34-438A-9CD6-62B3CF090016}" type="sibTrans" cxnId="{FD7F8B55-6D9F-4FAB-9883-D51E3204D778}">
      <dgm:prSet/>
      <dgm:spPr/>
      <dgm:t>
        <a:bodyPr/>
        <a:lstStyle/>
        <a:p>
          <a:endParaRPr lang="en-US"/>
        </a:p>
      </dgm:t>
    </dgm:pt>
    <dgm:pt modelId="{5ED61AE8-848C-4BED-ADFE-020509DF5C77}">
      <dgm:prSet/>
      <dgm:spPr/>
      <dgm:t>
        <a:bodyPr/>
        <a:lstStyle/>
        <a:p>
          <a:r>
            <a:rPr lang="fi-FI"/>
            <a:t>Katkeruus</a:t>
          </a:r>
          <a:endParaRPr lang="en-US"/>
        </a:p>
      </dgm:t>
    </dgm:pt>
    <dgm:pt modelId="{8FF1B32A-3F9B-4006-80EA-E348AAFF73C2}" type="parTrans" cxnId="{A71D2F9C-9A37-447E-9221-7B28E6FE6BAE}">
      <dgm:prSet/>
      <dgm:spPr/>
      <dgm:t>
        <a:bodyPr/>
        <a:lstStyle/>
        <a:p>
          <a:endParaRPr lang="en-US"/>
        </a:p>
      </dgm:t>
    </dgm:pt>
    <dgm:pt modelId="{100EDBBE-69AD-44B8-8774-9747E9C742D0}" type="sibTrans" cxnId="{A71D2F9C-9A37-447E-9221-7B28E6FE6BAE}">
      <dgm:prSet/>
      <dgm:spPr/>
      <dgm:t>
        <a:bodyPr/>
        <a:lstStyle/>
        <a:p>
          <a:endParaRPr lang="en-US"/>
        </a:p>
      </dgm:t>
    </dgm:pt>
    <dgm:pt modelId="{8A8E11CE-E8B4-417A-BD94-77846682AC8C}">
      <dgm:prSet/>
      <dgm:spPr/>
      <dgm:t>
        <a:bodyPr/>
        <a:lstStyle/>
        <a:p>
          <a:r>
            <a:rPr lang="fi-FI"/>
            <a:t>Rasvaisuus</a:t>
          </a:r>
          <a:endParaRPr lang="en-US"/>
        </a:p>
      </dgm:t>
    </dgm:pt>
    <dgm:pt modelId="{2B0508A6-0419-45DC-975D-92DC862C8172}" type="parTrans" cxnId="{805835D7-D2B9-4A8B-B59F-B472A69698A8}">
      <dgm:prSet/>
      <dgm:spPr/>
      <dgm:t>
        <a:bodyPr/>
        <a:lstStyle/>
        <a:p>
          <a:endParaRPr lang="en-US"/>
        </a:p>
      </dgm:t>
    </dgm:pt>
    <dgm:pt modelId="{E7663DBE-6B0E-40B4-98D4-B45738308DC2}" type="sibTrans" cxnId="{805835D7-D2B9-4A8B-B59F-B472A69698A8}">
      <dgm:prSet/>
      <dgm:spPr/>
      <dgm:t>
        <a:bodyPr/>
        <a:lstStyle/>
        <a:p>
          <a:endParaRPr lang="en-US"/>
        </a:p>
      </dgm:t>
    </dgm:pt>
    <dgm:pt modelId="{FC524ADB-59C2-4485-87CD-C5F1A88EE8E5}">
      <dgm:prSet/>
      <dgm:spPr/>
      <dgm:t>
        <a:bodyPr/>
        <a:lstStyle/>
        <a:p>
          <a:r>
            <a:rPr lang="fi-FI"/>
            <a:t>Kypsyys</a:t>
          </a:r>
          <a:endParaRPr lang="en-US"/>
        </a:p>
      </dgm:t>
    </dgm:pt>
    <dgm:pt modelId="{312A2E65-9DA2-4753-96DF-D991994B1572}" type="parTrans" cxnId="{FA430093-4C69-4077-9D10-C9CDE155F742}">
      <dgm:prSet/>
      <dgm:spPr/>
      <dgm:t>
        <a:bodyPr/>
        <a:lstStyle/>
        <a:p>
          <a:endParaRPr lang="en-US"/>
        </a:p>
      </dgm:t>
    </dgm:pt>
    <dgm:pt modelId="{85E4D5F1-FF33-4B29-8A58-0713E6ABA47B}" type="sibTrans" cxnId="{FA430093-4C69-4077-9D10-C9CDE155F742}">
      <dgm:prSet/>
      <dgm:spPr/>
      <dgm:t>
        <a:bodyPr/>
        <a:lstStyle/>
        <a:p>
          <a:endParaRPr lang="en-US"/>
        </a:p>
      </dgm:t>
    </dgm:pt>
    <dgm:pt modelId="{1C8481CB-D4AD-4DBE-B764-D60737D93A3D}">
      <dgm:prSet/>
      <dgm:spPr/>
      <dgm:t>
        <a:bodyPr/>
        <a:lstStyle/>
        <a:p>
          <a:r>
            <a:rPr lang="fi-FI"/>
            <a:t>Krokantti / rapeus</a:t>
          </a:r>
          <a:endParaRPr lang="en-US"/>
        </a:p>
      </dgm:t>
    </dgm:pt>
    <dgm:pt modelId="{E74EE599-3719-4056-9EBC-2DB01AE33BA1}" type="parTrans" cxnId="{7D1FA68D-4E55-4676-89C7-2E34F0C3F905}">
      <dgm:prSet/>
      <dgm:spPr/>
      <dgm:t>
        <a:bodyPr/>
        <a:lstStyle/>
        <a:p>
          <a:endParaRPr lang="en-US"/>
        </a:p>
      </dgm:t>
    </dgm:pt>
    <dgm:pt modelId="{90CA8562-E94E-4704-958A-4A1E9058076F}" type="sibTrans" cxnId="{7D1FA68D-4E55-4676-89C7-2E34F0C3F905}">
      <dgm:prSet/>
      <dgm:spPr/>
      <dgm:t>
        <a:bodyPr/>
        <a:lstStyle/>
        <a:p>
          <a:endParaRPr lang="en-US"/>
        </a:p>
      </dgm:t>
    </dgm:pt>
    <dgm:pt modelId="{A1F0515D-C622-4600-A849-79500E10B462}">
      <dgm:prSet/>
      <dgm:spPr/>
      <dgm:t>
        <a:bodyPr/>
        <a:lstStyle/>
        <a:p>
          <a:r>
            <a:rPr lang="fi-FI"/>
            <a:t>Mehukkuus</a:t>
          </a:r>
          <a:endParaRPr lang="en-US"/>
        </a:p>
      </dgm:t>
    </dgm:pt>
    <dgm:pt modelId="{0B48C2DA-F6F4-4C2C-8FA5-6F9638CD28FF}" type="parTrans" cxnId="{53AA62E7-F387-4497-BEC2-B8D86D65146B}">
      <dgm:prSet/>
      <dgm:spPr/>
      <dgm:t>
        <a:bodyPr/>
        <a:lstStyle/>
        <a:p>
          <a:endParaRPr lang="en-US"/>
        </a:p>
      </dgm:t>
    </dgm:pt>
    <dgm:pt modelId="{33C7F28D-2E32-4A43-8DF8-88A599B51B60}" type="sibTrans" cxnId="{53AA62E7-F387-4497-BEC2-B8D86D65146B}">
      <dgm:prSet/>
      <dgm:spPr/>
      <dgm:t>
        <a:bodyPr/>
        <a:lstStyle/>
        <a:p>
          <a:endParaRPr lang="en-US"/>
        </a:p>
      </dgm:t>
    </dgm:pt>
    <dgm:pt modelId="{03CBF072-84FF-4F44-AD22-A2F0EDAB2750}">
      <dgm:prSet/>
      <dgm:spPr/>
      <dgm:t>
        <a:bodyPr/>
        <a:lstStyle/>
        <a:p>
          <a:r>
            <a:rPr lang="fi-FI"/>
            <a:t>Kevyt / raskas</a:t>
          </a:r>
          <a:endParaRPr lang="en-US"/>
        </a:p>
      </dgm:t>
    </dgm:pt>
    <dgm:pt modelId="{6CE78C71-2FCE-4DB0-BE98-92AB848FBC3D}" type="parTrans" cxnId="{A11B9DDB-4B84-4E6C-9EA5-B41AEF367EE3}">
      <dgm:prSet/>
      <dgm:spPr/>
      <dgm:t>
        <a:bodyPr/>
        <a:lstStyle/>
        <a:p>
          <a:endParaRPr lang="en-US"/>
        </a:p>
      </dgm:t>
    </dgm:pt>
    <dgm:pt modelId="{3A8F97EE-2794-448F-8280-9D3773A2DD6F}" type="sibTrans" cxnId="{A11B9DDB-4B84-4E6C-9EA5-B41AEF367EE3}">
      <dgm:prSet/>
      <dgm:spPr/>
      <dgm:t>
        <a:bodyPr/>
        <a:lstStyle/>
        <a:p>
          <a:endParaRPr lang="en-US"/>
        </a:p>
      </dgm:t>
    </dgm:pt>
    <dgm:pt modelId="{1797ED88-6759-434D-AD20-E6B28DC852C6}">
      <dgm:prSet/>
      <dgm:spPr/>
      <dgm:t>
        <a:bodyPr/>
        <a:lstStyle/>
        <a:p>
          <a:r>
            <a:rPr lang="fi-FI"/>
            <a:t>Jälkimaku</a:t>
          </a:r>
          <a:endParaRPr lang="en-US"/>
        </a:p>
      </dgm:t>
    </dgm:pt>
    <dgm:pt modelId="{AD3B810C-5643-4F21-85CB-0969F60264A1}" type="parTrans" cxnId="{F36B1CAC-E0C8-4456-8608-D1476A75D285}">
      <dgm:prSet/>
      <dgm:spPr/>
      <dgm:t>
        <a:bodyPr/>
        <a:lstStyle/>
        <a:p>
          <a:endParaRPr lang="en-US"/>
        </a:p>
      </dgm:t>
    </dgm:pt>
    <dgm:pt modelId="{7B68696E-5F3F-4498-ACB5-FA94CC157A02}" type="sibTrans" cxnId="{F36B1CAC-E0C8-4456-8608-D1476A75D285}">
      <dgm:prSet/>
      <dgm:spPr/>
      <dgm:t>
        <a:bodyPr/>
        <a:lstStyle/>
        <a:p>
          <a:endParaRPr lang="en-US"/>
        </a:p>
      </dgm:t>
    </dgm:pt>
    <dgm:pt modelId="{0D0BAF79-FB6A-44F1-A423-67FBE0E8C200}" type="pres">
      <dgm:prSet presAssocID="{7B7F6FED-7534-4589-9AEF-5B5B91A52945}" presName="diagram" presStyleCnt="0">
        <dgm:presLayoutVars>
          <dgm:dir/>
          <dgm:resizeHandles val="exact"/>
        </dgm:presLayoutVars>
      </dgm:prSet>
      <dgm:spPr/>
    </dgm:pt>
    <dgm:pt modelId="{8B0394A7-74A8-4B8D-A0B6-CF0DE784824D}" type="pres">
      <dgm:prSet presAssocID="{B7D5AD56-5609-42C6-A56C-BD1EB9C5F109}" presName="node" presStyleLbl="node1" presStyleIdx="0" presStyleCnt="20">
        <dgm:presLayoutVars>
          <dgm:bulletEnabled val="1"/>
        </dgm:presLayoutVars>
      </dgm:prSet>
      <dgm:spPr/>
    </dgm:pt>
    <dgm:pt modelId="{9B31E4E4-CF31-4237-956B-98FE1EB93465}" type="pres">
      <dgm:prSet presAssocID="{C3D60817-31A6-4D25-BC24-757F89D2983F}" presName="sibTrans" presStyleCnt="0"/>
      <dgm:spPr/>
    </dgm:pt>
    <dgm:pt modelId="{0BC8183D-67A1-4149-87E3-E58814A30990}" type="pres">
      <dgm:prSet presAssocID="{D86D0443-96C5-458E-8528-4F5DB352DFB1}" presName="node" presStyleLbl="node1" presStyleIdx="1" presStyleCnt="20">
        <dgm:presLayoutVars>
          <dgm:bulletEnabled val="1"/>
        </dgm:presLayoutVars>
      </dgm:prSet>
      <dgm:spPr/>
    </dgm:pt>
    <dgm:pt modelId="{D095015E-7629-4F4B-A30C-90AC504E4BEE}" type="pres">
      <dgm:prSet presAssocID="{29028EAA-F427-4EDF-8937-F49D50263178}" presName="sibTrans" presStyleCnt="0"/>
      <dgm:spPr/>
    </dgm:pt>
    <dgm:pt modelId="{FF114574-E211-45D8-A6A8-44E45978EF6B}" type="pres">
      <dgm:prSet presAssocID="{67889A8B-AF68-44E0-B295-86D9A40FB1C0}" presName="node" presStyleLbl="node1" presStyleIdx="2" presStyleCnt="20">
        <dgm:presLayoutVars>
          <dgm:bulletEnabled val="1"/>
        </dgm:presLayoutVars>
      </dgm:prSet>
      <dgm:spPr/>
    </dgm:pt>
    <dgm:pt modelId="{D5B23C38-1CF9-4418-A54A-51686079FCAB}" type="pres">
      <dgm:prSet presAssocID="{766AAC90-7BD7-4349-81C0-E56E25582B49}" presName="sibTrans" presStyleCnt="0"/>
      <dgm:spPr/>
    </dgm:pt>
    <dgm:pt modelId="{B570B396-1D73-47BD-B808-7FC2DE0B8590}" type="pres">
      <dgm:prSet presAssocID="{9F29B9C3-3307-4A14-B8AA-7F234493FEC1}" presName="node" presStyleLbl="node1" presStyleIdx="3" presStyleCnt="20">
        <dgm:presLayoutVars>
          <dgm:bulletEnabled val="1"/>
        </dgm:presLayoutVars>
      </dgm:prSet>
      <dgm:spPr/>
    </dgm:pt>
    <dgm:pt modelId="{0AEB6E2E-8785-465A-9971-1E1D5C1F6711}" type="pres">
      <dgm:prSet presAssocID="{B14B8D23-D2E7-455B-B4A8-FAB2ED471F12}" presName="sibTrans" presStyleCnt="0"/>
      <dgm:spPr/>
    </dgm:pt>
    <dgm:pt modelId="{514A8D45-2FB9-49C8-AD40-429669AFDFFA}" type="pres">
      <dgm:prSet presAssocID="{C25D82DE-C4A6-4FBF-A0D9-425CDBF4E0E9}" presName="node" presStyleLbl="node1" presStyleIdx="4" presStyleCnt="20">
        <dgm:presLayoutVars>
          <dgm:bulletEnabled val="1"/>
        </dgm:presLayoutVars>
      </dgm:prSet>
      <dgm:spPr/>
    </dgm:pt>
    <dgm:pt modelId="{AC3522C7-20D1-49AD-A4C6-0DEF976FC322}" type="pres">
      <dgm:prSet presAssocID="{90AE4FE2-A481-4BA3-9B06-C9B5C903B1FA}" presName="sibTrans" presStyleCnt="0"/>
      <dgm:spPr/>
    </dgm:pt>
    <dgm:pt modelId="{F8C723BC-F657-41F3-839F-0A37C720FB2A}" type="pres">
      <dgm:prSet presAssocID="{A5DC4563-3F89-4548-B78B-2C8A56AFA476}" presName="node" presStyleLbl="node1" presStyleIdx="5" presStyleCnt="20">
        <dgm:presLayoutVars>
          <dgm:bulletEnabled val="1"/>
        </dgm:presLayoutVars>
      </dgm:prSet>
      <dgm:spPr/>
    </dgm:pt>
    <dgm:pt modelId="{EC504C28-DDD8-4329-86FA-026D534F2978}" type="pres">
      <dgm:prSet presAssocID="{341403FA-3787-47F1-8BDF-D6FF0D721D7E}" presName="sibTrans" presStyleCnt="0"/>
      <dgm:spPr/>
    </dgm:pt>
    <dgm:pt modelId="{E60B1B06-98F0-4A60-A352-47C58DE35201}" type="pres">
      <dgm:prSet presAssocID="{28D9B8E2-2B74-426F-A31D-763A40558957}" presName="node" presStyleLbl="node1" presStyleIdx="6" presStyleCnt="20">
        <dgm:presLayoutVars>
          <dgm:bulletEnabled val="1"/>
        </dgm:presLayoutVars>
      </dgm:prSet>
      <dgm:spPr/>
    </dgm:pt>
    <dgm:pt modelId="{46626D97-F342-4E14-8BA6-C66B418113D2}" type="pres">
      <dgm:prSet presAssocID="{D5DA5408-C59F-4B69-9345-F70C7E7EC7D7}" presName="sibTrans" presStyleCnt="0"/>
      <dgm:spPr/>
    </dgm:pt>
    <dgm:pt modelId="{9FF673A8-AC6B-45B2-9DFB-BEDB4460536B}" type="pres">
      <dgm:prSet presAssocID="{9FDEB1F1-70A9-405A-9B35-09A0CE7B52B0}" presName="node" presStyleLbl="node1" presStyleIdx="7" presStyleCnt="20">
        <dgm:presLayoutVars>
          <dgm:bulletEnabled val="1"/>
        </dgm:presLayoutVars>
      </dgm:prSet>
      <dgm:spPr/>
    </dgm:pt>
    <dgm:pt modelId="{5CFF512B-BE3C-4B39-A69C-D0D0D186E65E}" type="pres">
      <dgm:prSet presAssocID="{8488859C-2A23-421C-B6FC-84F97758700B}" presName="sibTrans" presStyleCnt="0"/>
      <dgm:spPr/>
    </dgm:pt>
    <dgm:pt modelId="{18318CE7-E41E-4152-AA7B-00906AC8F422}" type="pres">
      <dgm:prSet presAssocID="{9B129E17-849C-4278-821D-3045A663AABA}" presName="node" presStyleLbl="node1" presStyleIdx="8" presStyleCnt="20">
        <dgm:presLayoutVars>
          <dgm:bulletEnabled val="1"/>
        </dgm:presLayoutVars>
      </dgm:prSet>
      <dgm:spPr/>
    </dgm:pt>
    <dgm:pt modelId="{38195410-7CD0-4AAF-B704-70148E566BDF}" type="pres">
      <dgm:prSet presAssocID="{AE836463-E419-4DF0-A804-8EC4020B6F33}" presName="sibTrans" presStyleCnt="0"/>
      <dgm:spPr/>
    </dgm:pt>
    <dgm:pt modelId="{B74B3DEF-7BE5-4057-A062-4FE84D696182}" type="pres">
      <dgm:prSet presAssocID="{732B7CE3-1570-4D8F-94FD-315DD9CF9091}" presName="node" presStyleLbl="node1" presStyleIdx="9" presStyleCnt="20">
        <dgm:presLayoutVars>
          <dgm:bulletEnabled val="1"/>
        </dgm:presLayoutVars>
      </dgm:prSet>
      <dgm:spPr/>
    </dgm:pt>
    <dgm:pt modelId="{AB74AE09-B56D-4276-AC01-357CAD4B25BD}" type="pres">
      <dgm:prSet presAssocID="{C91B13A4-761C-44F5-B538-D88E53999043}" presName="sibTrans" presStyleCnt="0"/>
      <dgm:spPr/>
    </dgm:pt>
    <dgm:pt modelId="{4A41E283-DB48-4D7E-AC44-A1957EA36DAB}" type="pres">
      <dgm:prSet presAssocID="{FF723325-D717-4836-A537-35ADD3641131}" presName="node" presStyleLbl="node1" presStyleIdx="10" presStyleCnt="20">
        <dgm:presLayoutVars>
          <dgm:bulletEnabled val="1"/>
        </dgm:presLayoutVars>
      </dgm:prSet>
      <dgm:spPr/>
    </dgm:pt>
    <dgm:pt modelId="{D95F90F7-3B83-4395-B0A4-5BAE582FB9CB}" type="pres">
      <dgm:prSet presAssocID="{49222CB7-D303-4C93-884B-2EBAD1336C64}" presName="sibTrans" presStyleCnt="0"/>
      <dgm:spPr/>
    </dgm:pt>
    <dgm:pt modelId="{6DFD1C7F-7576-457C-8F91-C064E977F9AF}" type="pres">
      <dgm:prSet presAssocID="{9301218F-5EB8-47E2-8ADB-EF3BE414AA9B}" presName="node" presStyleLbl="node1" presStyleIdx="11" presStyleCnt="20">
        <dgm:presLayoutVars>
          <dgm:bulletEnabled val="1"/>
        </dgm:presLayoutVars>
      </dgm:prSet>
      <dgm:spPr/>
    </dgm:pt>
    <dgm:pt modelId="{A782050B-BB24-4033-A52A-5BD86B695AF8}" type="pres">
      <dgm:prSet presAssocID="{3BCF7B16-E64D-4731-9730-791CF95255D9}" presName="sibTrans" presStyleCnt="0"/>
      <dgm:spPr/>
    </dgm:pt>
    <dgm:pt modelId="{F6217CEA-5143-4551-9FB4-D19CF89835C5}" type="pres">
      <dgm:prSet presAssocID="{FEE8AB12-E429-4DBD-B3D0-90927EF452C5}" presName="node" presStyleLbl="node1" presStyleIdx="12" presStyleCnt="20">
        <dgm:presLayoutVars>
          <dgm:bulletEnabled val="1"/>
        </dgm:presLayoutVars>
      </dgm:prSet>
      <dgm:spPr/>
    </dgm:pt>
    <dgm:pt modelId="{6CC846F5-60AF-4576-A560-0C176801DA0C}" type="pres">
      <dgm:prSet presAssocID="{B7F35D0A-3E34-438A-9CD6-62B3CF090016}" presName="sibTrans" presStyleCnt="0"/>
      <dgm:spPr/>
    </dgm:pt>
    <dgm:pt modelId="{78925E99-A1EE-488A-8E13-C12EC8A0CD49}" type="pres">
      <dgm:prSet presAssocID="{5ED61AE8-848C-4BED-ADFE-020509DF5C77}" presName="node" presStyleLbl="node1" presStyleIdx="13" presStyleCnt="20">
        <dgm:presLayoutVars>
          <dgm:bulletEnabled val="1"/>
        </dgm:presLayoutVars>
      </dgm:prSet>
      <dgm:spPr/>
    </dgm:pt>
    <dgm:pt modelId="{2EC27748-571C-4630-A67A-590AC8151191}" type="pres">
      <dgm:prSet presAssocID="{100EDBBE-69AD-44B8-8774-9747E9C742D0}" presName="sibTrans" presStyleCnt="0"/>
      <dgm:spPr/>
    </dgm:pt>
    <dgm:pt modelId="{CEB4CBD4-8321-4D00-95DE-C644052B4012}" type="pres">
      <dgm:prSet presAssocID="{8A8E11CE-E8B4-417A-BD94-77846682AC8C}" presName="node" presStyleLbl="node1" presStyleIdx="14" presStyleCnt="20">
        <dgm:presLayoutVars>
          <dgm:bulletEnabled val="1"/>
        </dgm:presLayoutVars>
      </dgm:prSet>
      <dgm:spPr/>
    </dgm:pt>
    <dgm:pt modelId="{F9EE7274-86B7-42C8-8413-E6AEF466AD86}" type="pres">
      <dgm:prSet presAssocID="{E7663DBE-6B0E-40B4-98D4-B45738308DC2}" presName="sibTrans" presStyleCnt="0"/>
      <dgm:spPr/>
    </dgm:pt>
    <dgm:pt modelId="{FA423EC9-62AC-427B-BBE7-C077155DE283}" type="pres">
      <dgm:prSet presAssocID="{FC524ADB-59C2-4485-87CD-C5F1A88EE8E5}" presName="node" presStyleLbl="node1" presStyleIdx="15" presStyleCnt="20">
        <dgm:presLayoutVars>
          <dgm:bulletEnabled val="1"/>
        </dgm:presLayoutVars>
      </dgm:prSet>
      <dgm:spPr/>
    </dgm:pt>
    <dgm:pt modelId="{042DCDD8-1975-414D-8FF3-0109D191B76E}" type="pres">
      <dgm:prSet presAssocID="{85E4D5F1-FF33-4B29-8A58-0713E6ABA47B}" presName="sibTrans" presStyleCnt="0"/>
      <dgm:spPr/>
    </dgm:pt>
    <dgm:pt modelId="{95EAAD8F-FD03-4763-8C93-0F0768312C66}" type="pres">
      <dgm:prSet presAssocID="{1C8481CB-D4AD-4DBE-B764-D60737D93A3D}" presName="node" presStyleLbl="node1" presStyleIdx="16" presStyleCnt="20">
        <dgm:presLayoutVars>
          <dgm:bulletEnabled val="1"/>
        </dgm:presLayoutVars>
      </dgm:prSet>
      <dgm:spPr/>
    </dgm:pt>
    <dgm:pt modelId="{6DA33CAC-C44C-404A-86E3-1061C7B2052C}" type="pres">
      <dgm:prSet presAssocID="{90CA8562-E94E-4704-958A-4A1E9058076F}" presName="sibTrans" presStyleCnt="0"/>
      <dgm:spPr/>
    </dgm:pt>
    <dgm:pt modelId="{7E8B4F3A-5E8C-4E3C-A9D0-608C1F0A0A2D}" type="pres">
      <dgm:prSet presAssocID="{A1F0515D-C622-4600-A849-79500E10B462}" presName="node" presStyleLbl="node1" presStyleIdx="17" presStyleCnt="20">
        <dgm:presLayoutVars>
          <dgm:bulletEnabled val="1"/>
        </dgm:presLayoutVars>
      </dgm:prSet>
      <dgm:spPr/>
    </dgm:pt>
    <dgm:pt modelId="{C969111A-BCAC-4C27-A96B-9284F1E4F81A}" type="pres">
      <dgm:prSet presAssocID="{33C7F28D-2E32-4A43-8DF8-88A599B51B60}" presName="sibTrans" presStyleCnt="0"/>
      <dgm:spPr/>
    </dgm:pt>
    <dgm:pt modelId="{969942E6-3079-49CA-B62F-94A392C81BCF}" type="pres">
      <dgm:prSet presAssocID="{03CBF072-84FF-4F44-AD22-A2F0EDAB2750}" presName="node" presStyleLbl="node1" presStyleIdx="18" presStyleCnt="20">
        <dgm:presLayoutVars>
          <dgm:bulletEnabled val="1"/>
        </dgm:presLayoutVars>
      </dgm:prSet>
      <dgm:spPr/>
    </dgm:pt>
    <dgm:pt modelId="{E623F4C1-9590-42C2-8272-3B4F4CED2E74}" type="pres">
      <dgm:prSet presAssocID="{3A8F97EE-2794-448F-8280-9D3773A2DD6F}" presName="sibTrans" presStyleCnt="0"/>
      <dgm:spPr/>
    </dgm:pt>
    <dgm:pt modelId="{63398580-FA28-437A-9C4E-C3BFEE08B25D}" type="pres">
      <dgm:prSet presAssocID="{1797ED88-6759-434D-AD20-E6B28DC852C6}" presName="node" presStyleLbl="node1" presStyleIdx="19" presStyleCnt="20">
        <dgm:presLayoutVars>
          <dgm:bulletEnabled val="1"/>
        </dgm:presLayoutVars>
      </dgm:prSet>
      <dgm:spPr/>
    </dgm:pt>
  </dgm:ptLst>
  <dgm:cxnLst>
    <dgm:cxn modelId="{5D92DF03-CBD9-445A-A237-F275AF7F15A0}" srcId="{7B7F6FED-7534-4589-9AEF-5B5B91A52945}" destId="{9301218F-5EB8-47E2-8ADB-EF3BE414AA9B}" srcOrd="11" destOrd="0" parTransId="{03A419FC-F359-402D-ABDA-FA96A86886E4}" sibTransId="{3BCF7B16-E64D-4731-9730-791CF95255D9}"/>
    <dgm:cxn modelId="{72789812-2576-435F-909D-282B2DCD3FCB}" type="presOf" srcId="{B7D5AD56-5609-42C6-A56C-BD1EB9C5F109}" destId="{8B0394A7-74A8-4B8D-A0B6-CF0DE784824D}" srcOrd="0" destOrd="0" presId="urn:microsoft.com/office/officeart/2005/8/layout/default"/>
    <dgm:cxn modelId="{38E5B41E-97E8-40A1-918D-086E3643A061}" type="presOf" srcId="{D86D0443-96C5-458E-8528-4F5DB352DFB1}" destId="{0BC8183D-67A1-4149-87E3-E58814A30990}" srcOrd="0" destOrd="0" presId="urn:microsoft.com/office/officeart/2005/8/layout/default"/>
    <dgm:cxn modelId="{4D7F5D28-1696-4217-813A-9A74ED626DDD}" type="presOf" srcId="{9B129E17-849C-4278-821D-3045A663AABA}" destId="{18318CE7-E41E-4152-AA7B-00906AC8F422}" srcOrd="0" destOrd="0" presId="urn:microsoft.com/office/officeart/2005/8/layout/default"/>
    <dgm:cxn modelId="{02DC4B28-4282-4BAE-8154-83EEBF6736A9}" type="presOf" srcId="{9F29B9C3-3307-4A14-B8AA-7F234493FEC1}" destId="{B570B396-1D73-47BD-B808-7FC2DE0B8590}" srcOrd="0" destOrd="0" presId="urn:microsoft.com/office/officeart/2005/8/layout/default"/>
    <dgm:cxn modelId="{CD98B72E-5C76-4C2A-A551-C7BB616AD8D1}" type="presOf" srcId="{03CBF072-84FF-4F44-AD22-A2F0EDAB2750}" destId="{969942E6-3079-49CA-B62F-94A392C81BCF}" srcOrd="0" destOrd="0" presId="urn:microsoft.com/office/officeart/2005/8/layout/default"/>
    <dgm:cxn modelId="{9B82B443-BC83-4E5F-9350-C5A2A3502FB8}" type="presOf" srcId="{FF723325-D717-4836-A537-35ADD3641131}" destId="{4A41E283-DB48-4D7E-AC44-A1957EA36DAB}" srcOrd="0" destOrd="0" presId="urn:microsoft.com/office/officeart/2005/8/layout/default"/>
    <dgm:cxn modelId="{7EE57144-A0B6-4F15-903D-72B5F3ECC3BF}" type="presOf" srcId="{A1F0515D-C622-4600-A849-79500E10B462}" destId="{7E8B4F3A-5E8C-4E3C-A9D0-608C1F0A0A2D}" srcOrd="0" destOrd="0" presId="urn:microsoft.com/office/officeart/2005/8/layout/default"/>
    <dgm:cxn modelId="{A0FE0D65-06C9-45FA-9AA5-D9829B381BE8}" type="presOf" srcId="{FEE8AB12-E429-4DBD-B3D0-90927EF452C5}" destId="{F6217CEA-5143-4551-9FB4-D19CF89835C5}" srcOrd="0" destOrd="0" presId="urn:microsoft.com/office/officeart/2005/8/layout/default"/>
    <dgm:cxn modelId="{CF9D7B4A-9014-444D-8F83-7BF531CB5C71}" type="presOf" srcId="{9FDEB1F1-70A9-405A-9B35-09A0CE7B52B0}" destId="{9FF673A8-AC6B-45B2-9DFB-BEDB4460536B}" srcOrd="0" destOrd="0" presId="urn:microsoft.com/office/officeart/2005/8/layout/default"/>
    <dgm:cxn modelId="{45148E4B-74F2-4C7F-8EE0-D467615765B2}" type="presOf" srcId="{C25D82DE-C4A6-4FBF-A0D9-425CDBF4E0E9}" destId="{514A8D45-2FB9-49C8-AD40-429669AFDFFA}" srcOrd="0" destOrd="0" presId="urn:microsoft.com/office/officeart/2005/8/layout/default"/>
    <dgm:cxn modelId="{D5FB2C4F-424E-49F1-8FD0-D85962E6BD58}" srcId="{7B7F6FED-7534-4589-9AEF-5B5B91A52945}" destId="{A5DC4563-3F89-4548-B78B-2C8A56AFA476}" srcOrd="5" destOrd="0" parTransId="{C5414A4D-EDAC-47DD-AD9C-37F5F6B3C05F}" sibTransId="{341403FA-3787-47F1-8BDF-D6FF0D721D7E}"/>
    <dgm:cxn modelId="{DFD45571-91DF-4864-BDB1-0471ED2E8B94}" type="presOf" srcId="{7B7F6FED-7534-4589-9AEF-5B5B91A52945}" destId="{0D0BAF79-FB6A-44F1-A423-67FBE0E8C200}" srcOrd="0" destOrd="0" presId="urn:microsoft.com/office/officeart/2005/8/layout/default"/>
    <dgm:cxn modelId="{D5425975-3D3D-4717-A1B7-D5C8926D9CFF}" srcId="{7B7F6FED-7534-4589-9AEF-5B5B91A52945}" destId="{D86D0443-96C5-458E-8528-4F5DB352DFB1}" srcOrd="1" destOrd="0" parTransId="{B52CF467-8AC3-4895-AD4B-4211FD32C0D8}" sibTransId="{29028EAA-F427-4EDF-8937-F49D50263178}"/>
    <dgm:cxn modelId="{FD7F8B55-6D9F-4FAB-9883-D51E3204D778}" srcId="{7B7F6FED-7534-4589-9AEF-5B5B91A52945}" destId="{FEE8AB12-E429-4DBD-B3D0-90927EF452C5}" srcOrd="12" destOrd="0" parTransId="{2D63923F-382C-4CA8-AC0A-18D6B28AC424}" sibTransId="{B7F35D0A-3E34-438A-9CD6-62B3CF090016}"/>
    <dgm:cxn modelId="{27AC1D85-8236-4749-B96C-7EA51B114646}" type="presOf" srcId="{8A8E11CE-E8B4-417A-BD94-77846682AC8C}" destId="{CEB4CBD4-8321-4D00-95DE-C644052B4012}" srcOrd="0" destOrd="0" presId="urn:microsoft.com/office/officeart/2005/8/layout/default"/>
    <dgm:cxn modelId="{7D1FA68D-4E55-4676-89C7-2E34F0C3F905}" srcId="{7B7F6FED-7534-4589-9AEF-5B5B91A52945}" destId="{1C8481CB-D4AD-4DBE-B764-D60737D93A3D}" srcOrd="16" destOrd="0" parTransId="{E74EE599-3719-4056-9EBC-2DB01AE33BA1}" sibTransId="{90CA8562-E94E-4704-958A-4A1E9058076F}"/>
    <dgm:cxn modelId="{5B275B8F-D9D3-47E2-A813-0D089700FB5D}" type="presOf" srcId="{FC524ADB-59C2-4485-87CD-C5F1A88EE8E5}" destId="{FA423EC9-62AC-427B-BBE7-C077155DE283}" srcOrd="0" destOrd="0" presId="urn:microsoft.com/office/officeart/2005/8/layout/default"/>
    <dgm:cxn modelId="{FA430093-4C69-4077-9D10-C9CDE155F742}" srcId="{7B7F6FED-7534-4589-9AEF-5B5B91A52945}" destId="{FC524ADB-59C2-4485-87CD-C5F1A88EE8E5}" srcOrd="15" destOrd="0" parTransId="{312A2E65-9DA2-4753-96DF-D991994B1572}" sibTransId="{85E4D5F1-FF33-4B29-8A58-0713E6ABA47B}"/>
    <dgm:cxn modelId="{A71D2F9C-9A37-447E-9221-7B28E6FE6BAE}" srcId="{7B7F6FED-7534-4589-9AEF-5B5B91A52945}" destId="{5ED61AE8-848C-4BED-ADFE-020509DF5C77}" srcOrd="13" destOrd="0" parTransId="{8FF1B32A-3F9B-4006-80EA-E348AAFF73C2}" sibTransId="{100EDBBE-69AD-44B8-8774-9747E9C742D0}"/>
    <dgm:cxn modelId="{285EFBA1-7538-4ACE-AE49-6CDDC93579AE}" srcId="{7B7F6FED-7534-4589-9AEF-5B5B91A52945}" destId="{C25D82DE-C4A6-4FBF-A0D9-425CDBF4E0E9}" srcOrd="4" destOrd="0" parTransId="{20972BC8-ED6E-4A35-B309-DE8BF1ABDEAB}" sibTransId="{90AE4FE2-A481-4BA3-9B06-C9B5C903B1FA}"/>
    <dgm:cxn modelId="{ECF287A2-4996-4937-AB1A-96BA52C1D3FC}" type="presOf" srcId="{732B7CE3-1570-4D8F-94FD-315DD9CF9091}" destId="{B74B3DEF-7BE5-4057-A062-4FE84D696182}" srcOrd="0" destOrd="0" presId="urn:microsoft.com/office/officeart/2005/8/layout/default"/>
    <dgm:cxn modelId="{F36B1CAC-E0C8-4456-8608-D1476A75D285}" srcId="{7B7F6FED-7534-4589-9AEF-5B5B91A52945}" destId="{1797ED88-6759-434D-AD20-E6B28DC852C6}" srcOrd="19" destOrd="0" parTransId="{AD3B810C-5643-4F21-85CB-0969F60264A1}" sibTransId="{7B68696E-5F3F-4498-ACB5-FA94CC157A02}"/>
    <dgm:cxn modelId="{7AFE34B0-B68B-4ADC-83EF-F2855003BAB3}" type="presOf" srcId="{1C8481CB-D4AD-4DBE-B764-D60737D93A3D}" destId="{95EAAD8F-FD03-4763-8C93-0F0768312C66}" srcOrd="0" destOrd="0" presId="urn:microsoft.com/office/officeart/2005/8/layout/default"/>
    <dgm:cxn modelId="{7F524BB7-F7A2-408B-8E99-9AD2631EAC80}" type="presOf" srcId="{28D9B8E2-2B74-426F-A31D-763A40558957}" destId="{E60B1B06-98F0-4A60-A352-47C58DE35201}" srcOrd="0" destOrd="0" presId="urn:microsoft.com/office/officeart/2005/8/layout/default"/>
    <dgm:cxn modelId="{DD9A0DB9-EBFD-4BDF-871B-105D5750FFCE}" type="presOf" srcId="{A5DC4563-3F89-4548-B78B-2C8A56AFA476}" destId="{F8C723BC-F657-41F3-839F-0A37C720FB2A}" srcOrd="0" destOrd="0" presId="urn:microsoft.com/office/officeart/2005/8/layout/default"/>
    <dgm:cxn modelId="{EE3A86C4-39CC-432F-814D-FF7FFF37947A}" srcId="{7B7F6FED-7534-4589-9AEF-5B5B91A52945}" destId="{28D9B8E2-2B74-426F-A31D-763A40558957}" srcOrd="6" destOrd="0" parTransId="{8232D3E0-F7CD-4324-9472-0786E8084B1B}" sibTransId="{D5DA5408-C59F-4B69-9345-F70C7E7EC7D7}"/>
    <dgm:cxn modelId="{8C4C5FC9-A128-4724-854D-E55621FC7670}" type="presOf" srcId="{9301218F-5EB8-47E2-8ADB-EF3BE414AA9B}" destId="{6DFD1C7F-7576-457C-8F91-C064E977F9AF}" srcOrd="0" destOrd="0" presId="urn:microsoft.com/office/officeart/2005/8/layout/default"/>
    <dgm:cxn modelId="{F8091CCA-9585-4750-AED2-EA9B00252E1E}" srcId="{7B7F6FED-7534-4589-9AEF-5B5B91A52945}" destId="{FF723325-D717-4836-A537-35ADD3641131}" srcOrd="10" destOrd="0" parTransId="{99A28E70-2AF6-4642-B909-D2CB7B0C54A8}" sibTransId="{49222CB7-D303-4C93-884B-2EBAD1336C64}"/>
    <dgm:cxn modelId="{533802CD-A11A-4544-8E56-85BDA881DFC8}" type="presOf" srcId="{67889A8B-AF68-44E0-B295-86D9A40FB1C0}" destId="{FF114574-E211-45D8-A6A8-44E45978EF6B}" srcOrd="0" destOrd="0" presId="urn:microsoft.com/office/officeart/2005/8/layout/default"/>
    <dgm:cxn modelId="{1BA30DD4-F999-4C5A-AC9E-318A9CF6B43A}" type="presOf" srcId="{5ED61AE8-848C-4BED-ADFE-020509DF5C77}" destId="{78925E99-A1EE-488A-8E13-C12EC8A0CD49}" srcOrd="0" destOrd="0" presId="urn:microsoft.com/office/officeart/2005/8/layout/default"/>
    <dgm:cxn modelId="{805835D7-D2B9-4A8B-B59F-B472A69698A8}" srcId="{7B7F6FED-7534-4589-9AEF-5B5B91A52945}" destId="{8A8E11CE-E8B4-417A-BD94-77846682AC8C}" srcOrd="14" destOrd="0" parTransId="{2B0508A6-0419-45DC-975D-92DC862C8172}" sibTransId="{E7663DBE-6B0E-40B4-98D4-B45738308DC2}"/>
    <dgm:cxn modelId="{D49076D8-A134-4661-8A12-377721A6DA2F}" srcId="{7B7F6FED-7534-4589-9AEF-5B5B91A52945}" destId="{B7D5AD56-5609-42C6-A56C-BD1EB9C5F109}" srcOrd="0" destOrd="0" parTransId="{75F862C7-FBE9-412B-AA74-0CCE28BD67DA}" sibTransId="{C3D60817-31A6-4D25-BC24-757F89D2983F}"/>
    <dgm:cxn modelId="{A11B9DDB-4B84-4E6C-9EA5-B41AEF367EE3}" srcId="{7B7F6FED-7534-4589-9AEF-5B5B91A52945}" destId="{03CBF072-84FF-4F44-AD22-A2F0EDAB2750}" srcOrd="18" destOrd="0" parTransId="{6CE78C71-2FCE-4DB0-BE98-92AB848FBC3D}" sibTransId="{3A8F97EE-2794-448F-8280-9D3773A2DD6F}"/>
    <dgm:cxn modelId="{67FDD7DD-8FF3-47BB-A006-CF0AB7F61B22}" srcId="{7B7F6FED-7534-4589-9AEF-5B5B91A52945}" destId="{9B129E17-849C-4278-821D-3045A663AABA}" srcOrd="8" destOrd="0" parTransId="{CF9ECFDE-7332-47DC-A908-D1B32545E7D8}" sibTransId="{AE836463-E419-4DF0-A804-8EC4020B6F33}"/>
    <dgm:cxn modelId="{B628DDDE-A95A-457B-8954-6E5DA2D051BE}" srcId="{7B7F6FED-7534-4589-9AEF-5B5B91A52945}" destId="{732B7CE3-1570-4D8F-94FD-315DD9CF9091}" srcOrd="9" destOrd="0" parTransId="{56694A1B-FFFA-4B2C-8F85-9D1BEA12AAE3}" sibTransId="{C91B13A4-761C-44F5-B538-D88E53999043}"/>
    <dgm:cxn modelId="{4B6D86E1-70DC-46D1-AA0E-0F6B88289964}" type="presOf" srcId="{1797ED88-6759-434D-AD20-E6B28DC852C6}" destId="{63398580-FA28-437A-9C4E-C3BFEE08B25D}" srcOrd="0" destOrd="0" presId="urn:microsoft.com/office/officeart/2005/8/layout/default"/>
    <dgm:cxn modelId="{53AA62E7-F387-4497-BEC2-B8D86D65146B}" srcId="{7B7F6FED-7534-4589-9AEF-5B5B91A52945}" destId="{A1F0515D-C622-4600-A849-79500E10B462}" srcOrd="17" destOrd="0" parTransId="{0B48C2DA-F6F4-4C2C-8FA5-6F9638CD28FF}" sibTransId="{33C7F28D-2E32-4A43-8DF8-88A599B51B60}"/>
    <dgm:cxn modelId="{32220AEC-A578-427E-BFE6-B0C99548CB20}" srcId="{7B7F6FED-7534-4589-9AEF-5B5B91A52945}" destId="{67889A8B-AF68-44E0-B295-86D9A40FB1C0}" srcOrd="2" destOrd="0" parTransId="{AA60C34A-375A-4FA6-B717-D1641B7E8FFD}" sibTransId="{766AAC90-7BD7-4349-81C0-E56E25582B49}"/>
    <dgm:cxn modelId="{BAE878F3-E765-458D-B14A-4DF381A7DFFB}" srcId="{7B7F6FED-7534-4589-9AEF-5B5B91A52945}" destId="{9F29B9C3-3307-4A14-B8AA-7F234493FEC1}" srcOrd="3" destOrd="0" parTransId="{574986BD-C78E-44AB-83F5-70950CA6A1E8}" sibTransId="{B14B8D23-D2E7-455B-B4A8-FAB2ED471F12}"/>
    <dgm:cxn modelId="{E115CDFF-334C-4373-84B9-D187CF953F59}" srcId="{7B7F6FED-7534-4589-9AEF-5B5B91A52945}" destId="{9FDEB1F1-70A9-405A-9B35-09A0CE7B52B0}" srcOrd="7" destOrd="0" parTransId="{8AAB70ED-0047-4C69-BCDB-9FFF833DF56E}" sibTransId="{8488859C-2A23-421C-B6FC-84F97758700B}"/>
    <dgm:cxn modelId="{BF2D9DA8-9DEC-43B2-9FF9-CA6F2BA31AF8}" type="presParOf" srcId="{0D0BAF79-FB6A-44F1-A423-67FBE0E8C200}" destId="{8B0394A7-74A8-4B8D-A0B6-CF0DE784824D}" srcOrd="0" destOrd="0" presId="urn:microsoft.com/office/officeart/2005/8/layout/default"/>
    <dgm:cxn modelId="{B66E35C2-FA5B-4B22-B9B6-E72E1053D05D}" type="presParOf" srcId="{0D0BAF79-FB6A-44F1-A423-67FBE0E8C200}" destId="{9B31E4E4-CF31-4237-956B-98FE1EB93465}" srcOrd="1" destOrd="0" presId="urn:microsoft.com/office/officeart/2005/8/layout/default"/>
    <dgm:cxn modelId="{D85791C3-1F5B-46F0-BC5A-7A67C1EC729D}" type="presParOf" srcId="{0D0BAF79-FB6A-44F1-A423-67FBE0E8C200}" destId="{0BC8183D-67A1-4149-87E3-E58814A30990}" srcOrd="2" destOrd="0" presId="urn:microsoft.com/office/officeart/2005/8/layout/default"/>
    <dgm:cxn modelId="{E60D2EB5-8CF8-4896-8658-B78802CF7A8D}" type="presParOf" srcId="{0D0BAF79-FB6A-44F1-A423-67FBE0E8C200}" destId="{D095015E-7629-4F4B-A30C-90AC504E4BEE}" srcOrd="3" destOrd="0" presId="urn:microsoft.com/office/officeart/2005/8/layout/default"/>
    <dgm:cxn modelId="{0B92ADF6-F5D3-4C51-8673-6E68A604C5B3}" type="presParOf" srcId="{0D0BAF79-FB6A-44F1-A423-67FBE0E8C200}" destId="{FF114574-E211-45D8-A6A8-44E45978EF6B}" srcOrd="4" destOrd="0" presId="urn:microsoft.com/office/officeart/2005/8/layout/default"/>
    <dgm:cxn modelId="{86C41810-DE83-4F67-9497-8C0377E8A9DB}" type="presParOf" srcId="{0D0BAF79-FB6A-44F1-A423-67FBE0E8C200}" destId="{D5B23C38-1CF9-4418-A54A-51686079FCAB}" srcOrd="5" destOrd="0" presId="urn:microsoft.com/office/officeart/2005/8/layout/default"/>
    <dgm:cxn modelId="{609FE2A8-2BAA-4CA3-9A22-2685541A82F0}" type="presParOf" srcId="{0D0BAF79-FB6A-44F1-A423-67FBE0E8C200}" destId="{B570B396-1D73-47BD-B808-7FC2DE0B8590}" srcOrd="6" destOrd="0" presId="urn:microsoft.com/office/officeart/2005/8/layout/default"/>
    <dgm:cxn modelId="{9B5FCC7D-88B2-4F5E-8960-6096DD9033A6}" type="presParOf" srcId="{0D0BAF79-FB6A-44F1-A423-67FBE0E8C200}" destId="{0AEB6E2E-8785-465A-9971-1E1D5C1F6711}" srcOrd="7" destOrd="0" presId="urn:microsoft.com/office/officeart/2005/8/layout/default"/>
    <dgm:cxn modelId="{D01708C6-8D8A-41CF-B063-B109083F150A}" type="presParOf" srcId="{0D0BAF79-FB6A-44F1-A423-67FBE0E8C200}" destId="{514A8D45-2FB9-49C8-AD40-429669AFDFFA}" srcOrd="8" destOrd="0" presId="urn:microsoft.com/office/officeart/2005/8/layout/default"/>
    <dgm:cxn modelId="{4351F90C-12DC-4472-8115-772781A4E74E}" type="presParOf" srcId="{0D0BAF79-FB6A-44F1-A423-67FBE0E8C200}" destId="{AC3522C7-20D1-49AD-A4C6-0DEF976FC322}" srcOrd="9" destOrd="0" presId="urn:microsoft.com/office/officeart/2005/8/layout/default"/>
    <dgm:cxn modelId="{61E07C4E-4D37-42F8-ACC0-18CE39174F68}" type="presParOf" srcId="{0D0BAF79-FB6A-44F1-A423-67FBE0E8C200}" destId="{F8C723BC-F657-41F3-839F-0A37C720FB2A}" srcOrd="10" destOrd="0" presId="urn:microsoft.com/office/officeart/2005/8/layout/default"/>
    <dgm:cxn modelId="{03A4C7E1-543B-4588-B169-75ACFB1810A8}" type="presParOf" srcId="{0D0BAF79-FB6A-44F1-A423-67FBE0E8C200}" destId="{EC504C28-DDD8-4329-86FA-026D534F2978}" srcOrd="11" destOrd="0" presId="urn:microsoft.com/office/officeart/2005/8/layout/default"/>
    <dgm:cxn modelId="{8BCECF47-4D05-46DC-AD5D-01BE9493F537}" type="presParOf" srcId="{0D0BAF79-FB6A-44F1-A423-67FBE0E8C200}" destId="{E60B1B06-98F0-4A60-A352-47C58DE35201}" srcOrd="12" destOrd="0" presId="urn:microsoft.com/office/officeart/2005/8/layout/default"/>
    <dgm:cxn modelId="{532DEFF6-3127-4CEE-8AFC-589E58A3473D}" type="presParOf" srcId="{0D0BAF79-FB6A-44F1-A423-67FBE0E8C200}" destId="{46626D97-F342-4E14-8BA6-C66B418113D2}" srcOrd="13" destOrd="0" presId="urn:microsoft.com/office/officeart/2005/8/layout/default"/>
    <dgm:cxn modelId="{E1CFA049-378C-444D-9B4B-91747D2F37ED}" type="presParOf" srcId="{0D0BAF79-FB6A-44F1-A423-67FBE0E8C200}" destId="{9FF673A8-AC6B-45B2-9DFB-BEDB4460536B}" srcOrd="14" destOrd="0" presId="urn:microsoft.com/office/officeart/2005/8/layout/default"/>
    <dgm:cxn modelId="{B80C59AF-753A-43E1-BA24-C8D5401FFCD0}" type="presParOf" srcId="{0D0BAF79-FB6A-44F1-A423-67FBE0E8C200}" destId="{5CFF512B-BE3C-4B39-A69C-D0D0D186E65E}" srcOrd="15" destOrd="0" presId="urn:microsoft.com/office/officeart/2005/8/layout/default"/>
    <dgm:cxn modelId="{52A8A052-E0DD-4EAD-9F7B-AD38FC3ABAD2}" type="presParOf" srcId="{0D0BAF79-FB6A-44F1-A423-67FBE0E8C200}" destId="{18318CE7-E41E-4152-AA7B-00906AC8F422}" srcOrd="16" destOrd="0" presId="urn:microsoft.com/office/officeart/2005/8/layout/default"/>
    <dgm:cxn modelId="{16C9836A-5997-454E-A3AD-F8FF4ED65C0B}" type="presParOf" srcId="{0D0BAF79-FB6A-44F1-A423-67FBE0E8C200}" destId="{38195410-7CD0-4AAF-B704-70148E566BDF}" srcOrd="17" destOrd="0" presId="urn:microsoft.com/office/officeart/2005/8/layout/default"/>
    <dgm:cxn modelId="{3AB1A970-DDCF-4DDC-8683-E2A63ACDA5D5}" type="presParOf" srcId="{0D0BAF79-FB6A-44F1-A423-67FBE0E8C200}" destId="{B74B3DEF-7BE5-4057-A062-4FE84D696182}" srcOrd="18" destOrd="0" presId="urn:microsoft.com/office/officeart/2005/8/layout/default"/>
    <dgm:cxn modelId="{8E9AA6E5-EDA8-4D8B-BF40-B7D39BDB6CFE}" type="presParOf" srcId="{0D0BAF79-FB6A-44F1-A423-67FBE0E8C200}" destId="{AB74AE09-B56D-4276-AC01-357CAD4B25BD}" srcOrd="19" destOrd="0" presId="urn:microsoft.com/office/officeart/2005/8/layout/default"/>
    <dgm:cxn modelId="{529E9E37-47AA-4AAF-B815-B625F41FA5AE}" type="presParOf" srcId="{0D0BAF79-FB6A-44F1-A423-67FBE0E8C200}" destId="{4A41E283-DB48-4D7E-AC44-A1957EA36DAB}" srcOrd="20" destOrd="0" presId="urn:microsoft.com/office/officeart/2005/8/layout/default"/>
    <dgm:cxn modelId="{899E1DAD-D7E2-4474-BBD3-125810AC9CA2}" type="presParOf" srcId="{0D0BAF79-FB6A-44F1-A423-67FBE0E8C200}" destId="{D95F90F7-3B83-4395-B0A4-5BAE582FB9CB}" srcOrd="21" destOrd="0" presId="urn:microsoft.com/office/officeart/2005/8/layout/default"/>
    <dgm:cxn modelId="{F1562A06-98FC-48C8-AA4D-45561CDDC5BE}" type="presParOf" srcId="{0D0BAF79-FB6A-44F1-A423-67FBE0E8C200}" destId="{6DFD1C7F-7576-457C-8F91-C064E977F9AF}" srcOrd="22" destOrd="0" presId="urn:microsoft.com/office/officeart/2005/8/layout/default"/>
    <dgm:cxn modelId="{DFAD01D0-4185-46ED-BBE6-A4B24C89B7A9}" type="presParOf" srcId="{0D0BAF79-FB6A-44F1-A423-67FBE0E8C200}" destId="{A782050B-BB24-4033-A52A-5BD86B695AF8}" srcOrd="23" destOrd="0" presId="urn:microsoft.com/office/officeart/2005/8/layout/default"/>
    <dgm:cxn modelId="{EB3CEF79-184B-4D75-983A-9047AA601563}" type="presParOf" srcId="{0D0BAF79-FB6A-44F1-A423-67FBE0E8C200}" destId="{F6217CEA-5143-4551-9FB4-D19CF89835C5}" srcOrd="24" destOrd="0" presId="urn:microsoft.com/office/officeart/2005/8/layout/default"/>
    <dgm:cxn modelId="{F2FF44CB-A932-42E5-AE90-DB1563A8DF60}" type="presParOf" srcId="{0D0BAF79-FB6A-44F1-A423-67FBE0E8C200}" destId="{6CC846F5-60AF-4576-A560-0C176801DA0C}" srcOrd="25" destOrd="0" presId="urn:microsoft.com/office/officeart/2005/8/layout/default"/>
    <dgm:cxn modelId="{EA24C39C-F2A8-447E-BCA4-8F817DD8736B}" type="presParOf" srcId="{0D0BAF79-FB6A-44F1-A423-67FBE0E8C200}" destId="{78925E99-A1EE-488A-8E13-C12EC8A0CD49}" srcOrd="26" destOrd="0" presId="urn:microsoft.com/office/officeart/2005/8/layout/default"/>
    <dgm:cxn modelId="{42095A15-BF5F-4864-A2A1-6C623709920C}" type="presParOf" srcId="{0D0BAF79-FB6A-44F1-A423-67FBE0E8C200}" destId="{2EC27748-571C-4630-A67A-590AC8151191}" srcOrd="27" destOrd="0" presId="urn:microsoft.com/office/officeart/2005/8/layout/default"/>
    <dgm:cxn modelId="{5FEE9391-3F3E-4F55-8373-D09F8951A00A}" type="presParOf" srcId="{0D0BAF79-FB6A-44F1-A423-67FBE0E8C200}" destId="{CEB4CBD4-8321-4D00-95DE-C644052B4012}" srcOrd="28" destOrd="0" presId="urn:microsoft.com/office/officeart/2005/8/layout/default"/>
    <dgm:cxn modelId="{CF65A48A-A8BC-470D-BE6F-64C420FA804A}" type="presParOf" srcId="{0D0BAF79-FB6A-44F1-A423-67FBE0E8C200}" destId="{F9EE7274-86B7-42C8-8413-E6AEF466AD86}" srcOrd="29" destOrd="0" presId="urn:microsoft.com/office/officeart/2005/8/layout/default"/>
    <dgm:cxn modelId="{F7AD259C-135E-47C1-8605-B4622C408528}" type="presParOf" srcId="{0D0BAF79-FB6A-44F1-A423-67FBE0E8C200}" destId="{FA423EC9-62AC-427B-BBE7-C077155DE283}" srcOrd="30" destOrd="0" presId="urn:microsoft.com/office/officeart/2005/8/layout/default"/>
    <dgm:cxn modelId="{A77A9743-0987-491E-87B6-C4E4C6598F49}" type="presParOf" srcId="{0D0BAF79-FB6A-44F1-A423-67FBE0E8C200}" destId="{042DCDD8-1975-414D-8FF3-0109D191B76E}" srcOrd="31" destOrd="0" presId="urn:microsoft.com/office/officeart/2005/8/layout/default"/>
    <dgm:cxn modelId="{62560259-06E6-401C-BD9D-11967FCA9D0A}" type="presParOf" srcId="{0D0BAF79-FB6A-44F1-A423-67FBE0E8C200}" destId="{95EAAD8F-FD03-4763-8C93-0F0768312C66}" srcOrd="32" destOrd="0" presId="urn:microsoft.com/office/officeart/2005/8/layout/default"/>
    <dgm:cxn modelId="{D8807044-0CE9-4C01-89B8-ADD8B634AF4A}" type="presParOf" srcId="{0D0BAF79-FB6A-44F1-A423-67FBE0E8C200}" destId="{6DA33CAC-C44C-404A-86E3-1061C7B2052C}" srcOrd="33" destOrd="0" presId="urn:microsoft.com/office/officeart/2005/8/layout/default"/>
    <dgm:cxn modelId="{57AB4BCC-F767-4730-AEC6-AB4598914D02}" type="presParOf" srcId="{0D0BAF79-FB6A-44F1-A423-67FBE0E8C200}" destId="{7E8B4F3A-5E8C-4E3C-A9D0-608C1F0A0A2D}" srcOrd="34" destOrd="0" presId="urn:microsoft.com/office/officeart/2005/8/layout/default"/>
    <dgm:cxn modelId="{E5B13CE6-D8B9-43BD-8BD9-F45CE7B24F59}" type="presParOf" srcId="{0D0BAF79-FB6A-44F1-A423-67FBE0E8C200}" destId="{C969111A-BCAC-4C27-A96B-9284F1E4F81A}" srcOrd="35" destOrd="0" presId="urn:microsoft.com/office/officeart/2005/8/layout/default"/>
    <dgm:cxn modelId="{7EF5670E-E1DE-498B-987E-C33EE6690879}" type="presParOf" srcId="{0D0BAF79-FB6A-44F1-A423-67FBE0E8C200}" destId="{969942E6-3079-49CA-B62F-94A392C81BCF}" srcOrd="36" destOrd="0" presId="urn:microsoft.com/office/officeart/2005/8/layout/default"/>
    <dgm:cxn modelId="{0DAF3A89-CC51-49EB-9E07-D0450202949F}" type="presParOf" srcId="{0D0BAF79-FB6A-44F1-A423-67FBE0E8C200}" destId="{E623F4C1-9590-42C2-8272-3B4F4CED2E74}" srcOrd="37" destOrd="0" presId="urn:microsoft.com/office/officeart/2005/8/layout/default"/>
    <dgm:cxn modelId="{9398E48E-A0C6-4F9B-80A3-C021648A6B9E}" type="presParOf" srcId="{0D0BAF79-FB6A-44F1-A423-67FBE0E8C200}" destId="{63398580-FA28-437A-9C4E-C3BFEE08B25D}" srcOrd="3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394A7-74A8-4B8D-A0B6-CF0DE784824D}">
      <dsp:nvSpPr>
        <dsp:cNvPr id="0" name=""/>
        <dsp:cNvSpPr/>
      </dsp:nvSpPr>
      <dsp:spPr>
        <a:xfrm>
          <a:off x="1351" y="258297"/>
          <a:ext cx="1072570" cy="64354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Tasapaino</a:t>
          </a:r>
          <a:endParaRPr lang="en-US" sz="1400" kern="1200"/>
        </a:p>
      </dsp:txBody>
      <dsp:txXfrm>
        <a:off x="1351" y="258297"/>
        <a:ext cx="1072570" cy="643542"/>
      </dsp:txXfrm>
    </dsp:sp>
    <dsp:sp modelId="{0BC8183D-67A1-4149-87E3-E58814A30990}">
      <dsp:nvSpPr>
        <dsp:cNvPr id="0" name=""/>
        <dsp:cNvSpPr/>
      </dsp:nvSpPr>
      <dsp:spPr>
        <a:xfrm>
          <a:off x="1181180" y="258297"/>
          <a:ext cx="1072570" cy="643542"/>
        </a:xfrm>
        <a:prstGeom prst="rect">
          <a:avLst/>
        </a:prstGeom>
        <a:gradFill rotWithShape="0">
          <a:gsLst>
            <a:gs pos="0">
              <a:schemeClr val="accent5">
                <a:hueOff val="-639587"/>
                <a:satOff val="-43"/>
                <a:lumOff val="1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39587"/>
                <a:satOff val="-43"/>
                <a:lumOff val="1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39587"/>
                <a:satOff val="-43"/>
                <a:lumOff val="1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Kontrasti</a:t>
          </a:r>
          <a:endParaRPr lang="en-US" sz="1400" kern="1200"/>
        </a:p>
      </dsp:txBody>
      <dsp:txXfrm>
        <a:off x="1181180" y="258297"/>
        <a:ext cx="1072570" cy="643542"/>
      </dsp:txXfrm>
    </dsp:sp>
    <dsp:sp modelId="{FF114574-E211-45D8-A6A8-44E45978EF6B}">
      <dsp:nvSpPr>
        <dsp:cNvPr id="0" name=""/>
        <dsp:cNvSpPr/>
      </dsp:nvSpPr>
      <dsp:spPr>
        <a:xfrm>
          <a:off x="2361008" y="258297"/>
          <a:ext cx="1072570" cy="643542"/>
        </a:xfrm>
        <a:prstGeom prst="rect">
          <a:avLst/>
        </a:prstGeom>
        <a:gradFill rotWithShape="0">
          <a:gsLst>
            <a:gs pos="0">
              <a:schemeClr val="accent5">
                <a:hueOff val="-1279174"/>
                <a:satOff val="-87"/>
                <a:lumOff val="2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79174"/>
                <a:satOff val="-87"/>
                <a:lumOff val="2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79174"/>
                <a:satOff val="-87"/>
                <a:lumOff val="2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Suutuntuma</a:t>
          </a:r>
          <a:endParaRPr lang="en-US" sz="1400" kern="1200"/>
        </a:p>
      </dsp:txBody>
      <dsp:txXfrm>
        <a:off x="2361008" y="258297"/>
        <a:ext cx="1072570" cy="643542"/>
      </dsp:txXfrm>
    </dsp:sp>
    <dsp:sp modelId="{B570B396-1D73-47BD-B808-7FC2DE0B8590}">
      <dsp:nvSpPr>
        <dsp:cNvPr id="0" name=""/>
        <dsp:cNvSpPr/>
      </dsp:nvSpPr>
      <dsp:spPr>
        <a:xfrm>
          <a:off x="3540836" y="258297"/>
          <a:ext cx="1072570" cy="643542"/>
        </a:xfrm>
        <a:prstGeom prst="rect">
          <a:avLst/>
        </a:prstGeom>
        <a:gradFill rotWithShape="0">
          <a:gsLst>
            <a:gs pos="0">
              <a:schemeClr val="accent5">
                <a:hueOff val="-1918760"/>
                <a:satOff val="-130"/>
                <a:lumOff val="31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918760"/>
                <a:satOff val="-130"/>
                <a:lumOff val="31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918760"/>
                <a:satOff val="-130"/>
                <a:lumOff val="31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Rakenne / tekstuuri</a:t>
          </a:r>
          <a:endParaRPr lang="en-US" sz="1400" kern="1200"/>
        </a:p>
      </dsp:txBody>
      <dsp:txXfrm>
        <a:off x="3540836" y="258297"/>
        <a:ext cx="1072570" cy="643542"/>
      </dsp:txXfrm>
    </dsp:sp>
    <dsp:sp modelId="{514A8D45-2FB9-49C8-AD40-429669AFDFFA}">
      <dsp:nvSpPr>
        <dsp:cNvPr id="0" name=""/>
        <dsp:cNvSpPr/>
      </dsp:nvSpPr>
      <dsp:spPr>
        <a:xfrm>
          <a:off x="1351" y="1009097"/>
          <a:ext cx="1072570" cy="643542"/>
        </a:xfrm>
        <a:prstGeom prst="rect">
          <a:avLst/>
        </a:prstGeom>
        <a:gradFill rotWithShape="0">
          <a:gsLst>
            <a:gs pos="0">
              <a:schemeClr val="accent5">
                <a:hueOff val="-2558347"/>
                <a:satOff val="-174"/>
                <a:lumOff val="41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558347"/>
                <a:satOff val="-174"/>
                <a:lumOff val="41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558347"/>
                <a:satOff val="-174"/>
                <a:lumOff val="41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Raikkaus</a:t>
          </a:r>
          <a:endParaRPr lang="en-US" sz="1400" kern="1200"/>
        </a:p>
      </dsp:txBody>
      <dsp:txXfrm>
        <a:off x="1351" y="1009097"/>
        <a:ext cx="1072570" cy="643542"/>
      </dsp:txXfrm>
    </dsp:sp>
    <dsp:sp modelId="{F8C723BC-F657-41F3-839F-0A37C720FB2A}">
      <dsp:nvSpPr>
        <dsp:cNvPr id="0" name=""/>
        <dsp:cNvSpPr/>
      </dsp:nvSpPr>
      <dsp:spPr>
        <a:xfrm>
          <a:off x="1181180" y="1009097"/>
          <a:ext cx="1072570" cy="643542"/>
        </a:xfrm>
        <a:prstGeom prst="rect">
          <a:avLst/>
        </a:prstGeom>
        <a:gradFill rotWithShape="0">
          <a:gsLst>
            <a:gs pos="0">
              <a:schemeClr val="accent5">
                <a:hueOff val="-3197934"/>
                <a:satOff val="-217"/>
                <a:lumOff val="51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197934"/>
                <a:satOff val="-217"/>
                <a:lumOff val="51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197934"/>
                <a:satOff val="-217"/>
                <a:lumOff val="51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Täyteläisyys</a:t>
          </a:r>
          <a:endParaRPr lang="en-US" sz="1400" kern="1200"/>
        </a:p>
      </dsp:txBody>
      <dsp:txXfrm>
        <a:off x="1181180" y="1009097"/>
        <a:ext cx="1072570" cy="643542"/>
      </dsp:txXfrm>
    </dsp:sp>
    <dsp:sp modelId="{E60B1B06-98F0-4A60-A352-47C58DE35201}">
      <dsp:nvSpPr>
        <dsp:cNvPr id="0" name=""/>
        <dsp:cNvSpPr/>
      </dsp:nvSpPr>
      <dsp:spPr>
        <a:xfrm>
          <a:off x="2361008" y="1009097"/>
          <a:ext cx="1072570" cy="643542"/>
        </a:xfrm>
        <a:prstGeom prst="rect">
          <a:avLst/>
        </a:prstGeom>
        <a:gradFill rotWithShape="0">
          <a:gsLst>
            <a:gs pos="0">
              <a:schemeClr val="accent5">
                <a:hueOff val="-3837521"/>
                <a:satOff val="-261"/>
                <a:lumOff val="6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837521"/>
                <a:satOff val="-261"/>
                <a:lumOff val="6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837521"/>
                <a:satOff val="-261"/>
                <a:lumOff val="6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Intensiteetti</a:t>
          </a:r>
          <a:endParaRPr lang="en-US" sz="1400" kern="1200"/>
        </a:p>
      </dsp:txBody>
      <dsp:txXfrm>
        <a:off x="2361008" y="1009097"/>
        <a:ext cx="1072570" cy="643542"/>
      </dsp:txXfrm>
    </dsp:sp>
    <dsp:sp modelId="{9FF673A8-AC6B-45B2-9DFB-BEDB4460536B}">
      <dsp:nvSpPr>
        <dsp:cNvPr id="0" name=""/>
        <dsp:cNvSpPr/>
      </dsp:nvSpPr>
      <dsp:spPr>
        <a:xfrm>
          <a:off x="3540836" y="1009097"/>
          <a:ext cx="1072570" cy="643542"/>
        </a:xfrm>
        <a:prstGeom prst="rect">
          <a:avLst/>
        </a:prstGeom>
        <a:gradFill rotWithShape="0">
          <a:gsLst>
            <a:gs pos="0">
              <a:schemeClr val="accent5">
                <a:hueOff val="-4477108"/>
                <a:satOff val="-304"/>
                <a:lumOff val="7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77108"/>
                <a:satOff val="-304"/>
                <a:lumOff val="7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77108"/>
                <a:satOff val="-304"/>
                <a:lumOff val="7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Harmonia</a:t>
          </a:r>
          <a:endParaRPr lang="en-US" sz="1400" kern="1200"/>
        </a:p>
      </dsp:txBody>
      <dsp:txXfrm>
        <a:off x="3540836" y="1009097"/>
        <a:ext cx="1072570" cy="643542"/>
      </dsp:txXfrm>
    </dsp:sp>
    <dsp:sp modelId="{18318CE7-E41E-4152-AA7B-00906AC8F422}">
      <dsp:nvSpPr>
        <dsp:cNvPr id="0" name=""/>
        <dsp:cNvSpPr/>
      </dsp:nvSpPr>
      <dsp:spPr>
        <a:xfrm>
          <a:off x="1351" y="1759897"/>
          <a:ext cx="1072570" cy="643542"/>
        </a:xfrm>
        <a:prstGeom prst="rect">
          <a:avLst/>
        </a:prstGeom>
        <a:gradFill rotWithShape="0">
          <a:gsLst>
            <a:gs pos="0">
              <a:schemeClr val="accent5">
                <a:hueOff val="-5116695"/>
                <a:satOff val="-348"/>
                <a:lumOff val="8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116695"/>
                <a:satOff val="-348"/>
                <a:lumOff val="8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116695"/>
                <a:satOff val="-348"/>
                <a:lumOff val="8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Makuprofiili</a:t>
          </a:r>
          <a:endParaRPr lang="en-US" sz="1400" kern="1200"/>
        </a:p>
      </dsp:txBody>
      <dsp:txXfrm>
        <a:off x="1351" y="1759897"/>
        <a:ext cx="1072570" cy="643542"/>
      </dsp:txXfrm>
    </dsp:sp>
    <dsp:sp modelId="{B74B3DEF-7BE5-4057-A062-4FE84D696182}">
      <dsp:nvSpPr>
        <dsp:cNvPr id="0" name=""/>
        <dsp:cNvSpPr/>
      </dsp:nvSpPr>
      <dsp:spPr>
        <a:xfrm>
          <a:off x="1181180" y="1759897"/>
          <a:ext cx="1072570" cy="643542"/>
        </a:xfrm>
        <a:prstGeom prst="rect">
          <a:avLst/>
        </a:prstGeom>
        <a:gradFill rotWithShape="0">
          <a:gsLst>
            <a:gs pos="0">
              <a:schemeClr val="accent5">
                <a:hueOff val="-5756282"/>
                <a:satOff val="-391"/>
                <a:lumOff val="9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756282"/>
                <a:satOff val="-391"/>
                <a:lumOff val="9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756282"/>
                <a:satOff val="-391"/>
                <a:lumOff val="9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Umami</a:t>
          </a:r>
          <a:endParaRPr lang="en-US" sz="1400" kern="1200"/>
        </a:p>
      </dsp:txBody>
      <dsp:txXfrm>
        <a:off x="1181180" y="1759897"/>
        <a:ext cx="1072570" cy="643542"/>
      </dsp:txXfrm>
    </dsp:sp>
    <dsp:sp modelId="{4A41E283-DB48-4D7E-AC44-A1957EA36DAB}">
      <dsp:nvSpPr>
        <dsp:cNvPr id="0" name=""/>
        <dsp:cNvSpPr/>
      </dsp:nvSpPr>
      <dsp:spPr>
        <a:xfrm>
          <a:off x="2361008" y="1759897"/>
          <a:ext cx="1072570" cy="643542"/>
        </a:xfrm>
        <a:prstGeom prst="rect">
          <a:avLst/>
        </a:prstGeom>
        <a:gradFill rotWithShape="0">
          <a:gsLst>
            <a:gs pos="0">
              <a:schemeClr val="accent5">
                <a:hueOff val="-6395869"/>
                <a:satOff val="-435"/>
                <a:lumOff val="103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395869"/>
                <a:satOff val="-435"/>
                <a:lumOff val="103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395869"/>
                <a:satOff val="-435"/>
                <a:lumOff val="103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Happamuus</a:t>
          </a:r>
          <a:endParaRPr lang="en-US" sz="1400" kern="1200"/>
        </a:p>
      </dsp:txBody>
      <dsp:txXfrm>
        <a:off x="2361008" y="1759897"/>
        <a:ext cx="1072570" cy="643542"/>
      </dsp:txXfrm>
    </dsp:sp>
    <dsp:sp modelId="{6DFD1C7F-7576-457C-8F91-C064E977F9AF}">
      <dsp:nvSpPr>
        <dsp:cNvPr id="0" name=""/>
        <dsp:cNvSpPr/>
      </dsp:nvSpPr>
      <dsp:spPr>
        <a:xfrm>
          <a:off x="3540836" y="1759897"/>
          <a:ext cx="1072570" cy="643542"/>
        </a:xfrm>
        <a:prstGeom prst="rect">
          <a:avLst/>
        </a:prstGeom>
        <a:gradFill rotWithShape="0">
          <a:gsLst>
            <a:gs pos="0">
              <a:schemeClr val="accent5">
                <a:hueOff val="-7035455"/>
                <a:satOff val="-478"/>
                <a:lumOff val="113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035455"/>
                <a:satOff val="-478"/>
                <a:lumOff val="113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035455"/>
                <a:satOff val="-478"/>
                <a:lumOff val="113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Makeus</a:t>
          </a:r>
          <a:endParaRPr lang="en-US" sz="1400" kern="1200"/>
        </a:p>
      </dsp:txBody>
      <dsp:txXfrm>
        <a:off x="3540836" y="1759897"/>
        <a:ext cx="1072570" cy="643542"/>
      </dsp:txXfrm>
    </dsp:sp>
    <dsp:sp modelId="{F6217CEA-5143-4551-9FB4-D19CF89835C5}">
      <dsp:nvSpPr>
        <dsp:cNvPr id="0" name=""/>
        <dsp:cNvSpPr/>
      </dsp:nvSpPr>
      <dsp:spPr>
        <a:xfrm>
          <a:off x="1351" y="2510696"/>
          <a:ext cx="1072570" cy="643542"/>
        </a:xfrm>
        <a:prstGeom prst="rect">
          <a:avLst/>
        </a:prstGeom>
        <a:gradFill rotWithShape="0">
          <a:gsLst>
            <a:gs pos="0">
              <a:schemeClr val="accent5">
                <a:hueOff val="-7675042"/>
                <a:satOff val="-522"/>
                <a:lumOff val="12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675042"/>
                <a:satOff val="-522"/>
                <a:lumOff val="12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675042"/>
                <a:satOff val="-522"/>
                <a:lumOff val="12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Suolaisuus</a:t>
          </a:r>
          <a:endParaRPr lang="en-US" sz="1400" kern="1200"/>
        </a:p>
      </dsp:txBody>
      <dsp:txXfrm>
        <a:off x="1351" y="2510696"/>
        <a:ext cx="1072570" cy="643542"/>
      </dsp:txXfrm>
    </dsp:sp>
    <dsp:sp modelId="{78925E99-A1EE-488A-8E13-C12EC8A0CD49}">
      <dsp:nvSpPr>
        <dsp:cNvPr id="0" name=""/>
        <dsp:cNvSpPr/>
      </dsp:nvSpPr>
      <dsp:spPr>
        <a:xfrm>
          <a:off x="1181180" y="2510696"/>
          <a:ext cx="1072570" cy="643542"/>
        </a:xfrm>
        <a:prstGeom prst="rect">
          <a:avLst/>
        </a:prstGeom>
        <a:gradFill rotWithShape="0">
          <a:gsLst>
            <a:gs pos="0">
              <a:schemeClr val="accent5">
                <a:hueOff val="-8314629"/>
                <a:satOff val="-565"/>
                <a:lumOff val="13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314629"/>
                <a:satOff val="-565"/>
                <a:lumOff val="13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314629"/>
                <a:satOff val="-565"/>
                <a:lumOff val="13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Katkeruus</a:t>
          </a:r>
          <a:endParaRPr lang="en-US" sz="1400" kern="1200"/>
        </a:p>
      </dsp:txBody>
      <dsp:txXfrm>
        <a:off x="1181180" y="2510696"/>
        <a:ext cx="1072570" cy="643542"/>
      </dsp:txXfrm>
    </dsp:sp>
    <dsp:sp modelId="{CEB4CBD4-8321-4D00-95DE-C644052B4012}">
      <dsp:nvSpPr>
        <dsp:cNvPr id="0" name=""/>
        <dsp:cNvSpPr/>
      </dsp:nvSpPr>
      <dsp:spPr>
        <a:xfrm>
          <a:off x="2361008" y="2510696"/>
          <a:ext cx="1072570" cy="643542"/>
        </a:xfrm>
        <a:prstGeom prst="rect">
          <a:avLst/>
        </a:prstGeom>
        <a:gradFill rotWithShape="0">
          <a:gsLst>
            <a:gs pos="0">
              <a:schemeClr val="accent5">
                <a:hueOff val="-8954215"/>
                <a:satOff val="-609"/>
                <a:lumOff val="144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954215"/>
                <a:satOff val="-609"/>
                <a:lumOff val="144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954215"/>
                <a:satOff val="-609"/>
                <a:lumOff val="144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Rasvaisuus</a:t>
          </a:r>
          <a:endParaRPr lang="en-US" sz="1400" kern="1200"/>
        </a:p>
      </dsp:txBody>
      <dsp:txXfrm>
        <a:off x="2361008" y="2510696"/>
        <a:ext cx="1072570" cy="643542"/>
      </dsp:txXfrm>
    </dsp:sp>
    <dsp:sp modelId="{FA423EC9-62AC-427B-BBE7-C077155DE283}">
      <dsp:nvSpPr>
        <dsp:cNvPr id="0" name=""/>
        <dsp:cNvSpPr/>
      </dsp:nvSpPr>
      <dsp:spPr>
        <a:xfrm>
          <a:off x="3540836" y="2510696"/>
          <a:ext cx="1072570" cy="643542"/>
        </a:xfrm>
        <a:prstGeom prst="rect">
          <a:avLst/>
        </a:prstGeom>
        <a:gradFill rotWithShape="0">
          <a:gsLst>
            <a:gs pos="0">
              <a:schemeClr val="accent5">
                <a:hueOff val="-9593803"/>
                <a:satOff val="-652"/>
                <a:lumOff val="15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593803"/>
                <a:satOff val="-652"/>
                <a:lumOff val="15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593803"/>
                <a:satOff val="-652"/>
                <a:lumOff val="15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Kypsyys</a:t>
          </a:r>
          <a:endParaRPr lang="en-US" sz="1400" kern="1200"/>
        </a:p>
      </dsp:txBody>
      <dsp:txXfrm>
        <a:off x="3540836" y="2510696"/>
        <a:ext cx="1072570" cy="643542"/>
      </dsp:txXfrm>
    </dsp:sp>
    <dsp:sp modelId="{95EAAD8F-FD03-4763-8C93-0F0768312C66}">
      <dsp:nvSpPr>
        <dsp:cNvPr id="0" name=""/>
        <dsp:cNvSpPr/>
      </dsp:nvSpPr>
      <dsp:spPr>
        <a:xfrm>
          <a:off x="1351" y="3261496"/>
          <a:ext cx="1072570" cy="643542"/>
        </a:xfrm>
        <a:prstGeom prst="rect">
          <a:avLst/>
        </a:prstGeom>
        <a:gradFill rotWithShape="0">
          <a:gsLst>
            <a:gs pos="0">
              <a:schemeClr val="accent5">
                <a:hueOff val="-10233389"/>
                <a:satOff val="-696"/>
                <a:lumOff val="16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233389"/>
                <a:satOff val="-696"/>
                <a:lumOff val="16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233389"/>
                <a:satOff val="-696"/>
                <a:lumOff val="16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Krokantti / rapeus</a:t>
          </a:r>
          <a:endParaRPr lang="en-US" sz="1400" kern="1200"/>
        </a:p>
      </dsp:txBody>
      <dsp:txXfrm>
        <a:off x="1351" y="3261496"/>
        <a:ext cx="1072570" cy="643542"/>
      </dsp:txXfrm>
    </dsp:sp>
    <dsp:sp modelId="{7E8B4F3A-5E8C-4E3C-A9D0-608C1F0A0A2D}">
      <dsp:nvSpPr>
        <dsp:cNvPr id="0" name=""/>
        <dsp:cNvSpPr/>
      </dsp:nvSpPr>
      <dsp:spPr>
        <a:xfrm>
          <a:off x="1181180" y="3261496"/>
          <a:ext cx="1072570" cy="643542"/>
        </a:xfrm>
        <a:prstGeom prst="rect">
          <a:avLst/>
        </a:prstGeom>
        <a:gradFill rotWithShape="0">
          <a:gsLst>
            <a:gs pos="0">
              <a:schemeClr val="accent5">
                <a:hueOff val="-10872976"/>
                <a:satOff val="-739"/>
                <a:lumOff val="17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872976"/>
                <a:satOff val="-739"/>
                <a:lumOff val="17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872976"/>
                <a:satOff val="-739"/>
                <a:lumOff val="17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Mehukkuus</a:t>
          </a:r>
          <a:endParaRPr lang="en-US" sz="1400" kern="1200"/>
        </a:p>
      </dsp:txBody>
      <dsp:txXfrm>
        <a:off x="1181180" y="3261496"/>
        <a:ext cx="1072570" cy="643542"/>
      </dsp:txXfrm>
    </dsp:sp>
    <dsp:sp modelId="{969942E6-3079-49CA-B62F-94A392C81BCF}">
      <dsp:nvSpPr>
        <dsp:cNvPr id="0" name=""/>
        <dsp:cNvSpPr/>
      </dsp:nvSpPr>
      <dsp:spPr>
        <a:xfrm>
          <a:off x="2361008" y="3261496"/>
          <a:ext cx="1072570" cy="643542"/>
        </a:xfrm>
        <a:prstGeom prst="rect">
          <a:avLst/>
        </a:prstGeom>
        <a:gradFill rotWithShape="0">
          <a:gsLst>
            <a:gs pos="0">
              <a:schemeClr val="accent5">
                <a:hueOff val="-11512563"/>
                <a:satOff val="-783"/>
                <a:lumOff val="18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1512563"/>
                <a:satOff val="-783"/>
                <a:lumOff val="18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1512563"/>
                <a:satOff val="-783"/>
                <a:lumOff val="18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Kevyt / raskas</a:t>
          </a:r>
          <a:endParaRPr lang="en-US" sz="1400" kern="1200"/>
        </a:p>
      </dsp:txBody>
      <dsp:txXfrm>
        <a:off x="2361008" y="3261496"/>
        <a:ext cx="1072570" cy="643542"/>
      </dsp:txXfrm>
    </dsp:sp>
    <dsp:sp modelId="{63398580-FA28-437A-9C4E-C3BFEE08B25D}">
      <dsp:nvSpPr>
        <dsp:cNvPr id="0" name=""/>
        <dsp:cNvSpPr/>
      </dsp:nvSpPr>
      <dsp:spPr>
        <a:xfrm>
          <a:off x="3540836" y="3261496"/>
          <a:ext cx="1072570" cy="643542"/>
        </a:xfrm>
        <a:prstGeom prst="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Jälkimaku</a:t>
          </a:r>
          <a:endParaRPr lang="en-US" sz="1400" kern="1200"/>
        </a:p>
      </dsp:txBody>
      <dsp:txXfrm>
        <a:off x="3540836" y="3261496"/>
        <a:ext cx="1072570" cy="6435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D158FD-3BB4-0262-3A49-62CABAC7A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04846E2-58E0-4CFF-E8B1-8E1EA3841E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8D3536F-8452-EEAC-5F2E-49499AF41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33955-C945-4A86-9FAB-087AF9B657DE}" type="datetimeFigureOut">
              <a:rPr lang="fi-FI" smtClean="0"/>
              <a:t>1.2.2026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B1A6E49-6B43-DFC9-2620-F18A1BF53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D03668-53E5-1499-5878-C1CD608D6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B0DAF-BFE1-4D49-AAC5-1B903656C9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5763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18BB21-DAC5-A2C7-34BC-A6519BF2D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0AE496A-3195-3DD2-4FAA-3980FA473A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C8F8DA2-51E9-E3A6-B992-2658A00F2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33955-C945-4A86-9FAB-087AF9B657DE}" type="datetimeFigureOut">
              <a:rPr lang="fi-FI" smtClean="0"/>
              <a:t>1.2.2026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A5C6F82-155F-105F-21C5-FA7813232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3197B94-43EC-EF80-542D-ABB323FCD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B0DAF-BFE1-4D49-AAC5-1B903656C9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400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BC4B0FDD-6511-B32E-3782-5B1DD824BC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34950EFC-6F18-3496-FDB7-1D89B1FA06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F3A436-C7BD-B7A2-F050-09ADFAD6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33955-C945-4A86-9FAB-087AF9B657DE}" type="datetimeFigureOut">
              <a:rPr lang="fi-FI" smtClean="0"/>
              <a:t>1.2.2026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98737B4-EA11-CA0E-5E6B-DE74D4834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F5166D8-C712-DBDD-8662-FA5DEA1EE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B0DAF-BFE1-4D49-AAC5-1B903656C9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0131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7B2452-3AD6-E075-13A8-955226421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4AE0504-5B32-3B7C-F4A4-B2F0ADCEA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F7539E0-5B46-B4F4-A829-5DD753E26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33955-C945-4A86-9FAB-087AF9B657DE}" type="datetimeFigureOut">
              <a:rPr lang="fi-FI" smtClean="0"/>
              <a:t>1.2.2026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341DD89-A027-6109-AF2E-68A6A1A7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F1B6BC6-33B6-0F17-F94F-B392435D8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B0DAF-BFE1-4D49-AAC5-1B903656C9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2071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0AB118-5A30-3D65-4F94-1C18DC8D6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72C1F3B-06B4-FB87-3683-E8A83F2A5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D9ED44D-8D47-3AAC-F45F-A00520D40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33955-C945-4A86-9FAB-087AF9B657DE}" type="datetimeFigureOut">
              <a:rPr lang="fi-FI" smtClean="0"/>
              <a:t>1.2.2026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8D20A95-D9E6-DB6C-0D1E-B7FCBF0F6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6E973-545B-ECDC-330E-99E869FBC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B0DAF-BFE1-4D49-AAC5-1B903656C9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681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6402D8F-20B9-1180-4AEA-1D5A5D64E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B70E0DD-B4EC-5BF1-7763-B79FB66DCD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D37564B-E4C1-B349-C682-5234DF1EA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A9337DE-1612-2DB5-7FC6-246EB7E87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33955-C945-4A86-9FAB-087AF9B657DE}" type="datetimeFigureOut">
              <a:rPr lang="fi-FI" smtClean="0"/>
              <a:t>1.2.2026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8DF4E86-8A39-8020-8A7F-9FFB44BCB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068E572-C789-1515-4187-0A08A63A8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B0DAF-BFE1-4D49-AAC5-1B903656C9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2324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7F6371-AC63-531B-4469-CAFFB5FD8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0E00135-7167-33C9-8CBF-0C39A3532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7C2E35F-B3E2-E5AC-FE65-8FC28B5DF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91063FE-F8EF-0360-74C3-F367988F81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A196CD6-C094-3C09-0D2B-56F0966BB6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C92ADFF6-5D5D-4F7B-1747-3CAC8E5F9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33955-C945-4A86-9FAB-087AF9B657DE}" type="datetimeFigureOut">
              <a:rPr lang="fi-FI" smtClean="0"/>
              <a:t>1.2.2026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57389C3-9E1D-72E6-1A69-EBBA5C222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289B387B-79A4-9E6F-A6BD-D6592578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B0DAF-BFE1-4D49-AAC5-1B903656C9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9478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8245CB3-8A24-3D10-37DA-6024A886C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D699F83-21B4-29F7-0E47-5A4B7BB31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33955-C945-4A86-9FAB-087AF9B657DE}" type="datetimeFigureOut">
              <a:rPr lang="fi-FI" smtClean="0"/>
              <a:t>1.2.2026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A1C8385-A3D9-B252-D774-1A45F7FD1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C82400D-EF68-1546-F28D-C92724E0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B0DAF-BFE1-4D49-AAC5-1B903656C9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307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B97F2FA-AB27-8354-BD80-6596930C7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33955-C945-4A86-9FAB-087AF9B657DE}" type="datetimeFigureOut">
              <a:rPr lang="fi-FI" smtClean="0"/>
              <a:t>1.2.2026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B971335-0174-C1AD-94FA-3FCB4E5F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90D428B-F1F2-F50D-D620-F8B7D305E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B0DAF-BFE1-4D49-AAC5-1B903656C9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8724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B730DE-F3FF-A188-2A3D-14DA044E2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F1F8D27-E986-063C-5D61-1B4899D23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6340479-7D38-5103-DF76-DB8553DAC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908331A-DFF1-8BCC-D6A1-A36FA664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33955-C945-4A86-9FAB-087AF9B657DE}" type="datetimeFigureOut">
              <a:rPr lang="fi-FI" smtClean="0"/>
              <a:t>1.2.2026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84A0E61-A262-6995-2AF4-92B1B18D9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33C36D4-1F8B-CB5F-CE64-D042E835F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B0DAF-BFE1-4D49-AAC5-1B903656C9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6680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600F11-C40C-F9B1-D075-CB23219A6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6D71487-E051-03EC-401A-F4699BDF2D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25952A8-60CC-957A-CD63-261A4AC01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F822E7A-6B54-F19B-98B3-99724E381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33955-C945-4A86-9FAB-087AF9B657DE}" type="datetimeFigureOut">
              <a:rPr lang="fi-FI" smtClean="0"/>
              <a:t>1.2.2026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2CD8813-A29E-5EC0-8E05-A59D1C016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A999D33-B5B3-134B-8B4F-4AA63EB7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B0DAF-BFE1-4D49-AAC5-1B903656C9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1151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672F63C-49F2-07A4-B335-B4D4E1CCB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822A5DF-01CC-FD5B-BE0E-53D8ED0F4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1FC8E65-8225-ED54-9E23-FA93F02E6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E33955-C945-4A86-9FAB-087AF9B657DE}" type="datetimeFigureOut">
              <a:rPr lang="fi-FI" smtClean="0"/>
              <a:t>1.2.2026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33B98A7-2885-2659-C616-DB280CE858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2398979-3724-A40D-5BDD-AB005C03C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5B0DAF-BFE1-4D49-AAC5-1B903656C94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554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6" descr="Mustikka Letut taulukossa">
            <a:extLst>
              <a:ext uri="{FF2B5EF4-FFF2-40B4-BE49-F238E27FC236}">
                <a16:creationId xmlns:a16="http://schemas.microsoft.com/office/drawing/2014/main" id="{43B402C8-9047-EDAA-9CA9-4D9B5F2F1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22F0942-A11D-100B-7EA6-1A3FA4FDE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5019" y="1378068"/>
            <a:ext cx="3445765" cy="2791323"/>
          </a:xfrm>
          <a:noFill/>
        </p:spPr>
        <p:txBody>
          <a:bodyPr>
            <a:normAutofit/>
          </a:bodyPr>
          <a:lstStyle/>
          <a:p>
            <a:pPr algn="l"/>
            <a:r>
              <a:rPr lang="fi-FI" sz="4800" dirty="0"/>
              <a:t>Gastronomia</a:t>
            </a:r>
            <a:br>
              <a:rPr lang="fi-FI" sz="4800" dirty="0"/>
            </a:br>
            <a:endParaRPr lang="fi-FI" sz="480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0FB7593-AAB5-1E66-5D33-929A865363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5018" y="4724768"/>
            <a:ext cx="344576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fi-FI" sz="2000" dirty="0"/>
              <a:t>Mitä tarkoittaa Gastronomia ja mihin sitä tarvitaan? </a:t>
            </a:r>
          </a:p>
          <a:p>
            <a:pPr algn="l"/>
            <a:endParaRPr lang="fi-FI" sz="2000" dirty="0"/>
          </a:p>
          <a:p>
            <a:pPr algn="l"/>
            <a:r>
              <a:rPr lang="fi-FI" sz="1200" dirty="0"/>
              <a:t>Päivitetty 9.1.2026</a:t>
            </a:r>
          </a:p>
        </p:txBody>
      </p:sp>
    </p:spTree>
    <p:extLst>
      <p:ext uri="{BB962C8B-B14F-4D97-AF65-F5344CB8AC3E}">
        <p14:creationId xmlns:p14="http://schemas.microsoft.com/office/powerpoint/2010/main" val="2080948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42CFE6-7361-A04B-F9D0-2E016058B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0C0D53-3411-FEF5-BA41-9D58A5798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1383" y="876692"/>
            <a:ext cx="3397017" cy="776444"/>
          </a:xfrm>
        </p:spPr>
        <p:txBody>
          <a:bodyPr anchor="b">
            <a:normAutofit/>
          </a:bodyPr>
          <a:lstStyle/>
          <a:p>
            <a:r>
              <a:rPr lang="fi-FI" sz="3200" dirty="0"/>
              <a:t>Vastuullisuus</a:t>
            </a:r>
          </a:p>
        </p:txBody>
      </p:sp>
      <p:pic>
        <p:nvPicPr>
          <p:cNvPr id="12" name="Kuva 11" descr="Kuva, joka sisältää kohteen teksti, henkilö, ruoka, vihannes&#10;&#10;Tekoälyllä luotu sisältö voi olla virheellistä.">
            <a:extLst>
              <a:ext uri="{FF2B5EF4-FFF2-40B4-BE49-F238E27FC236}">
                <a16:creationId xmlns:a16="http://schemas.microsoft.com/office/drawing/2014/main" id="{72771CBB-A856-0DB3-C828-2300D36FE5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79" r="5920"/>
          <a:stretch>
            <a:fillRect/>
          </a:stretch>
        </p:blipFill>
        <p:spPr>
          <a:xfrm>
            <a:off x="884698" y="877413"/>
            <a:ext cx="6406903" cy="504309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E589684-54CA-64D8-C963-5F19FF75B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4697" y="5858828"/>
            <a:ext cx="6406903" cy="123363"/>
            <a:chOff x="7015162" y="5858828"/>
            <a:chExt cx="4300544" cy="12336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B56B8E8-B789-DA4D-E4BE-03FA3165B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31">
              <a:extLst>
                <a:ext uri="{FF2B5EF4-FFF2-40B4-BE49-F238E27FC236}">
                  <a16:creationId xmlns:a16="http://schemas.microsoft.com/office/drawing/2014/main" id="{2255D907-377D-0DF9-B4A4-4B44C46FB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351FE41-CE70-8FCC-474F-69A0B4E30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0285" y="1930225"/>
            <a:ext cx="3397017" cy="3869633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fi-FI" sz="1200" b="1" dirty="0"/>
              <a:t>Raaka-aineen kunnioitus</a:t>
            </a:r>
          </a:p>
          <a:p>
            <a:r>
              <a:rPr lang="fi-FI" sz="1200" dirty="0"/>
              <a:t>sesongit</a:t>
            </a:r>
          </a:p>
          <a:p>
            <a:r>
              <a:rPr lang="fi-FI" sz="1200" dirty="0"/>
              <a:t>käytä koko raaka-aine, käytä se oikein</a:t>
            </a:r>
          </a:p>
          <a:p>
            <a:r>
              <a:rPr lang="fi-FI" sz="1200" dirty="0"/>
              <a:t>mistä raaka-aine tulee?</a:t>
            </a:r>
          </a:p>
          <a:p>
            <a:r>
              <a:rPr lang="fi-FI" sz="1200" dirty="0"/>
              <a:t>miksi kaikkea ei tarvitse peittää kastikkeella?</a:t>
            </a:r>
          </a:p>
          <a:p>
            <a:pPr marL="0" indent="0">
              <a:buNone/>
            </a:pPr>
            <a:endParaRPr lang="fi-FI" sz="1200" dirty="0"/>
          </a:p>
          <a:p>
            <a:pPr marL="0" indent="0">
              <a:buNone/>
            </a:pPr>
            <a:r>
              <a:rPr lang="fi-FI" sz="1200" b="1" dirty="0"/>
              <a:t>Yksinkertainen hyvin tehty on parempi kuin monimutkainen huonosti tehty </a:t>
            </a:r>
          </a:p>
          <a:p>
            <a:pPr marL="0" indent="0">
              <a:buNone/>
            </a:pPr>
            <a:endParaRPr lang="fi-FI" sz="1100" b="1" dirty="0"/>
          </a:p>
          <a:p>
            <a:pPr marL="0" indent="0">
              <a:buNone/>
            </a:pPr>
            <a:r>
              <a:rPr lang="fi-FI" sz="1100" b="1" dirty="0"/>
              <a:t>Vastuullisuus koskee myös:</a:t>
            </a:r>
          </a:p>
          <a:p>
            <a:r>
              <a:rPr lang="fi-FI" sz="1100" dirty="0"/>
              <a:t>työoloja</a:t>
            </a:r>
          </a:p>
          <a:p>
            <a:r>
              <a:rPr lang="fi-FI" sz="1100" dirty="0"/>
              <a:t>työaikoja</a:t>
            </a:r>
          </a:p>
          <a:p>
            <a:r>
              <a:rPr lang="fi-FI" sz="1100" dirty="0"/>
              <a:t>toisten kunnioittamista keittiössä</a:t>
            </a:r>
          </a:p>
          <a:p>
            <a:pPr marL="0" indent="0">
              <a:buNone/>
            </a:pPr>
            <a:r>
              <a:rPr lang="fi-FI" sz="1200" b="1" dirty="0"/>
              <a:t>Hyvä gastronomia syntyy hyvässä työympäristössä.</a:t>
            </a:r>
          </a:p>
          <a:p>
            <a:pPr marL="0" indent="0">
              <a:buNone/>
            </a:pPr>
            <a:endParaRPr lang="fi-FI" sz="1100" dirty="0"/>
          </a:p>
          <a:p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4039099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DB0C02-61D5-481A-40CB-1BA3F3835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Lähikuva hampurilaisesta">
            <a:extLst>
              <a:ext uri="{FF2B5EF4-FFF2-40B4-BE49-F238E27FC236}">
                <a16:creationId xmlns:a16="http://schemas.microsoft.com/office/drawing/2014/main" id="{E80E86B1-DA8B-4D1B-1D62-BCBE4CA85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8" r="5831" b="-1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B467F0B-AC7F-7CB4-2D2E-4943A9F9F8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996238" y="2990850"/>
            <a:ext cx="4195762" cy="29130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endParaRPr lang="en-US" sz="2000">
              <a:solidFill>
                <a:schemeClr val="tx1">
                  <a:alpha val="80000"/>
                </a:schemeClr>
              </a:solidFill>
            </a:endParaRPr>
          </a:p>
          <a:p>
            <a:pPr marL="0"/>
            <a:endParaRPr lang="en-US" sz="200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253B932E-9B7F-4F6F-5870-9AC1A1945222}"/>
              </a:ext>
            </a:extLst>
          </p:cNvPr>
          <p:cNvSpPr txBox="1"/>
          <p:nvPr/>
        </p:nvSpPr>
        <p:spPr>
          <a:xfrm>
            <a:off x="6858885" y="554151"/>
            <a:ext cx="4827697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i-FI" sz="2800" dirty="0"/>
              <a:t>Tehtävä:</a:t>
            </a:r>
          </a:p>
          <a:p>
            <a:pPr>
              <a:buNone/>
            </a:pPr>
            <a:endParaRPr lang="fi-FI" sz="2800" b="1" dirty="0"/>
          </a:p>
          <a:p>
            <a:pPr>
              <a:lnSpc>
                <a:spcPct val="150000"/>
              </a:lnSpc>
            </a:pPr>
            <a:r>
              <a:rPr lang="fi-FI" sz="1200" dirty="0"/>
              <a:t>Katso </a:t>
            </a:r>
            <a:r>
              <a:rPr lang="fi-FI" sz="1200" b="1" dirty="0"/>
              <a:t>samaa annosta</a:t>
            </a:r>
            <a:r>
              <a:rPr lang="fi-FI" sz="1200" dirty="0"/>
              <a:t> (tai kuvittele sama uudelleen).</a:t>
            </a:r>
          </a:p>
          <a:p>
            <a:pPr>
              <a:lnSpc>
                <a:spcPct val="150000"/>
              </a:lnSpc>
            </a:pPr>
            <a:endParaRPr lang="fi-FI" sz="1200" dirty="0"/>
          </a:p>
          <a:p>
            <a:pPr>
              <a:lnSpc>
                <a:spcPct val="150000"/>
              </a:lnSpc>
            </a:pPr>
            <a:r>
              <a:rPr lang="fi-FI" sz="1200" dirty="0"/>
              <a:t>Vastaa nyt:</a:t>
            </a:r>
          </a:p>
          <a:p>
            <a:pPr>
              <a:lnSpc>
                <a:spcPct val="150000"/>
              </a:lnSpc>
            </a:pPr>
            <a:endParaRPr lang="fi-FI" sz="1200" dirty="0"/>
          </a:p>
          <a:p>
            <a:pPr>
              <a:lnSpc>
                <a:spcPct val="150000"/>
              </a:lnSpc>
            </a:pPr>
            <a:r>
              <a:rPr lang="fi-FI" sz="1200" dirty="0"/>
              <a:t>Onko annos:</a:t>
            </a:r>
          </a:p>
          <a:p>
            <a:pPr>
              <a:lnSpc>
                <a:spcPct val="150000"/>
              </a:lnSpc>
            </a:pPr>
            <a:r>
              <a:rPr lang="fi-FI" sz="1200" dirty="0"/>
              <a:t>tasapainoinen vai yksipuolinen?</a:t>
            </a:r>
          </a:p>
          <a:p>
            <a:pPr>
              <a:lnSpc>
                <a:spcPct val="150000"/>
              </a:lnSpc>
            </a:pPr>
            <a:r>
              <a:rPr lang="fi-FI" sz="1200" dirty="0"/>
              <a:t>raikas vai raskas?</a:t>
            </a:r>
          </a:p>
          <a:p>
            <a:pPr>
              <a:lnSpc>
                <a:spcPct val="150000"/>
              </a:lnSpc>
            </a:pPr>
            <a:endParaRPr lang="fi-FI" sz="1200" dirty="0"/>
          </a:p>
          <a:p>
            <a:pPr>
              <a:lnSpc>
                <a:spcPct val="150000"/>
              </a:lnSpc>
            </a:pPr>
            <a:r>
              <a:rPr lang="fi-FI" sz="1200" dirty="0"/>
              <a:t>Mitä annoksesta löytyy?</a:t>
            </a:r>
          </a:p>
          <a:p>
            <a:pPr>
              <a:lnSpc>
                <a:spcPct val="150000"/>
              </a:lnSpc>
            </a:pPr>
            <a:r>
              <a:rPr lang="fi-FI" sz="1200" dirty="0"/>
              <a:t>happo / rasva / suola / makeus / umami?</a:t>
            </a:r>
          </a:p>
          <a:p>
            <a:pPr>
              <a:lnSpc>
                <a:spcPct val="150000"/>
              </a:lnSpc>
            </a:pPr>
            <a:endParaRPr lang="fi-FI" sz="1200" dirty="0"/>
          </a:p>
          <a:p>
            <a:pPr>
              <a:lnSpc>
                <a:spcPct val="150000"/>
              </a:lnSpc>
            </a:pPr>
            <a:r>
              <a:rPr lang="fi-FI" sz="1200" dirty="0"/>
              <a:t>Millainen on rakenne?</a:t>
            </a:r>
          </a:p>
          <a:p>
            <a:pPr>
              <a:lnSpc>
                <a:spcPct val="150000"/>
              </a:lnSpc>
            </a:pPr>
            <a:r>
              <a:rPr lang="fi-FI" sz="1200" dirty="0"/>
              <a:t>Onko tekstuurikontrastia?</a:t>
            </a:r>
          </a:p>
          <a:p>
            <a:pPr>
              <a:lnSpc>
                <a:spcPct val="150000"/>
              </a:lnSpc>
            </a:pPr>
            <a:endParaRPr lang="fi-FI" sz="1200" dirty="0"/>
          </a:p>
          <a:p>
            <a:pPr>
              <a:lnSpc>
                <a:spcPct val="150000"/>
              </a:lnSpc>
            </a:pPr>
            <a:r>
              <a:rPr lang="fi-FI" sz="1200" dirty="0"/>
              <a:t>Kehitysehdotus:</a:t>
            </a:r>
          </a:p>
          <a:p>
            <a:pPr>
              <a:lnSpc>
                <a:spcPct val="150000"/>
              </a:lnSpc>
            </a:pPr>
            <a:r>
              <a:rPr lang="fi-FI" sz="1200" dirty="0"/>
              <a:t>Parantaisitko annosta lisäämällä mitä? Miksi?</a:t>
            </a:r>
          </a:p>
          <a:p>
            <a:pPr>
              <a:buNone/>
            </a:pP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3846745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6E4F0F3-8824-A72C-A04C-23D1F95F2B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8112" b="15096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Otsikko 4">
            <a:extLst>
              <a:ext uri="{FF2B5EF4-FFF2-40B4-BE49-F238E27FC236}">
                <a16:creationId xmlns:a16="http://schemas.microsoft.com/office/drawing/2014/main" id="{FCE9338F-0F6B-5135-8D02-2563E8A5E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Termejä</a:t>
            </a:r>
          </a:p>
        </p:txBody>
      </p:sp>
      <p:graphicFrame>
        <p:nvGraphicFramePr>
          <p:cNvPr id="8" name="Sisällön paikkamerkki 5">
            <a:extLst>
              <a:ext uri="{FF2B5EF4-FFF2-40B4-BE49-F238E27FC236}">
                <a16:creationId xmlns:a16="http://schemas.microsoft.com/office/drawing/2014/main" id="{DA3C5058-8A93-1500-BF03-A6439B8E6A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7482813"/>
              </p:ext>
            </p:extLst>
          </p:nvPr>
        </p:nvGraphicFramePr>
        <p:xfrm>
          <a:off x="838344" y="2013625"/>
          <a:ext cx="4614759" cy="4163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Kuva 9" descr="Leipä oli vioittunut">
            <a:extLst>
              <a:ext uri="{FF2B5EF4-FFF2-40B4-BE49-F238E27FC236}">
                <a16:creationId xmlns:a16="http://schemas.microsoft.com/office/drawing/2014/main" id="{673415E4-5157-6AEE-BFD3-D9C1AF64D0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7" r="5333" b="-3"/>
          <a:stretch>
            <a:fillRect/>
          </a:stretch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8288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799775-C757-B810-44F4-CE33F2DE4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Lähikuva hampurilaisesta">
            <a:extLst>
              <a:ext uri="{FF2B5EF4-FFF2-40B4-BE49-F238E27FC236}">
                <a16:creationId xmlns:a16="http://schemas.microsoft.com/office/drawing/2014/main" id="{C3651788-774F-344B-6C6D-268C1A83D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8" r="5831" b="-1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A7F226C-407A-6C17-1DC0-31AAAA454EF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996238" y="2990850"/>
            <a:ext cx="4195762" cy="29130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endParaRPr lang="en-US" sz="2000">
              <a:solidFill>
                <a:schemeClr val="tx1">
                  <a:alpha val="80000"/>
                </a:schemeClr>
              </a:solidFill>
            </a:endParaRPr>
          </a:p>
          <a:p>
            <a:pPr marL="0"/>
            <a:endParaRPr lang="en-US" sz="200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808F1C17-A9A7-8F42-0456-4B955A861F7A}"/>
              </a:ext>
            </a:extLst>
          </p:cNvPr>
          <p:cNvSpPr txBox="1"/>
          <p:nvPr/>
        </p:nvSpPr>
        <p:spPr>
          <a:xfrm>
            <a:off x="6503036" y="624001"/>
            <a:ext cx="4827697" cy="4693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i-FI" sz="2800" dirty="0"/>
              <a:t>Tehtävä:</a:t>
            </a:r>
          </a:p>
          <a:p>
            <a:pPr>
              <a:lnSpc>
                <a:spcPct val="150000"/>
              </a:lnSpc>
              <a:buNone/>
            </a:pPr>
            <a:r>
              <a:rPr lang="fi-FI" sz="1400" dirty="0"/>
              <a:t>Katso kuvaa annoksesta. </a:t>
            </a:r>
            <a:br>
              <a:rPr lang="fi-FI" sz="1400" dirty="0"/>
            </a:br>
            <a:r>
              <a:rPr lang="fi-FI" sz="1400" dirty="0"/>
              <a:t>Kirjoita Word tiedostoon miltä annos mielestäsi näyttää?</a:t>
            </a:r>
          </a:p>
          <a:p>
            <a:pPr>
              <a:lnSpc>
                <a:spcPct val="150000"/>
              </a:lnSpc>
              <a:buNone/>
            </a:pPr>
            <a:r>
              <a:rPr lang="fi-FI" sz="1400" dirty="0"/>
              <a:t>Mutta: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/>
              <a:t>et saa käyttää sanoja: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/>
              <a:t>hyvä, ihan ok, paha, tylsä…</a:t>
            </a:r>
          </a:p>
          <a:p>
            <a:pPr lvl="2">
              <a:lnSpc>
                <a:spcPct val="150000"/>
              </a:lnSpc>
            </a:pPr>
            <a:endParaRPr lang="fi-FI" sz="1400" dirty="0"/>
          </a:p>
          <a:p>
            <a:pPr>
              <a:lnSpc>
                <a:spcPct val="150000"/>
              </a:lnSpc>
              <a:buNone/>
            </a:pPr>
            <a:r>
              <a:rPr lang="fi-FI" sz="1400" dirty="0"/>
              <a:t>Yritä kuvata: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/>
              <a:t>makumielikuvaa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/>
              <a:t>tuntumaa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/>
              <a:t>kokonaisuutta</a:t>
            </a:r>
          </a:p>
          <a:p>
            <a:pPr lvl="1">
              <a:lnSpc>
                <a:spcPct val="150000"/>
              </a:lnSpc>
            </a:pPr>
            <a:endParaRPr lang="fi-FI" sz="1400" dirty="0"/>
          </a:p>
          <a:p>
            <a:pPr lvl="1">
              <a:lnSpc>
                <a:spcPct val="150000"/>
              </a:lnSpc>
            </a:pPr>
            <a:r>
              <a:rPr lang="fi-FI" sz="1400" dirty="0"/>
              <a:t>ESIM: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400" dirty="0"/>
              <a:t>raskas / raikas, mieto / voimakas, pehmeä / rapea</a:t>
            </a:r>
          </a:p>
        </p:txBody>
      </p:sp>
    </p:spTree>
    <p:extLst>
      <p:ext uri="{BB962C8B-B14F-4D97-AF65-F5344CB8AC3E}">
        <p14:creationId xmlns:p14="http://schemas.microsoft.com/office/powerpoint/2010/main" val="3693917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Kuva 12" descr="Alfresco-pöytä ja artisokeja">
            <a:extLst>
              <a:ext uri="{FF2B5EF4-FFF2-40B4-BE49-F238E27FC236}">
                <a16:creationId xmlns:a16="http://schemas.microsoft.com/office/drawing/2014/main" id="{7414437A-D41F-8C5A-D1F8-191FA4A6A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2" r="24137" b="-2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2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14D55A6-ADCA-9B0D-3FCA-0947F501073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84652" y="1384268"/>
            <a:ext cx="4359593" cy="429263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Olimme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isolla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porukalla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päivällisellä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fine dining –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ravintolassa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. </a:t>
            </a:r>
          </a:p>
          <a:p>
            <a:pPr marL="0" indent="0" algn="ctr">
              <a:buNone/>
            </a:pPr>
            <a:endParaRPr lang="en-US" sz="16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À la carte -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listaa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lukiessa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kyselimme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toisiltamme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ja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tarjoilijalta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mitä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tarkoittaa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velouté-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kastike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mitä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on pastrami ja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onko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mousse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yhtä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kuin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mössö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Selvisi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että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pastrami on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maustettua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raakakypsytettyä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, –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joskus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vähän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savustettua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–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lihaa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, velouté on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vaaleaan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lihaliemeen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tehty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keitto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tai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kastike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jossa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on vain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yhtä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vihannesta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ja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jonka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rakenteen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kuuluu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olla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samettinen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. Ja mousse on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sellainen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jälkiruokavaahto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jossa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on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kermaa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ja 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keltuaisia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. </a:t>
            </a:r>
          </a:p>
          <a:p>
            <a:pPr marL="0" indent="0" algn="ctr">
              <a:buNone/>
            </a:pPr>
            <a:endParaRPr lang="en-US" sz="16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</a:rPr>
              <a:t>Takaako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</a:rPr>
              <a:t> se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</a:rPr>
              <a:t>ravintolan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</a:rPr>
              <a:t>tason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</a:rPr>
              <a:t>että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</a:rPr>
              <a:t>ruokalistassa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</a:rPr>
              <a:t> on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</a:rPr>
              <a:t>näitä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</a:rPr>
              <a:t>hienoja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</a:rPr>
              <a:t>gastronomisia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alpha val="80000"/>
                  </a:schemeClr>
                </a:solidFill>
              </a:rPr>
              <a:t>sanoja</a:t>
            </a:r>
            <a:r>
              <a:rPr lang="en-US" sz="1600" b="1" dirty="0">
                <a:solidFill>
                  <a:schemeClr val="tx1">
                    <a:alpha val="80000"/>
                  </a:schemeClr>
                </a:solidFill>
              </a:rPr>
              <a:t>?</a:t>
            </a:r>
          </a:p>
          <a:p>
            <a:pPr marL="0"/>
            <a:endParaRPr lang="en-US" sz="1300" dirty="0">
              <a:solidFill>
                <a:schemeClr val="tx1">
                  <a:alpha val="80000"/>
                </a:schemeClr>
              </a:solidFill>
            </a:endParaRPr>
          </a:p>
          <a:p>
            <a:pPr marL="0"/>
            <a:endParaRPr lang="en-US" sz="13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26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8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695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E8F73D2-A3DB-9471-E710-F4EBEB397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692" y="258858"/>
            <a:ext cx="4195674" cy="1061156"/>
          </a:xfrm>
        </p:spPr>
        <p:txBody>
          <a:bodyPr anchor="b">
            <a:normAutofit/>
          </a:bodyPr>
          <a:lstStyle/>
          <a:p>
            <a:r>
              <a:rPr lang="fi-FI" sz="3200" dirty="0"/>
              <a:t>Ja mitä sitten on gastronomia?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Pinon keräys mustikoilla">
            <a:extLst>
              <a:ext uri="{FF2B5EF4-FFF2-40B4-BE49-F238E27FC236}">
                <a16:creationId xmlns:a16="http://schemas.microsoft.com/office/drawing/2014/main" id="{80BA0E7A-FF4A-7FB5-D9F7-428A9033A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3" r="20566" b="-2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1CECE1-75ED-D6AA-184F-568BC9913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0572" y="1523987"/>
            <a:ext cx="4674965" cy="4838700"/>
          </a:xfrm>
        </p:spPr>
        <p:txBody>
          <a:bodyPr anchor="t">
            <a:normAutofit fontScale="77500" lnSpcReduction="20000"/>
          </a:bodyPr>
          <a:lstStyle/>
          <a:p>
            <a:pPr marL="0" indent="0">
              <a:buNone/>
            </a:pPr>
            <a:endParaRPr lang="fi-FI" sz="16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fi-FI" sz="1600" b="1" dirty="0">
                <a:solidFill>
                  <a:schemeClr val="tx1">
                    <a:alpha val="80000"/>
                  </a:schemeClr>
                </a:solidFill>
              </a:rPr>
              <a:t>reseptit</a:t>
            </a:r>
          </a:p>
          <a:p>
            <a:pPr lvl="1"/>
            <a:r>
              <a:rPr lang="fi-FI" sz="1600" dirty="0"/>
              <a:t>resepti ei ole vain “tee näin”, vaan malli, jota ymmärtämällä osaat kehittää ja muuttaa ruokaa.</a:t>
            </a:r>
          </a:p>
          <a:p>
            <a:pPr lvl="1"/>
            <a:r>
              <a:rPr lang="fi-FI" sz="1600" dirty="0">
                <a:solidFill>
                  <a:schemeClr val="tx1">
                    <a:alpha val="80000"/>
                  </a:schemeClr>
                </a:solidFill>
              </a:rPr>
              <a:t>perus reseptit ja ymmärrys pitää olla hallussa (mittasuhteet, menetelmät, klassikot)</a:t>
            </a:r>
          </a:p>
          <a:p>
            <a:r>
              <a:rPr lang="fi-FI" sz="1600" b="1" dirty="0">
                <a:solidFill>
                  <a:schemeClr val="tx1">
                    <a:alpha val="80000"/>
                  </a:schemeClr>
                </a:solidFill>
              </a:rPr>
              <a:t>tekniikat ja sanasto</a:t>
            </a:r>
          </a:p>
          <a:p>
            <a:pPr lvl="1"/>
            <a:r>
              <a:rPr lang="fi-FI" sz="1600" dirty="0">
                <a:solidFill>
                  <a:schemeClr val="tx1">
                    <a:alpha val="80000"/>
                  </a:schemeClr>
                </a:solidFill>
              </a:rPr>
              <a:t>flambeeraus, </a:t>
            </a:r>
            <a:r>
              <a:rPr lang="fi-FI" sz="1600" dirty="0" err="1">
                <a:solidFill>
                  <a:schemeClr val="tx1">
                    <a:alpha val="80000"/>
                  </a:schemeClr>
                </a:solidFill>
              </a:rPr>
              <a:t>frittaaminen</a:t>
            </a:r>
            <a:r>
              <a:rPr lang="fi-FI" sz="1600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fi-FI" sz="1600" dirty="0" err="1">
                <a:solidFill>
                  <a:schemeClr val="tx1">
                    <a:alpha val="80000"/>
                  </a:schemeClr>
                </a:solidFill>
              </a:rPr>
              <a:t>pleittaaminen</a:t>
            </a:r>
            <a:r>
              <a:rPr lang="fi-FI" sz="1600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fi-FI" sz="1600" dirty="0" err="1">
                <a:solidFill>
                  <a:schemeClr val="tx1">
                    <a:alpha val="80000"/>
                  </a:schemeClr>
                </a:solidFill>
              </a:rPr>
              <a:t>misaus</a:t>
            </a:r>
            <a:r>
              <a:rPr lang="fi-FI" sz="1600" dirty="0">
                <a:solidFill>
                  <a:schemeClr val="tx1">
                    <a:alpha val="80000"/>
                  </a:schemeClr>
                </a:solidFill>
              </a:rPr>
              <a:t>…</a:t>
            </a:r>
          </a:p>
          <a:p>
            <a:pPr lvl="1"/>
            <a:r>
              <a:rPr lang="fi-FI" sz="1600" dirty="0">
                <a:solidFill>
                  <a:schemeClr val="tx1">
                    <a:alpha val="80000"/>
                  </a:schemeClr>
                </a:solidFill>
              </a:rPr>
              <a:t>klassikkoruokalajit ja leivonnaiset</a:t>
            </a:r>
          </a:p>
          <a:p>
            <a:r>
              <a:rPr lang="fi-FI" sz="1600" b="1" dirty="0">
                <a:solidFill>
                  <a:schemeClr val="tx1">
                    <a:alpha val="80000"/>
                  </a:schemeClr>
                </a:solidFill>
              </a:rPr>
              <a:t>makuoppi </a:t>
            </a:r>
          </a:p>
          <a:p>
            <a:pPr lvl="1"/>
            <a:r>
              <a:rPr lang="fi-FI" sz="1500" dirty="0">
                <a:solidFill>
                  <a:schemeClr val="tx1">
                    <a:alpha val="80000"/>
                  </a:schemeClr>
                </a:solidFill>
              </a:rPr>
              <a:t>happojen, suolan ja makeuden tasapaino</a:t>
            </a:r>
            <a:endParaRPr lang="fi-FI" sz="1500" b="1" dirty="0">
              <a:solidFill>
                <a:schemeClr val="tx1">
                  <a:alpha val="80000"/>
                </a:schemeClr>
              </a:solidFill>
            </a:endParaRPr>
          </a:p>
          <a:p>
            <a:pPr lvl="1"/>
            <a:r>
              <a:rPr lang="fi-FI" sz="1600" dirty="0">
                <a:solidFill>
                  <a:schemeClr val="tx1">
                    <a:alpha val="80000"/>
                  </a:schemeClr>
                </a:solidFill>
              </a:rPr>
              <a:t>perusmaut: makea, hapan, suolainen, karvas, umami</a:t>
            </a:r>
          </a:p>
          <a:p>
            <a:pPr lvl="1"/>
            <a:r>
              <a:rPr lang="fi-FI" sz="1600" dirty="0">
                <a:solidFill>
                  <a:schemeClr val="tx1">
                    <a:alpha val="80000"/>
                  </a:schemeClr>
                </a:solidFill>
              </a:rPr>
              <a:t>lämpötilat ja suutuntuma</a:t>
            </a:r>
          </a:p>
          <a:p>
            <a:r>
              <a:rPr lang="fi-FI" sz="1600" b="1" dirty="0">
                <a:solidFill>
                  <a:schemeClr val="tx1">
                    <a:alpha val="80000"/>
                  </a:schemeClr>
                </a:solidFill>
              </a:rPr>
              <a:t>tekstuurit</a:t>
            </a:r>
          </a:p>
          <a:p>
            <a:pPr lvl="1"/>
            <a:r>
              <a:rPr lang="fi-FI" sz="1600" dirty="0">
                <a:solidFill>
                  <a:schemeClr val="tx1">
                    <a:alpha val="80000"/>
                  </a:schemeClr>
                </a:solidFill>
              </a:rPr>
              <a:t>rapea, pehmeä, mehukas, kermainen, kuiva, jne.</a:t>
            </a:r>
          </a:p>
          <a:p>
            <a:r>
              <a:rPr lang="fi-FI" sz="1600" b="1" dirty="0">
                <a:solidFill>
                  <a:schemeClr val="tx1">
                    <a:alpha val="80000"/>
                  </a:schemeClr>
                </a:solidFill>
              </a:rPr>
              <a:t> annossuunnittelu ja visuaalisuus</a:t>
            </a:r>
          </a:p>
          <a:p>
            <a:pPr lvl="1"/>
            <a:r>
              <a:rPr lang="fi-FI" sz="1600" dirty="0">
                <a:solidFill>
                  <a:schemeClr val="tx1">
                    <a:alpha val="80000"/>
                  </a:schemeClr>
                </a:solidFill>
              </a:rPr>
              <a:t>värit lautasella, korkeus, rakenne, rytmi</a:t>
            </a:r>
          </a:p>
          <a:p>
            <a:pPr lvl="1"/>
            <a:r>
              <a:rPr lang="fi-FI" sz="1600" dirty="0">
                <a:solidFill>
                  <a:schemeClr val="tx1">
                    <a:alpha val="80000"/>
                  </a:schemeClr>
                </a:solidFill>
              </a:rPr>
              <a:t>pääraaka-aine = tähti</a:t>
            </a:r>
          </a:p>
          <a:p>
            <a:pPr lvl="1"/>
            <a:r>
              <a:rPr lang="fi-FI" sz="1600" dirty="0">
                <a:solidFill>
                  <a:schemeClr val="tx1">
                    <a:alpha val="80000"/>
                  </a:schemeClr>
                </a:solidFill>
              </a:rPr>
              <a:t>lisukkeet tukevat, eivät vie roolia</a:t>
            </a:r>
          </a:p>
          <a:p>
            <a:pPr lvl="1"/>
            <a:r>
              <a:rPr lang="fi-FI" sz="1600" dirty="0">
                <a:solidFill>
                  <a:schemeClr val="tx1">
                    <a:alpha val="80000"/>
                  </a:schemeClr>
                </a:solidFill>
              </a:rPr>
              <a:t>perussääntö: lautanen ei saa näyttää sekavalta eikä tylsältä.</a:t>
            </a:r>
          </a:p>
          <a:p>
            <a:pPr lvl="1"/>
            <a:r>
              <a:rPr lang="fi-FI" sz="1600" dirty="0">
                <a:solidFill>
                  <a:schemeClr val="tx1">
                    <a:alpha val="80000"/>
                  </a:schemeClr>
                </a:solidFill>
              </a:rPr>
              <a:t>menukokonaisuus – esim. mikä lisäke sopii/ kuuluu?</a:t>
            </a:r>
          </a:p>
          <a:p>
            <a:pPr marL="0" indent="0">
              <a:buNone/>
            </a:pPr>
            <a:endParaRPr lang="fi-FI" sz="7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932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11344F-FC9E-EE57-E4D5-2CAD992C1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FA453C9-F8D1-1BCE-BB12-C9103179C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692" y="667098"/>
            <a:ext cx="4195674" cy="1224392"/>
          </a:xfrm>
        </p:spPr>
        <p:txBody>
          <a:bodyPr anchor="b">
            <a:normAutofit/>
          </a:bodyPr>
          <a:lstStyle/>
          <a:p>
            <a:r>
              <a:rPr lang="fi-FI" sz="3200" dirty="0"/>
              <a:t>Gastronomia vastaa kysymyksiin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Baguette ja croissantit kahvilla">
            <a:extLst>
              <a:ext uri="{FF2B5EF4-FFF2-40B4-BE49-F238E27FC236}">
                <a16:creationId xmlns:a16="http://schemas.microsoft.com/office/drawing/2014/main" id="{B4784F9C-BD2F-BF4E-5CC3-A7D6980B6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5" r="15634" b="-2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A25747-9824-BC67-15A8-B493837B4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0573" y="2216150"/>
            <a:ext cx="4282816" cy="368854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fi-FI" sz="11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fi-FI" sz="1400" dirty="0">
                <a:solidFill>
                  <a:schemeClr val="tx1">
                    <a:alpha val="80000"/>
                  </a:schemeClr>
                </a:solidFill>
              </a:rPr>
              <a:t>miksi tämä ruoka/ menu?</a:t>
            </a:r>
          </a:p>
          <a:p>
            <a:r>
              <a:rPr lang="fi-FI" sz="1400" dirty="0">
                <a:solidFill>
                  <a:schemeClr val="tx1">
                    <a:alpha val="80000"/>
                  </a:schemeClr>
                </a:solidFill>
              </a:rPr>
              <a:t>kenelle tämä on tehty?</a:t>
            </a:r>
          </a:p>
          <a:p>
            <a:r>
              <a:rPr lang="fi-FI" sz="1400" dirty="0">
                <a:solidFill>
                  <a:schemeClr val="tx1">
                    <a:alpha val="80000"/>
                  </a:schemeClr>
                </a:solidFill>
              </a:rPr>
              <a:t>missä ympäristössä se syödään?</a:t>
            </a:r>
          </a:p>
          <a:p>
            <a:r>
              <a:rPr lang="fi-FI" sz="1400" dirty="0">
                <a:solidFill>
                  <a:schemeClr val="tx1">
                    <a:alpha val="80000"/>
                  </a:schemeClr>
                </a:solidFill>
              </a:rPr>
              <a:t>miltä sen pitää tuntua, näyttää ja maistua?</a:t>
            </a:r>
          </a:p>
          <a:p>
            <a:pPr marL="0" indent="0">
              <a:buNone/>
            </a:pPr>
            <a:endParaRPr lang="fi-FI" sz="14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fi-FI" sz="1400" b="1" dirty="0">
                <a:solidFill>
                  <a:schemeClr val="tx1">
                    <a:alpha val="80000"/>
                  </a:schemeClr>
                </a:solidFill>
              </a:rPr>
              <a:t>Gastronomia = ruoan, juoman, kulttuurin, elämyksen ja asiakaskokemuksen kokonaisuus.</a:t>
            </a:r>
          </a:p>
          <a:p>
            <a:pPr marL="0" indent="0">
              <a:buNone/>
            </a:pPr>
            <a:endParaRPr lang="fi-FI" sz="14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fi-FI" sz="1400" b="1" dirty="0">
                <a:solidFill>
                  <a:schemeClr val="tx1">
                    <a:alpha val="80000"/>
                  </a:schemeClr>
                </a:solidFill>
              </a:rPr>
              <a:t>Hyvä lounasruoka voi olla yhtä gastronomista kuin </a:t>
            </a:r>
            <a:r>
              <a:rPr lang="fi-FI" sz="1400" b="1" dirty="0" err="1">
                <a:solidFill>
                  <a:schemeClr val="tx1">
                    <a:alpha val="80000"/>
                  </a:schemeClr>
                </a:solidFill>
              </a:rPr>
              <a:t>fine</a:t>
            </a:r>
            <a:r>
              <a:rPr lang="fi-FI" sz="1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fi-FI" sz="1400" b="1" dirty="0" err="1">
                <a:solidFill>
                  <a:schemeClr val="tx1">
                    <a:alpha val="80000"/>
                  </a:schemeClr>
                </a:solidFill>
              </a:rPr>
              <a:t>dining</a:t>
            </a:r>
            <a:r>
              <a:rPr lang="fi-FI" sz="1400" b="1" dirty="0">
                <a:solidFill>
                  <a:schemeClr val="tx1">
                    <a:alpha val="80000"/>
                  </a:schemeClr>
                </a:solidFill>
              </a:rPr>
              <a:t> –annos!</a:t>
            </a:r>
          </a:p>
          <a:p>
            <a:pPr marL="0" indent="0">
              <a:buNone/>
            </a:pPr>
            <a:endParaRPr lang="fi-FI" sz="1100" dirty="0">
              <a:solidFill>
                <a:schemeClr val="tx1">
                  <a:alpha val="80000"/>
                </a:schemeClr>
              </a:solidFill>
            </a:endParaRPr>
          </a:p>
          <a:p>
            <a:endParaRPr lang="fi-FI" sz="11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206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C0154B-778D-335C-5C30-FB2E5F425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E3D9D8A-D873-EB28-EB3D-883CF334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272" y="326626"/>
            <a:ext cx="4195674" cy="754106"/>
          </a:xfrm>
        </p:spPr>
        <p:txBody>
          <a:bodyPr anchor="b">
            <a:normAutofit fontScale="90000"/>
          </a:bodyPr>
          <a:lstStyle/>
          <a:p>
            <a:r>
              <a:rPr lang="fi-FI" sz="3600" dirty="0"/>
              <a:t>Gastronomian perusta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uva 5" descr="Minijälkiruokien valikoima jälkiruokia alusttimella">
            <a:extLst>
              <a:ext uri="{FF2B5EF4-FFF2-40B4-BE49-F238E27FC236}">
                <a16:creationId xmlns:a16="http://schemas.microsoft.com/office/drawing/2014/main" id="{B425B718-00CC-4265-B084-8E41F0A87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9" r="12701" b="-1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5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6DC822D-B8E9-4F95-C709-B25CCBB14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0574" y="1352551"/>
            <a:ext cx="5015587" cy="4785040"/>
          </a:xfrm>
        </p:spPr>
        <p:txBody>
          <a:bodyPr anchor="t">
            <a:normAutofit fontScale="70000" lnSpcReduction="20000"/>
          </a:bodyPr>
          <a:lstStyle/>
          <a:p>
            <a:pPr marL="0" indent="0">
              <a:buNone/>
            </a:pPr>
            <a:r>
              <a:rPr lang="fi-FI" sz="2000" dirty="0">
                <a:solidFill>
                  <a:schemeClr val="tx1">
                    <a:alpha val="80000"/>
                  </a:schemeClr>
                </a:solidFill>
              </a:rPr>
              <a:t>Gastronomian perusta tulee Ranskasta. </a:t>
            </a:r>
          </a:p>
          <a:p>
            <a:pPr marL="0" indent="0">
              <a:buNone/>
            </a:pPr>
            <a:r>
              <a:rPr lang="fi-FI" sz="2000" dirty="0">
                <a:solidFill>
                  <a:schemeClr val="tx1">
                    <a:alpha val="80000"/>
                  </a:schemeClr>
                </a:solidFill>
              </a:rPr>
              <a:t>1600-1800- luvulla Ranskassa ruoanlaitosta tehtiin</a:t>
            </a:r>
          </a:p>
          <a:p>
            <a:pPr marL="0" indent="0">
              <a:buNone/>
            </a:pPr>
            <a:r>
              <a:rPr lang="fi-FI" sz="2000" dirty="0">
                <a:solidFill>
                  <a:schemeClr val="tx1">
                    <a:alpha val="80000"/>
                  </a:schemeClr>
                </a:solidFill>
              </a:rPr>
              <a:t>tiedettä ja taidetta. </a:t>
            </a:r>
          </a:p>
          <a:p>
            <a:pPr marL="0" indent="0">
              <a:buNone/>
            </a:pPr>
            <a:r>
              <a:rPr lang="fi-FI" sz="2000" dirty="0"/>
              <a:t>Ruoanlaitto ja keittiötyö järjestettiin, nimettiin ja</a:t>
            </a:r>
          </a:p>
          <a:p>
            <a:pPr marL="0" indent="0">
              <a:buNone/>
            </a:pPr>
            <a:r>
              <a:rPr lang="fi-FI" sz="2000" dirty="0"/>
              <a:t>dokumentoitiin järjestelmälliseksi kokonaisuudeksi. </a:t>
            </a:r>
          </a:p>
          <a:p>
            <a:pPr marL="0" indent="0">
              <a:buNone/>
            </a:pPr>
            <a:r>
              <a:rPr lang="fi-FI" sz="2000" dirty="0">
                <a:solidFill>
                  <a:schemeClr val="tx1">
                    <a:alpha val="80000"/>
                  </a:schemeClr>
                </a:solidFill>
              </a:rPr>
              <a:t>Syntyi ravintolakulttuuri ja ammattikieli ja tämä malli</a:t>
            </a:r>
          </a:p>
          <a:p>
            <a:pPr marL="0" indent="0">
              <a:buNone/>
            </a:pPr>
            <a:r>
              <a:rPr lang="fi-FI" sz="2000" dirty="0">
                <a:solidFill>
                  <a:schemeClr val="tx1">
                    <a:alpha val="80000"/>
                  </a:schemeClr>
                </a:solidFill>
              </a:rPr>
              <a:t>levisi koko maailmaan.</a:t>
            </a:r>
          </a:p>
          <a:p>
            <a:pPr marL="0" indent="0">
              <a:buNone/>
            </a:pPr>
            <a:endParaRPr lang="fi-FI" sz="22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fi-FI" sz="2200" b="1" dirty="0">
                <a:solidFill>
                  <a:schemeClr val="tx1">
                    <a:alpha val="80000"/>
                  </a:schemeClr>
                </a:solidFill>
              </a:rPr>
              <a:t>Ruokakulttuurit ja klassikot</a:t>
            </a:r>
          </a:p>
          <a:p>
            <a:r>
              <a:rPr lang="fi-FI" sz="2200" dirty="0">
                <a:solidFill>
                  <a:schemeClr val="tx1">
                    <a:alpha val="80000"/>
                  </a:schemeClr>
                </a:solidFill>
              </a:rPr>
              <a:t>ranskalaisen keittiön peruslogiikka</a:t>
            </a:r>
          </a:p>
          <a:p>
            <a:r>
              <a:rPr lang="fi-FI" sz="2200" dirty="0">
                <a:solidFill>
                  <a:schemeClr val="tx1">
                    <a:alpha val="80000"/>
                  </a:schemeClr>
                </a:solidFill>
              </a:rPr>
              <a:t>italialaisen keittiön yksinkertaisuus</a:t>
            </a:r>
          </a:p>
          <a:p>
            <a:r>
              <a:rPr lang="fi-FI" sz="2200" dirty="0">
                <a:solidFill>
                  <a:schemeClr val="tx1">
                    <a:alpha val="80000"/>
                  </a:schemeClr>
                </a:solidFill>
              </a:rPr>
              <a:t>pohjoismainen keittiö: raaka-aine edellä</a:t>
            </a:r>
          </a:p>
          <a:p>
            <a:r>
              <a:rPr lang="fi-FI" sz="2200" dirty="0">
                <a:solidFill>
                  <a:schemeClr val="tx1">
                    <a:alpha val="80000"/>
                  </a:schemeClr>
                </a:solidFill>
              </a:rPr>
              <a:t>aasialainen tasapaino: makea–hapan–suolainen–umami</a:t>
            </a:r>
          </a:p>
          <a:p>
            <a:pPr marL="0" indent="0">
              <a:buNone/>
            </a:pPr>
            <a:endParaRPr lang="fi-FI" sz="22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fi-FI" sz="2200" dirty="0">
                <a:solidFill>
                  <a:schemeClr val="tx1">
                    <a:alpha val="80000"/>
                  </a:schemeClr>
                </a:solidFill>
              </a:rPr>
              <a:t>Pitää ymmärtää siis mikä on ruokamaan/ kulttuurin</a:t>
            </a:r>
          </a:p>
          <a:p>
            <a:pPr marL="0" indent="0">
              <a:buNone/>
            </a:pPr>
            <a:r>
              <a:rPr lang="fi-FI" sz="2200" dirty="0">
                <a:solidFill>
                  <a:schemeClr val="tx1">
                    <a:alpha val="80000"/>
                  </a:schemeClr>
                </a:solidFill>
              </a:rPr>
              <a:t>ajatus?</a:t>
            </a:r>
          </a:p>
          <a:p>
            <a:endParaRPr lang="fi-FI" sz="5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9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1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098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8151F0-9F2E-9654-BF51-5A7C478C8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79E7F2D-6220-9DAB-CFDA-7AA80D6A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111" y="355072"/>
            <a:ext cx="4195674" cy="1040243"/>
          </a:xfrm>
        </p:spPr>
        <p:txBody>
          <a:bodyPr anchor="b">
            <a:normAutofit/>
          </a:bodyPr>
          <a:lstStyle/>
          <a:p>
            <a:r>
              <a:rPr lang="fi-FI" sz="2800" dirty="0"/>
              <a:t>Mihin tarvitaan gastronomia</a:t>
            </a:r>
            <a:br>
              <a:rPr lang="fi-FI" sz="2800" dirty="0"/>
            </a:br>
            <a:r>
              <a:rPr lang="fi-FI" sz="2800" dirty="0"/>
              <a:t>tietämystä?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uva 5" descr="Maissi, mausteita, kakkua ja limettiä">
            <a:extLst>
              <a:ext uri="{FF2B5EF4-FFF2-40B4-BE49-F238E27FC236}">
                <a16:creationId xmlns:a16="http://schemas.microsoft.com/office/drawing/2014/main" id="{C2B1327B-608D-5C6F-95F4-B931485B9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7" r="-2" b="8632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5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503763-C02B-E35D-DDE4-1130438F7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1835150"/>
            <a:ext cx="4195673" cy="4069540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endParaRPr lang="fi-FI" sz="8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fi-FI" sz="1400" b="1" dirty="0">
                <a:solidFill>
                  <a:schemeClr val="tx1">
                    <a:alpha val="80000"/>
                  </a:schemeClr>
                </a:solidFill>
              </a:rPr>
              <a:t>Kokki, joka ymmärtää gastronomiaa:</a:t>
            </a:r>
          </a:p>
          <a:p>
            <a:pPr marL="0" indent="0">
              <a:buNone/>
            </a:pPr>
            <a:endParaRPr lang="fi-FI" sz="1400" b="1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fi-FI" sz="1400" dirty="0">
                <a:solidFill>
                  <a:schemeClr val="tx1">
                    <a:alpha val="80000"/>
                  </a:schemeClr>
                </a:solidFill>
              </a:rPr>
              <a:t>osaa perustella, miksi ruoka on sellainen kuin se on — eikä vain seurata reseptiä.</a:t>
            </a:r>
          </a:p>
          <a:p>
            <a:r>
              <a:rPr lang="fi-FI" sz="1400" dirty="0">
                <a:solidFill>
                  <a:schemeClr val="tx1">
                    <a:alpha val="80000"/>
                  </a:schemeClr>
                </a:solidFill>
              </a:rPr>
              <a:t>Osaa tehdä ja tarjota odotuksia vastaavan lopputuotteen. </a:t>
            </a:r>
          </a:p>
          <a:p>
            <a:pPr lvl="1">
              <a:buFont typeface="Aptos" panose="020B0004020202020204" pitchFamily="34" charset="0"/>
              <a:buChar char="→"/>
            </a:pPr>
            <a:r>
              <a:rPr lang="fi-FI" sz="1400" dirty="0">
                <a:solidFill>
                  <a:schemeClr val="tx1">
                    <a:alpha val="80000"/>
                  </a:schemeClr>
                </a:solidFill>
              </a:rPr>
              <a:t>ruokalista ja tarjottu ruoka ovat linjassa</a:t>
            </a:r>
          </a:p>
          <a:p>
            <a:r>
              <a:rPr lang="fi-FI" sz="1400" dirty="0">
                <a:solidFill>
                  <a:schemeClr val="tx1">
                    <a:alpha val="80000"/>
                  </a:schemeClr>
                </a:solidFill>
              </a:rPr>
              <a:t>ymmärtää miksi ruoka toimii</a:t>
            </a:r>
          </a:p>
          <a:p>
            <a:r>
              <a:rPr lang="fi-FI" sz="1400" dirty="0">
                <a:solidFill>
                  <a:schemeClr val="tx1">
                    <a:alpha val="80000"/>
                  </a:schemeClr>
                </a:solidFill>
              </a:rPr>
              <a:t>osaa tulkitaan reseptejä/ ruokalistoja</a:t>
            </a:r>
          </a:p>
          <a:p>
            <a:r>
              <a:rPr lang="fi-FI" sz="1400" dirty="0">
                <a:solidFill>
                  <a:schemeClr val="tx1">
                    <a:alpha val="80000"/>
                  </a:schemeClr>
                </a:solidFill>
              </a:rPr>
              <a:t>tietää siis miten tehdään:</a:t>
            </a:r>
          </a:p>
          <a:p>
            <a:pPr lvl="1"/>
            <a:r>
              <a:rPr lang="fi-FI" sz="1400" dirty="0">
                <a:solidFill>
                  <a:schemeClr val="tx1">
                    <a:alpha val="80000"/>
                  </a:schemeClr>
                </a:solidFill>
              </a:rPr>
              <a:t>parempi perunamuusi, parempi kastike, parempi keitto…</a:t>
            </a:r>
          </a:p>
          <a:p>
            <a:pPr lvl="1"/>
            <a:r>
              <a:rPr lang="fi-FI" sz="1400" dirty="0">
                <a:solidFill>
                  <a:schemeClr val="tx1">
                    <a:alpha val="80000"/>
                  </a:schemeClr>
                </a:solidFill>
              </a:rPr>
              <a:t>oikea suolaus, oikea kypsyys, oikea rakenne, oikea mausteisuus…</a:t>
            </a:r>
          </a:p>
          <a:p>
            <a:pPr marL="457200" lvl="1" indent="0">
              <a:buNone/>
            </a:pPr>
            <a:r>
              <a:rPr lang="fi-FI" sz="800" dirty="0">
                <a:solidFill>
                  <a:schemeClr val="tx1">
                    <a:alpha val="80000"/>
                  </a:schemeClr>
                </a:solidFill>
              </a:rPr>
              <a:t>		</a:t>
            </a:r>
          </a:p>
          <a:p>
            <a:endParaRPr lang="fi-FI" sz="8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9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1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6944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02BE68-7C27-BA72-0CCF-24DC67F16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A0D3F23-9789-4306-2CD2-FA4E9C8D6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42475"/>
            <a:ext cx="4195674" cy="1198993"/>
          </a:xfrm>
        </p:spPr>
        <p:txBody>
          <a:bodyPr anchor="b">
            <a:normAutofit/>
          </a:bodyPr>
          <a:lstStyle/>
          <a:p>
            <a:r>
              <a:rPr lang="fi-FI" sz="3200" dirty="0"/>
              <a:t>Mihin tarvitaan gastronomisia termejä?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uva 5" descr="Käsi, käsi Panoroi">
            <a:extLst>
              <a:ext uri="{FF2B5EF4-FFF2-40B4-BE49-F238E27FC236}">
                <a16:creationId xmlns:a16="http://schemas.microsoft.com/office/drawing/2014/main" id="{47A0E863-AB1E-F717-3FA8-B8A87CF14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8" r="20911" b="-2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5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E524E0E-64F3-82BC-AC3C-DE6E14548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00" y="2178050"/>
            <a:ext cx="4540250" cy="3726640"/>
          </a:xfrm>
        </p:spPr>
        <p:txBody>
          <a:bodyPr anchor="t">
            <a:normAutofit/>
          </a:bodyPr>
          <a:lstStyle/>
          <a:p>
            <a:r>
              <a:rPr lang="fi-FI" sz="1400" b="1" dirty="0">
                <a:solidFill>
                  <a:schemeClr val="tx1">
                    <a:alpha val="80000"/>
                  </a:schemeClr>
                </a:solidFill>
              </a:rPr>
              <a:t>Gastronomiset termit ovat kokin ammattikieltä ja ajattelun työkalu.</a:t>
            </a:r>
          </a:p>
          <a:p>
            <a:pPr marL="0" indent="0">
              <a:buNone/>
            </a:pPr>
            <a:endParaRPr lang="fi-FI" sz="14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fi-FI" sz="1400" dirty="0">
                <a:solidFill>
                  <a:schemeClr val="tx1">
                    <a:alpha val="80000"/>
                  </a:schemeClr>
                </a:solidFill>
              </a:rPr>
              <a:t> Auttaa </a:t>
            </a:r>
            <a:r>
              <a:rPr lang="fi-FI" sz="1400" b="1" dirty="0">
                <a:solidFill>
                  <a:schemeClr val="tx1">
                    <a:alpha val="80000"/>
                  </a:schemeClr>
                </a:solidFill>
              </a:rPr>
              <a:t>tunnistamaan ja korjaamaan</a:t>
            </a:r>
            <a:r>
              <a:rPr lang="fi-FI" sz="1400" dirty="0">
                <a:solidFill>
                  <a:schemeClr val="tx1">
                    <a:alpha val="80000"/>
                  </a:schemeClr>
                </a:solidFill>
              </a:rPr>
              <a:t> ruokaa</a:t>
            </a:r>
            <a:br>
              <a:rPr lang="fi-FI" sz="1400" dirty="0">
                <a:solidFill>
                  <a:schemeClr val="tx1">
                    <a:alpha val="80000"/>
                  </a:schemeClr>
                </a:solidFill>
              </a:rPr>
            </a:br>
            <a:r>
              <a:rPr lang="fi-FI" sz="1400" dirty="0">
                <a:solidFill>
                  <a:schemeClr val="tx1">
                    <a:alpha val="80000"/>
                  </a:schemeClr>
                </a:solidFill>
              </a:rPr>
              <a:t>	→    “Kaipaa happoa, kontrastia, 	raikkautta” vs. onpa tylsää ruokaa</a:t>
            </a:r>
          </a:p>
          <a:p>
            <a:r>
              <a:rPr lang="fi-FI" sz="1400" dirty="0">
                <a:solidFill>
                  <a:schemeClr val="tx1">
                    <a:alpha val="80000"/>
                  </a:schemeClr>
                </a:solidFill>
              </a:rPr>
              <a:t>Parantaa </a:t>
            </a:r>
            <a:r>
              <a:rPr lang="fi-FI" sz="1400" b="1" dirty="0">
                <a:solidFill>
                  <a:schemeClr val="tx1">
                    <a:alpha val="80000"/>
                  </a:schemeClr>
                </a:solidFill>
              </a:rPr>
              <a:t>kommunikaatiota keittiössä</a:t>
            </a:r>
            <a:br>
              <a:rPr lang="fi-FI" sz="1400" dirty="0">
                <a:solidFill>
                  <a:schemeClr val="tx1">
                    <a:alpha val="80000"/>
                  </a:schemeClr>
                </a:solidFill>
              </a:rPr>
            </a:br>
            <a:r>
              <a:rPr lang="fi-FI" sz="1400" dirty="0">
                <a:solidFill>
                  <a:schemeClr val="tx1">
                    <a:alpha val="80000"/>
                  </a:schemeClr>
                </a:solidFill>
              </a:rPr>
              <a:t>	→    Vähemmän epämääräistä, 	enemmän täsmällistä</a:t>
            </a:r>
          </a:p>
          <a:p>
            <a:r>
              <a:rPr lang="fi-FI" sz="1400" dirty="0">
                <a:solidFill>
                  <a:schemeClr val="tx1">
                    <a:alpha val="80000"/>
                  </a:schemeClr>
                </a:solidFill>
              </a:rPr>
              <a:t>Tukee </a:t>
            </a:r>
            <a:r>
              <a:rPr lang="fi-FI" sz="1400" b="1" dirty="0">
                <a:solidFill>
                  <a:schemeClr val="tx1">
                    <a:alpha val="80000"/>
                  </a:schemeClr>
                </a:solidFill>
              </a:rPr>
              <a:t>annosten kehittämistä ja suunnittelua</a:t>
            </a:r>
            <a:br>
              <a:rPr lang="fi-FI" sz="1400" dirty="0">
                <a:solidFill>
                  <a:schemeClr val="tx1">
                    <a:alpha val="80000"/>
                  </a:schemeClr>
                </a:solidFill>
              </a:rPr>
            </a:br>
            <a:r>
              <a:rPr lang="fi-FI" sz="1400" dirty="0">
                <a:solidFill>
                  <a:schemeClr val="tx1">
                    <a:alpha val="80000"/>
                  </a:schemeClr>
                </a:solidFill>
              </a:rPr>
              <a:t>	→    Ei vain tehdä reseptin mukaan, vaan 	ymmärretään miksi</a:t>
            </a:r>
          </a:p>
          <a:p>
            <a:r>
              <a:rPr lang="fi-FI" sz="1400" dirty="0">
                <a:solidFill>
                  <a:schemeClr val="tx1">
                    <a:alpha val="80000"/>
                  </a:schemeClr>
                </a:solidFill>
              </a:rPr>
              <a:t>Mahdollistaa </a:t>
            </a:r>
            <a:r>
              <a:rPr lang="fi-FI" sz="1400" b="1" dirty="0">
                <a:solidFill>
                  <a:schemeClr val="tx1">
                    <a:alpha val="80000"/>
                  </a:schemeClr>
                </a:solidFill>
              </a:rPr>
              <a:t>laadun arvioinnin ja perustelun</a:t>
            </a:r>
            <a:br>
              <a:rPr lang="fi-FI" sz="1400" dirty="0">
                <a:solidFill>
                  <a:schemeClr val="tx1">
                    <a:alpha val="80000"/>
                  </a:schemeClr>
                </a:solidFill>
              </a:rPr>
            </a:br>
            <a:r>
              <a:rPr lang="fi-FI" sz="1400" dirty="0">
                <a:solidFill>
                  <a:schemeClr val="tx1">
                    <a:alpha val="80000"/>
                  </a:schemeClr>
                </a:solidFill>
              </a:rPr>
              <a:t>	→    “Tasapaino hyvä, mutta suutuntuma 	liian pehmeä”</a:t>
            </a:r>
          </a:p>
          <a:p>
            <a:pPr marL="0" indent="0">
              <a:buNone/>
            </a:pPr>
            <a:endParaRPr lang="fi-FI" sz="1100" dirty="0">
              <a:solidFill>
                <a:schemeClr val="tx1">
                  <a:alpha val="80000"/>
                </a:schemeClr>
              </a:solidFill>
            </a:endParaRPr>
          </a:p>
          <a:p>
            <a:endParaRPr lang="fi-FI" sz="11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9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1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682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irjoita Panoroi">
            <a:extLst>
              <a:ext uri="{FF2B5EF4-FFF2-40B4-BE49-F238E27FC236}">
                <a16:creationId xmlns:a16="http://schemas.microsoft.com/office/drawing/2014/main" id="{108E5800-33DB-A895-5ACF-A0AB3BDE2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7" r="21052" b="-1"/>
          <a:stretch>
            <a:fillRect/>
          </a:stretch>
        </p:blipFill>
        <p:spPr>
          <a:xfrm>
            <a:off x="991027" y="956945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CA3DDF75-CE18-9C29-DD3F-1E1D12077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490" y="348018"/>
            <a:ext cx="4107976" cy="616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07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</TotalTime>
  <Words>706</Words>
  <Application>Microsoft Office PowerPoint</Application>
  <PresentationFormat>Widescreen</PresentationFormat>
  <Paragraphs>144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Office-teema</vt:lpstr>
      <vt:lpstr>Gastronomia </vt:lpstr>
      <vt:lpstr>PowerPoint Presentation</vt:lpstr>
      <vt:lpstr>PowerPoint Presentation</vt:lpstr>
      <vt:lpstr>Ja mitä sitten on gastronomia?</vt:lpstr>
      <vt:lpstr>Gastronomia vastaa kysymyksiin</vt:lpstr>
      <vt:lpstr>Gastronomian perusta</vt:lpstr>
      <vt:lpstr>Mihin tarvitaan gastronomia tietämystä?</vt:lpstr>
      <vt:lpstr>Mihin tarvitaan gastronomisia termejä?</vt:lpstr>
      <vt:lpstr>PowerPoint Presentation</vt:lpstr>
      <vt:lpstr>Vastuullisuus</vt:lpstr>
      <vt:lpstr>PowerPoint Presentation</vt:lpstr>
      <vt:lpstr>Termejä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Jenni Kolari</dc:creator>
  <cp:lastModifiedBy>Jenni Kolari</cp:lastModifiedBy>
  <cp:revision>3</cp:revision>
  <dcterms:created xsi:type="dcterms:W3CDTF">2026-01-09T09:44:24Z</dcterms:created>
  <dcterms:modified xsi:type="dcterms:W3CDTF">2026-02-02T05:58:54Z</dcterms:modified>
</cp:coreProperties>
</file>