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-78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4365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7837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2150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7282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9066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7457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8081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9718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7699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713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7069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69256-9DE5-4DF2-A8AD-328C905194B4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293A3-CA8E-47BF-8D89-C277AEFA9A6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3840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Mainonta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fi-FI" dirty="0" smtClean="0"/>
          </a:p>
          <a:p>
            <a:pPr lvl="1"/>
            <a:r>
              <a:rPr lang="fi-FI" dirty="0" smtClean="0"/>
              <a:t>Brändi -&gt; tunnettu tuote(merkki)</a:t>
            </a:r>
          </a:p>
          <a:p>
            <a:pPr lvl="1"/>
            <a:r>
              <a:rPr lang="fi-FI" dirty="0" smtClean="0"/>
              <a:t>Imago -&gt; maine</a:t>
            </a:r>
          </a:p>
          <a:p>
            <a:pPr lvl="1"/>
            <a:r>
              <a:rPr lang="fi-FI" dirty="0" smtClean="0"/>
              <a:t>Slogan –&gt; </a:t>
            </a:r>
            <a:r>
              <a:rPr lang="fi-FI" dirty="0" smtClean="0"/>
              <a:t>toistuva mainoslause</a:t>
            </a:r>
            <a:endParaRPr lang="fi-FI" dirty="0" smtClean="0"/>
          </a:p>
          <a:p>
            <a:pPr lvl="1"/>
            <a:r>
              <a:rPr lang="fi-FI" dirty="0" smtClean="0"/>
              <a:t>Logo –&gt; tuotteen vaihtumaton tunnuskuva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58436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Mainonnan 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i-FI" dirty="0" smtClean="0"/>
              <a:t>Kaupallinen mainonta</a:t>
            </a:r>
          </a:p>
          <a:p>
            <a:pPr>
              <a:buFontTx/>
              <a:buChar char="-"/>
            </a:pPr>
            <a:r>
              <a:rPr lang="fi-FI" dirty="0" smtClean="0"/>
              <a:t>Uskonnollinen mainonta</a:t>
            </a:r>
          </a:p>
          <a:p>
            <a:pPr>
              <a:buFontTx/>
              <a:buChar char="-"/>
            </a:pPr>
            <a:r>
              <a:rPr lang="fi-FI" dirty="0" smtClean="0"/>
              <a:t>Poliittinen mainonta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89891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Mainonta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</a:p>
          <a:p>
            <a:pPr lvl="1"/>
            <a:r>
              <a:rPr lang="fi-FI" dirty="0" smtClean="0"/>
              <a:t>Antaa tietoa</a:t>
            </a:r>
          </a:p>
          <a:p>
            <a:pPr lvl="1"/>
            <a:r>
              <a:rPr lang="fi-FI" dirty="0" smtClean="0"/>
              <a:t>Myydä</a:t>
            </a:r>
          </a:p>
          <a:p>
            <a:pPr lvl="1"/>
            <a:r>
              <a:rPr lang="fi-FI" dirty="0" smtClean="0"/>
              <a:t>Tehdä uusi tuote tunnetuksi</a:t>
            </a:r>
          </a:p>
          <a:p>
            <a:pPr lvl="1"/>
            <a:r>
              <a:rPr lang="fi-FI" dirty="0" smtClean="0"/>
              <a:t>Vahvistaa imagoa/brändiä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71733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Mainokset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Printtimainokset</a:t>
            </a:r>
          </a:p>
          <a:p>
            <a:pPr lvl="1"/>
            <a:r>
              <a:rPr lang="fi-FI" dirty="0" smtClean="0"/>
              <a:t>Painettuja mainoksia esim. lehdissä</a:t>
            </a:r>
          </a:p>
          <a:p>
            <a:r>
              <a:rPr lang="fi-FI" dirty="0" smtClean="0"/>
              <a:t>TV-mainokset</a:t>
            </a:r>
          </a:p>
          <a:p>
            <a:r>
              <a:rPr lang="fi-FI" dirty="0" smtClean="0"/>
              <a:t>Plakaattimainokset</a:t>
            </a:r>
          </a:p>
          <a:p>
            <a:pPr lvl="1"/>
            <a:r>
              <a:rPr lang="fi-FI" dirty="0" smtClean="0"/>
              <a:t>Kadunvarsimainokset, bussien mainokset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30457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Mainokset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Yrittävät herättää huomiota</a:t>
            </a:r>
          </a:p>
          <a:p>
            <a:pPr lvl="1"/>
            <a:r>
              <a:rPr lang="fi-FI" dirty="0" smtClean="0"/>
              <a:t>Ulkoasun</a:t>
            </a:r>
          </a:p>
          <a:p>
            <a:pPr lvl="1"/>
            <a:r>
              <a:rPr lang="fi-FI" dirty="0" smtClean="0"/>
              <a:t>Kielen</a:t>
            </a:r>
          </a:p>
          <a:p>
            <a:pPr lvl="1"/>
            <a:r>
              <a:rPr lang="fi-FI" dirty="0" smtClean="0"/>
              <a:t>Koon</a:t>
            </a:r>
          </a:p>
          <a:p>
            <a:pPr lvl="1"/>
            <a:r>
              <a:rPr lang="fi-FI" dirty="0" smtClean="0"/>
              <a:t>Äänen</a:t>
            </a:r>
          </a:p>
          <a:p>
            <a:pPr lvl="1"/>
            <a:r>
              <a:rPr lang="fi-FI" dirty="0" smtClean="0"/>
              <a:t>Tekstin sisällön avulla</a:t>
            </a:r>
          </a:p>
          <a:p>
            <a:pPr lvl="2"/>
            <a:r>
              <a:rPr lang="fi-FI" dirty="0" smtClean="0"/>
              <a:t>Tunteisiin vetoaminen = mielikuvamainonta</a:t>
            </a:r>
          </a:p>
          <a:p>
            <a:pPr lvl="2"/>
            <a:r>
              <a:rPr lang="fi-FI" dirty="0" smtClean="0"/>
              <a:t>Tuotteen hinta</a:t>
            </a:r>
          </a:p>
          <a:p>
            <a:pPr lvl="2"/>
            <a:r>
              <a:rPr lang="fi-FI" dirty="0" smtClean="0"/>
              <a:t>Tuotteen ominaisuudet		Järkeen vetoaminen</a:t>
            </a:r>
          </a:p>
          <a:p>
            <a:pPr marL="2286000" lvl="5" indent="0">
              <a:buNone/>
            </a:pPr>
            <a:endParaRPr lang="fi-FI" dirty="0"/>
          </a:p>
        </p:txBody>
      </p:sp>
      <p:sp>
        <p:nvSpPr>
          <p:cNvPr id="4" name="Oikea aaltosulje 3"/>
          <p:cNvSpPr/>
          <p:nvPr/>
        </p:nvSpPr>
        <p:spPr>
          <a:xfrm>
            <a:off x="5123793" y="4650828"/>
            <a:ext cx="110359" cy="5202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3686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Printtimainos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08538"/>
            <a:ext cx="10515600" cy="52341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u="sng" dirty="0" smtClean="0"/>
          </a:p>
          <a:p>
            <a:pPr marL="0" indent="0">
              <a:buNone/>
            </a:pPr>
            <a:r>
              <a:rPr lang="fi-FI" u="sng" dirty="0" smtClean="0"/>
              <a:t>Ulkoasun huomionherättäjät</a:t>
            </a:r>
          </a:p>
          <a:p>
            <a:r>
              <a:rPr lang="fi-FI" dirty="0" smtClean="0"/>
              <a:t>Värit</a:t>
            </a:r>
          </a:p>
          <a:p>
            <a:r>
              <a:rPr lang="fi-FI" dirty="0" smtClean="0"/>
              <a:t>fontit (kirjasinkoot)</a:t>
            </a:r>
          </a:p>
          <a:p>
            <a:r>
              <a:rPr lang="fi-FI" dirty="0" smtClean="0"/>
              <a:t>Kuvat</a:t>
            </a:r>
          </a:p>
          <a:p>
            <a:r>
              <a:rPr lang="fi-FI" dirty="0" smtClean="0"/>
              <a:t>Tekstin ja koko mainoksen muotoilu</a:t>
            </a:r>
          </a:p>
          <a:p>
            <a:r>
              <a:rPr lang="fi-FI" dirty="0" smtClean="0"/>
              <a:t>Julkkikset</a:t>
            </a:r>
          </a:p>
          <a:p>
            <a:r>
              <a:rPr lang="fi-FI" dirty="0" smtClean="0"/>
              <a:t>Tunnelma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19447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Printtimainos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u="sng" dirty="0" smtClean="0"/>
              <a:t>Kielen huomionherättäjät</a:t>
            </a:r>
          </a:p>
          <a:p>
            <a:r>
              <a:rPr lang="fi-FI" dirty="0" smtClean="0"/>
              <a:t>adjektiivit</a:t>
            </a:r>
          </a:p>
          <a:p>
            <a:r>
              <a:rPr lang="fi-FI" dirty="0" smtClean="0"/>
              <a:t>sanamuunnokset</a:t>
            </a:r>
          </a:p>
          <a:p>
            <a:r>
              <a:rPr lang="fi-FI" dirty="0" smtClean="0"/>
              <a:t>Riimit</a:t>
            </a:r>
          </a:p>
          <a:p>
            <a:r>
              <a:rPr lang="fi-FI" dirty="0" smtClean="0"/>
              <a:t>Huudahdukset</a:t>
            </a:r>
          </a:p>
          <a:p>
            <a:r>
              <a:rPr lang="fi-FI" dirty="0" smtClean="0"/>
              <a:t>Huumori</a:t>
            </a:r>
          </a:p>
          <a:p>
            <a:r>
              <a:rPr lang="fi-FI" dirty="0" smtClean="0"/>
              <a:t>Puhuttelu, kysymykset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87293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TV-mainos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Huomionherättäjät</a:t>
            </a:r>
          </a:p>
          <a:p>
            <a:pPr>
              <a:buFontTx/>
              <a:buChar char="-"/>
            </a:pPr>
            <a:r>
              <a:rPr lang="fi-FI" dirty="0" smtClean="0"/>
              <a:t>Musiikki</a:t>
            </a:r>
          </a:p>
          <a:p>
            <a:pPr>
              <a:buFontTx/>
              <a:buChar char="-"/>
            </a:pPr>
            <a:r>
              <a:rPr lang="fi-FI" dirty="0" smtClean="0"/>
              <a:t>Näyttelijät/suosittelijat</a:t>
            </a:r>
          </a:p>
          <a:p>
            <a:pPr>
              <a:buFontTx/>
              <a:buChar char="-"/>
            </a:pPr>
            <a:r>
              <a:rPr lang="fi-FI" dirty="0" smtClean="0"/>
              <a:t>Huumori</a:t>
            </a:r>
          </a:p>
          <a:p>
            <a:pPr>
              <a:buFontTx/>
              <a:buChar char="-"/>
            </a:pPr>
            <a:r>
              <a:rPr lang="fi-FI" dirty="0" smtClean="0"/>
              <a:t>Värit </a:t>
            </a:r>
          </a:p>
          <a:p>
            <a:pPr>
              <a:buFontTx/>
              <a:buChar char="-"/>
            </a:pPr>
            <a:r>
              <a:rPr lang="fi-FI" dirty="0" smtClean="0"/>
              <a:t>Positiiviset mielikuvat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4731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oma printtimainos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499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Keskity kieleen ja mainoksen ulkonäköön!</a:t>
            </a:r>
          </a:p>
          <a:p>
            <a:pPr>
              <a:buNone/>
            </a:pPr>
            <a:r>
              <a:rPr lang="fi-FI" dirty="0" smtClean="0"/>
              <a:t>Työvaiheet (kirjoita pienempään vihkoon)</a:t>
            </a:r>
          </a:p>
          <a:p>
            <a:pPr marL="514350" indent="-514350">
              <a:buAutoNum type="arabicPeriod"/>
            </a:pPr>
            <a:r>
              <a:rPr lang="fi-FI" dirty="0" smtClean="0"/>
              <a:t>Keksi tuote tai palvelu, jota mainostat (nimi, hinta, kohderyhmä, myyntipaikka, tuotteen ominaisuudet)</a:t>
            </a:r>
          </a:p>
          <a:p>
            <a:pPr marL="514350" indent="-514350">
              <a:buAutoNum type="arabicPeriod"/>
            </a:pPr>
            <a:r>
              <a:rPr lang="fi-FI" dirty="0" smtClean="0"/>
              <a:t>Piirrä tuotteelle logo</a:t>
            </a:r>
          </a:p>
          <a:p>
            <a:pPr marL="514350" indent="-514350">
              <a:buAutoNum type="arabicPeriod"/>
            </a:pPr>
            <a:r>
              <a:rPr lang="fi-FI" dirty="0" smtClean="0"/>
              <a:t>Keksi </a:t>
            </a:r>
            <a:r>
              <a:rPr lang="fi-FI" dirty="0" err="1" smtClean="0"/>
              <a:t>slogan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Keksi mainoslause</a:t>
            </a:r>
          </a:p>
          <a:p>
            <a:pPr marL="514350" indent="-514350">
              <a:buNone/>
            </a:pPr>
            <a:endParaRPr lang="fi-FI" dirty="0" smtClean="0"/>
          </a:p>
          <a:p>
            <a:pPr marL="514350" indent="-514350">
              <a:buNone/>
            </a:pPr>
            <a:r>
              <a:rPr lang="fi-FI" dirty="0" smtClean="0"/>
              <a:t>Tee tuotteesta mainos valkoiseen vihkoon. Varmista, että mainoksessa</a:t>
            </a:r>
          </a:p>
          <a:p>
            <a:pPr marL="514350" indent="-514350">
              <a:buNone/>
            </a:pPr>
            <a:r>
              <a:rPr lang="fi-FI" dirty="0" smtClean="0"/>
              <a:t>on tarpeeksi tietoa tuotteesta ja se on houkutteleva</a:t>
            </a:r>
            <a:endParaRPr lang="fi-FI" dirty="0" smtClean="0"/>
          </a:p>
          <a:p>
            <a:pPr marL="514350" indent="-514350"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163</Words>
  <Application>Microsoft Office PowerPoint</Application>
  <PresentationFormat>Mukautettu</PresentationFormat>
  <Paragraphs>67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Mainonta</vt:lpstr>
      <vt:lpstr>Mainonnan tyypit</vt:lpstr>
      <vt:lpstr>Mainonta</vt:lpstr>
      <vt:lpstr>Mainokset</vt:lpstr>
      <vt:lpstr>Mainokset</vt:lpstr>
      <vt:lpstr>Printtimainos</vt:lpstr>
      <vt:lpstr>Printtimainos</vt:lpstr>
      <vt:lpstr>TV-mainos</vt:lpstr>
      <vt:lpstr>Tee oma printtimainos</vt:lpstr>
    </vt:vector>
  </TitlesOfParts>
  <Company>Porin kasvatus- ja opetusvirasto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Mainonta</dc:title>
  <dc:creator>Henna-Mari Koivumäki</dc:creator>
  <cp:lastModifiedBy>Sanna.Paananen</cp:lastModifiedBy>
  <cp:revision>4</cp:revision>
  <dcterms:created xsi:type="dcterms:W3CDTF">2014-12-03T07:28:20Z</dcterms:created>
  <dcterms:modified xsi:type="dcterms:W3CDTF">2015-11-03T11:02:59Z</dcterms:modified>
</cp:coreProperties>
</file>