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78" r:id="rId2"/>
    <p:sldId id="277" r:id="rId3"/>
    <p:sldId id="279" r:id="rId4"/>
    <p:sldId id="256" r:id="rId5"/>
    <p:sldId id="257" r:id="rId6"/>
    <p:sldId id="261" r:id="rId7"/>
    <p:sldId id="258" r:id="rId8"/>
    <p:sldId id="259" r:id="rId9"/>
    <p:sldId id="263" r:id="rId10"/>
    <p:sldId id="287" r:id="rId11"/>
    <p:sldId id="266" r:id="rId12"/>
    <p:sldId id="260" r:id="rId13"/>
    <p:sldId id="262" r:id="rId14"/>
    <p:sldId id="265" r:id="rId15"/>
    <p:sldId id="264" r:id="rId16"/>
    <p:sldId id="280" r:id="rId17"/>
    <p:sldId id="281" r:id="rId18"/>
    <p:sldId id="282" r:id="rId19"/>
    <p:sldId id="286" r:id="rId20"/>
    <p:sldId id="284" r:id="rId21"/>
    <p:sldId id="285" r:id="rId22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A1C1CA-6390-4077-9FF5-FC4F77221F52}" v="8" dt="2026-04-07T10:19:31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2" d="100"/>
          <a:sy n="62" d="100"/>
        </p:scale>
        <p:origin x="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Saari" userId="06911239-b8a8-4566-8071-18295be52f0e" providerId="ADAL" clId="{4F300BAD-BA7F-4E6A-A0DA-F4EB57F86994}"/>
    <pc:docChg chg="custSel addSld delSld modSld sldOrd">
      <pc:chgData name="Anne Saari" userId="06911239-b8a8-4566-8071-18295be52f0e" providerId="ADAL" clId="{4F300BAD-BA7F-4E6A-A0DA-F4EB57F86994}" dt="2026-04-07T10:19:37.808" v="1704" actId="20577"/>
      <pc:docMkLst>
        <pc:docMk/>
      </pc:docMkLst>
      <pc:sldChg chg="modSp mod">
        <pc:chgData name="Anne Saari" userId="06911239-b8a8-4566-8071-18295be52f0e" providerId="ADAL" clId="{4F300BAD-BA7F-4E6A-A0DA-F4EB57F86994}" dt="2026-04-07T09:37:18.419" v="1083" actId="20577"/>
        <pc:sldMkLst>
          <pc:docMk/>
          <pc:sldMk cId="0" sldId="257"/>
        </pc:sldMkLst>
        <pc:spChg chg="mod">
          <ac:chgData name="Anne Saari" userId="06911239-b8a8-4566-8071-18295be52f0e" providerId="ADAL" clId="{4F300BAD-BA7F-4E6A-A0DA-F4EB57F86994}" dt="2026-04-07T09:37:18.419" v="1083" actId="20577"/>
          <ac:spMkLst>
            <pc:docMk/>
            <pc:sldMk cId="0" sldId="257"/>
            <ac:spMk id="3075" creationId="{4B2E3F6B-2452-43DB-9BA0-AF372E3BB025}"/>
          </ac:spMkLst>
        </pc:spChg>
        <pc:picChg chg="mod">
          <ac:chgData name="Anne Saari" userId="06911239-b8a8-4566-8071-18295be52f0e" providerId="ADAL" clId="{4F300BAD-BA7F-4E6A-A0DA-F4EB57F86994}" dt="2026-04-07T09:35:32.485" v="1062" actId="1076"/>
          <ac:picMkLst>
            <pc:docMk/>
            <pc:sldMk cId="0" sldId="257"/>
            <ac:picMk id="6" creationId="{8499B578-D355-67F6-71F4-835352676B8D}"/>
          </ac:picMkLst>
        </pc:picChg>
      </pc:sldChg>
      <pc:sldChg chg="modSp">
        <pc:chgData name="Anne Saari" userId="06911239-b8a8-4566-8071-18295be52f0e" providerId="ADAL" clId="{4F300BAD-BA7F-4E6A-A0DA-F4EB57F86994}" dt="2026-04-07T09:37:28.321" v="1084" actId="1076"/>
        <pc:sldMkLst>
          <pc:docMk/>
          <pc:sldMk cId="2954042595" sldId="258"/>
        </pc:sldMkLst>
        <pc:spChg chg="mod">
          <ac:chgData name="Anne Saari" userId="06911239-b8a8-4566-8071-18295be52f0e" providerId="ADAL" clId="{4F300BAD-BA7F-4E6A-A0DA-F4EB57F86994}" dt="2026-04-07T09:37:28.321" v="1084" actId="1076"/>
          <ac:spMkLst>
            <pc:docMk/>
            <pc:sldMk cId="2954042595" sldId="258"/>
            <ac:spMk id="2" creationId="{45625FF0-2ADA-4718-9F13-0395B556DDC3}"/>
          </ac:spMkLst>
        </pc:spChg>
      </pc:sldChg>
      <pc:sldChg chg="modSp mod">
        <pc:chgData name="Anne Saari" userId="06911239-b8a8-4566-8071-18295be52f0e" providerId="ADAL" clId="{4F300BAD-BA7F-4E6A-A0DA-F4EB57F86994}" dt="2026-04-07T09:43:01.452" v="1088" actId="113"/>
        <pc:sldMkLst>
          <pc:docMk/>
          <pc:sldMk cId="2090074166" sldId="259"/>
        </pc:sldMkLst>
        <pc:spChg chg="mod">
          <ac:chgData name="Anne Saari" userId="06911239-b8a8-4566-8071-18295be52f0e" providerId="ADAL" clId="{4F300BAD-BA7F-4E6A-A0DA-F4EB57F86994}" dt="2026-04-07T09:43:01.452" v="1088" actId="113"/>
          <ac:spMkLst>
            <pc:docMk/>
            <pc:sldMk cId="2090074166" sldId="259"/>
            <ac:spMk id="3075" creationId="{4B2E3F6B-2452-43DB-9BA0-AF372E3BB025}"/>
          </ac:spMkLst>
        </pc:spChg>
      </pc:sldChg>
      <pc:sldChg chg="modSp mod">
        <pc:chgData name="Anne Saari" userId="06911239-b8a8-4566-8071-18295be52f0e" providerId="ADAL" clId="{4F300BAD-BA7F-4E6A-A0DA-F4EB57F86994}" dt="2026-04-07T09:57:21.434" v="1160" actId="20577"/>
        <pc:sldMkLst>
          <pc:docMk/>
          <pc:sldMk cId="2315291173" sldId="260"/>
        </pc:sldMkLst>
        <pc:spChg chg="mod">
          <ac:chgData name="Anne Saari" userId="06911239-b8a8-4566-8071-18295be52f0e" providerId="ADAL" clId="{4F300BAD-BA7F-4E6A-A0DA-F4EB57F86994}" dt="2026-04-07T09:57:21.434" v="1160" actId="20577"/>
          <ac:spMkLst>
            <pc:docMk/>
            <pc:sldMk cId="2315291173" sldId="260"/>
            <ac:spMk id="3075" creationId="{4B2E3F6B-2452-43DB-9BA0-AF372E3BB025}"/>
          </ac:spMkLst>
        </pc:spChg>
      </pc:sldChg>
      <pc:sldChg chg="ord">
        <pc:chgData name="Anne Saari" userId="06911239-b8a8-4566-8071-18295be52f0e" providerId="ADAL" clId="{4F300BAD-BA7F-4E6A-A0DA-F4EB57F86994}" dt="2026-04-07T09:55:27.882" v="1125"/>
        <pc:sldMkLst>
          <pc:docMk/>
          <pc:sldMk cId="4078431465" sldId="261"/>
        </pc:sldMkLst>
      </pc:sldChg>
      <pc:sldChg chg="ord">
        <pc:chgData name="Anne Saari" userId="06911239-b8a8-4566-8071-18295be52f0e" providerId="ADAL" clId="{4F300BAD-BA7F-4E6A-A0DA-F4EB57F86994}" dt="2026-04-07T10:04:47.925" v="1354"/>
        <pc:sldMkLst>
          <pc:docMk/>
          <pc:sldMk cId="3471293599" sldId="263"/>
        </pc:sldMkLst>
      </pc:sldChg>
      <pc:sldChg chg="ord">
        <pc:chgData name="Anne Saari" userId="06911239-b8a8-4566-8071-18295be52f0e" providerId="ADAL" clId="{4F300BAD-BA7F-4E6A-A0DA-F4EB57F86994}" dt="2026-04-07T09:59:13.713" v="1162"/>
        <pc:sldMkLst>
          <pc:docMk/>
          <pc:sldMk cId="4124327878" sldId="266"/>
        </pc:sldMkLst>
      </pc:sldChg>
      <pc:sldChg chg="modSp add mod">
        <pc:chgData name="Anne Saari" userId="06911239-b8a8-4566-8071-18295be52f0e" providerId="ADAL" clId="{4F300BAD-BA7F-4E6A-A0DA-F4EB57F86994}" dt="2026-04-07T09:13:50.473" v="1041" actId="20577"/>
        <pc:sldMkLst>
          <pc:docMk/>
          <pc:sldMk cId="793626712" sldId="277"/>
        </pc:sldMkLst>
        <pc:spChg chg="mod">
          <ac:chgData name="Anne Saari" userId="06911239-b8a8-4566-8071-18295be52f0e" providerId="ADAL" clId="{4F300BAD-BA7F-4E6A-A0DA-F4EB57F86994}" dt="2026-04-01T09:36:57.291" v="135" actId="113"/>
          <ac:spMkLst>
            <pc:docMk/>
            <pc:sldMk cId="793626712" sldId="277"/>
            <ac:spMk id="2" creationId="{A5ADB9A5-4314-4AAB-9E57-B98BF4DB7556}"/>
          </ac:spMkLst>
        </pc:spChg>
        <pc:graphicFrameChg chg="mod modGraphic">
          <ac:chgData name="Anne Saari" userId="06911239-b8a8-4566-8071-18295be52f0e" providerId="ADAL" clId="{4F300BAD-BA7F-4E6A-A0DA-F4EB57F86994}" dt="2026-04-07T09:13:50.473" v="1041" actId="20577"/>
          <ac:graphicFrameMkLst>
            <pc:docMk/>
            <pc:sldMk cId="793626712" sldId="277"/>
            <ac:graphicFrameMk id="14" creationId="{B3A3C45C-3BD4-A465-64E7-76E4B67D2799}"/>
          </ac:graphicFrameMkLst>
        </pc:graphicFrameChg>
      </pc:sldChg>
      <pc:sldChg chg="modSp add mod ord">
        <pc:chgData name="Anne Saari" userId="06911239-b8a8-4566-8071-18295be52f0e" providerId="ADAL" clId="{4F300BAD-BA7F-4E6A-A0DA-F4EB57F86994}" dt="2026-04-07T10:19:37.808" v="1704" actId="20577"/>
        <pc:sldMkLst>
          <pc:docMk/>
          <pc:sldMk cId="858308657" sldId="278"/>
        </pc:sldMkLst>
        <pc:graphicFrameChg chg="mod modGraphic">
          <ac:chgData name="Anne Saari" userId="06911239-b8a8-4566-8071-18295be52f0e" providerId="ADAL" clId="{4F300BAD-BA7F-4E6A-A0DA-F4EB57F86994}" dt="2026-04-07T10:19:37.808" v="1704" actId="20577"/>
          <ac:graphicFrameMkLst>
            <pc:docMk/>
            <pc:sldMk cId="858308657" sldId="278"/>
            <ac:graphicFrameMk id="7" creationId="{78E2F468-A30C-CEA4-DB8B-46BB2D80016D}"/>
          </ac:graphicFrameMkLst>
        </pc:graphicFrameChg>
      </pc:sldChg>
      <pc:sldChg chg="modSp add mod">
        <pc:chgData name="Anne Saari" userId="06911239-b8a8-4566-8071-18295be52f0e" providerId="ADAL" clId="{4F300BAD-BA7F-4E6A-A0DA-F4EB57F86994}" dt="2026-04-02T07:01:17.702" v="1031" actId="20577"/>
        <pc:sldMkLst>
          <pc:docMk/>
          <pc:sldMk cId="668216434" sldId="279"/>
        </pc:sldMkLst>
        <pc:spChg chg="mod">
          <ac:chgData name="Anne Saari" userId="06911239-b8a8-4566-8071-18295be52f0e" providerId="ADAL" clId="{4F300BAD-BA7F-4E6A-A0DA-F4EB57F86994}" dt="2026-04-02T07:00:26.070" v="885" actId="20577"/>
          <ac:spMkLst>
            <pc:docMk/>
            <pc:sldMk cId="668216434" sldId="279"/>
            <ac:spMk id="2" creationId="{D69DC8EA-9652-BD8A-0568-2C8D01FE5A5D}"/>
          </ac:spMkLst>
        </pc:spChg>
        <pc:graphicFrameChg chg="mod modGraphic">
          <ac:chgData name="Anne Saari" userId="06911239-b8a8-4566-8071-18295be52f0e" providerId="ADAL" clId="{4F300BAD-BA7F-4E6A-A0DA-F4EB57F86994}" dt="2026-04-02T07:01:17.702" v="1031" actId="20577"/>
          <ac:graphicFrameMkLst>
            <pc:docMk/>
            <pc:sldMk cId="668216434" sldId="279"/>
            <ac:graphicFrameMk id="7" creationId="{4799BAB2-5FEA-7BFC-B8E2-7DBB93ECCC4F}"/>
          </ac:graphicFrameMkLst>
        </pc:graphicFrameChg>
      </pc:sldChg>
      <pc:sldChg chg="add">
        <pc:chgData name="Anne Saari" userId="06911239-b8a8-4566-8071-18295be52f0e" providerId="ADAL" clId="{4F300BAD-BA7F-4E6A-A0DA-F4EB57F86994}" dt="2026-04-02T07:10:20.549" v="1034"/>
        <pc:sldMkLst>
          <pc:docMk/>
          <pc:sldMk cId="0" sldId="280"/>
        </pc:sldMkLst>
      </pc:sldChg>
      <pc:sldChg chg="modSp add mod">
        <pc:chgData name="Anne Saari" userId="06911239-b8a8-4566-8071-18295be52f0e" providerId="ADAL" clId="{4F300BAD-BA7F-4E6A-A0DA-F4EB57F86994}" dt="2026-04-07T10:00:58.222" v="1335" actId="113"/>
        <pc:sldMkLst>
          <pc:docMk/>
          <pc:sldMk cId="405577690" sldId="281"/>
        </pc:sldMkLst>
        <pc:spChg chg="mod">
          <ac:chgData name="Anne Saari" userId="06911239-b8a8-4566-8071-18295be52f0e" providerId="ADAL" clId="{4F300BAD-BA7F-4E6A-A0DA-F4EB57F86994}" dt="2026-04-07T10:00:58.222" v="1335" actId="113"/>
          <ac:spMkLst>
            <pc:docMk/>
            <pc:sldMk cId="405577690" sldId="281"/>
            <ac:spMk id="3075" creationId="{4B2E3F6B-2452-43DB-9BA0-AF372E3BB025}"/>
          </ac:spMkLst>
        </pc:spChg>
      </pc:sldChg>
      <pc:sldChg chg="addSp modSp add mod">
        <pc:chgData name="Anne Saari" userId="06911239-b8a8-4566-8071-18295be52f0e" providerId="ADAL" clId="{4F300BAD-BA7F-4E6A-A0DA-F4EB57F86994}" dt="2026-04-07T10:09:41.306" v="1486" actId="1076"/>
        <pc:sldMkLst>
          <pc:docMk/>
          <pc:sldMk cId="0" sldId="282"/>
        </pc:sldMkLst>
        <pc:spChg chg="add mod">
          <ac:chgData name="Anne Saari" userId="06911239-b8a8-4566-8071-18295be52f0e" providerId="ADAL" clId="{4F300BAD-BA7F-4E6A-A0DA-F4EB57F86994}" dt="2026-04-07T10:09:41.306" v="1486" actId="1076"/>
          <ac:spMkLst>
            <pc:docMk/>
            <pc:sldMk cId="0" sldId="282"/>
            <ac:spMk id="5" creationId="{BFA70E50-B898-A996-6B47-EA150F8038E5}"/>
          </ac:spMkLst>
        </pc:spChg>
        <pc:spChg chg="mod">
          <ac:chgData name="Anne Saari" userId="06911239-b8a8-4566-8071-18295be52f0e" providerId="ADAL" clId="{4F300BAD-BA7F-4E6A-A0DA-F4EB57F86994}" dt="2026-04-07T10:08:52.510" v="1479" actId="20577"/>
          <ac:spMkLst>
            <pc:docMk/>
            <pc:sldMk cId="0" sldId="282"/>
            <ac:spMk id="3075" creationId="{4B2E3F6B-2452-43DB-9BA0-AF372E3BB025}"/>
          </ac:spMkLst>
        </pc:spChg>
      </pc:sldChg>
      <pc:sldChg chg="add del">
        <pc:chgData name="Anne Saari" userId="06911239-b8a8-4566-8071-18295be52f0e" providerId="ADAL" clId="{4F300BAD-BA7F-4E6A-A0DA-F4EB57F86994}" dt="2026-04-07T10:01:20.792" v="1336" actId="47"/>
        <pc:sldMkLst>
          <pc:docMk/>
          <pc:sldMk cId="0" sldId="283"/>
        </pc:sldMkLst>
      </pc:sldChg>
      <pc:sldChg chg="modSp add mod">
        <pc:chgData name="Anne Saari" userId="06911239-b8a8-4566-8071-18295be52f0e" providerId="ADAL" clId="{4F300BAD-BA7F-4E6A-A0DA-F4EB57F86994}" dt="2026-04-07T10:13:30.608" v="1673" actId="255"/>
        <pc:sldMkLst>
          <pc:docMk/>
          <pc:sldMk cId="3671185523" sldId="284"/>
        </pc:sldMkLst>
        <pc:spChg chg="mod">
          <ac:chgData name="Anne Saari" userId="06911239-b8a8-4566-8071-18295be52f0e" providerId="ADAL" clId="{4F300BAD-BA7F-4E6A-A0DA-F4EB57F86994}" dt="2026-04-07T10:13:30.608" v="1673" actId="255"/>
          <ac:spMkLst>
            <pc:docMk/>
            <pc:sldMk cId="3671185523" sldId="284"/>
            <ac:spMk id="3075" creationId="{4B2E3F6B-2452-43DB-9BA0-AF372E3BB025}"/>
          </ac:spMkLst>
        </pc:spChg>
      </pc:sldChg>
      <pc:sldChg chg="modSp add mod">
        <pc:chgData name="Anne Saari" userId="06911239-b8a8-4566-8071-18295be52f0e" providerId="ADAL" clId="{4F300BAD-BA7F-4E6A-A0DA-F4EB57F86994}" dt="2026-04-07T10:12:38.155" v="1672" actId="113"/>
        <pc:sldMkLst>
          <pc:docMk/>
          <pc:sldMk cId="4052488958" sldId="285"/>
        </pc:sldMkLst>
        <pc:spChg chg="mod">
          <ac:chgData name="Anne Saari" userId="06911239-b8a8-4566-8071-18295be52f0e" providerId="ADAL" clId="{4F300BAD-BA7F-4E6A-A0DA-F4EB57F86994}" dt="2026-04-07T10:12:38.155" v="1672" actId="113"/>
          <ac:spMkLst>
            <pc:docMk/>
            <pc:sldMk cId="4052488958" sldId="285"/>
            <ac:spMk id="3075" creationId="{4B2E3F6B-2452-43DB-9BA0-AF372E3BB025}"/>
          </ac:spMkLst>
        </pc:spChg>
      </pc:sldChg>
      <pc:sldChg chg="addSp modSp add mod">
        <pc:chgData name="Anne Saari" userId="06911239-b8a8-4566-8071-18295be52f0e" providerId="ADAL" clId="{4F300BAD-BA7F-4E6A-A0DA-F4EB57F86994}" dt="2026-04-07T10:17:21.469" v="1682" actId="1076"/>
        <pc:sldMkLst>
          <pc:docMk/>
          <pc:sldMk cId="782806067" sldId="286"/>
        </pc:sldMkLst>
        <pc:spChg chg="mod">
          <ac:chgData name="Anne Saari" userId="06911239-b8a8-4566-8071-18295be52f0e" providerId="ADAL" clId="{4F300BAD-BA7F-4E6A-A0DA-F4EB57F86994}" dt="2026-04-07T10:11:47.375" v="1671" actId="20577"/>
          <ac:spMkLst>
            <pc:docMk/>
            <pc:sldMk cId="782806067" sldId="286"/>
            <ac:spMk id="3075" creationId="{4B2E3F6B-2452-43DB-9BA0-AF372E3BB025}"/>
          </ac:spMkLst>
        </pc:spChg>
        <pc:picChg chg="mod">
          <ac:chgData name="Anne Saari" userId="06911239-b8a8-4566-8071-18295be52f0e" providerId="ADAL" clId="{4F300BAD-BA7F-4E6A-A0DA-F4EB57F86994}" dt="2026-04-07T10:17:20.012" v="1681" actId="1076"/>
          <ac:picMkLst>
            <pc:docMk/>
            <pc:sldMk cId="782806067" sldId="286"/>
            <ac:picMk id="6" creationId="{1C30FAA1-B84E-799F-B45C-38C60DC07341}"/>
          </ac:picMkLst>
        </pc:picChg>
        <pc:picChg chg="add mod">
          <ac:chgData name="Anne Saari" userId="06911239-b8a8-4566-8071-18295be52f0e" providerId="ADAL" clId="{4F300BAD-BA7F-4E6A-A0DA-F4EB57F86994}" dt="2026-04-07T10:17:21.469" v="1682" actId="1076"/>
          <ac:picMkLst>
            <pc:docMk/>
            <pc:sldMk cId="782806067" sldId="286"/>
            <ac:picMk id="7" creationId="{2D12BA63-0B1D-FE7A-6F04-17E0DAE9D748}"/>
          </ac:picMkLst>
        </pc:picChg>
      </pc:sldChg>
      <pc:sldChg chg="delSp modSp add mod">
        <pc:chgData name="Anne Saari" userId="06911239-b8a8-4566-8071-18295be52f0e" providerId="ADAL" clId="{4F300BAD-BA7F-4E6A-A0DA-F4EB57F86994}" dt="2026-04-07T10:13:51.602" v="1674" actId="1076"/>
        <pc:sldMkLst>
          <pc:docMk/>
          <pc:sldMk cId="4177720795" sldId="287"/>
        </pc:sldMkLst>
        <pc:spChg chg="mod">
          <ac:chgData name="Anne Saari" userId="06911239-b8a8-4566-8071-18295be52f0e" providerId="ADAL" clId="{4F300BAD-BA7F-4E6A-A0DA-F4EB57F86994}" dt="2026-04-07T10:13:51.602" v="1674" actId="1076"/>
          <ac:spMkLst>
            <pc:docMk/>
            <pc:sldMk cId="4177720795" sldId="287"/>
            <ac:spMk id="2" creationId="{3B0F1746-111A-31E4-983C-FBC83967860E}"/>
          </ac:spMkLst>
        </pc:spChg>
        <pc:spChg chg="mod">
          <ac:chgData name="Anne Saari" userId="06911239-b8a8-4566-8071-18295be52f0e" providerId="ADAL" clId="{4F300BAD-BA7F-4E6A-A0DA-F4EB57F86994}" dt="2026-04-07T09:56:49.493" v="1140" actId="5793"/>
          <ac:spMkLst>
            <pc:docMk/>
            <pc:sldMk cId="4177720795" sldId="287"/>
            <ac:spMk id="3075" creationId="{D3BCE4B3-BA85-EFF3-42B5-3714BA0B8154}"/>
          </ac:spMkLst>
        </pc:spChg>
        <pc:picChg chg="del">
          <ac:chgData name="Anne Saari" userId="06911239-b8a8-4566-8071-18295be52f0e" providerId="ADAL" clId="{4F300BAD-BA7F-4E6A-A0DA-F4EB57F86994}" dt="2026-04-07T09:52:21.215" v="1107" actId="478"/>
          <ac:picMkLst>
            <pc:docMk/>
            <pc:sldMk cId="4177720795" sldId="287"/>
            <ac:picMk id="6" creationId="{9E35CAF8-25F2-7D21-9E74-064F687AE725}"/>
          </ac:picMkLst>
        </pc:picChg>
        <pc:picChg chg="del">
          <ac:chgData name="Anne Saari" userId="06911239-b8a8-4566-8071-18295be52f0e" providerId="ADAL" clId="{4F300BAD-BA7F-4E6A-A0DA-F4EB57F86994}" dt="2026-04-07T09:52:19.713" v="1106" actId="478"/>
          <ac:picMkLst>
            <pc:docMk/>
            <pc:sldMk cId="4177720795" sldId="287"/>
            <ac:picMk id="8" creationId="{906AD599-DC4A-1CED-259D-38A71F1A9FE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A9B997-336F-40C7-8953-8FECF5DB665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74C89-F5FF-429B-AE0A-25DDAC40100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UE 4 tavoitteet ja arviointi (</a:t>
          </a:r>
          <a:r>
            <a:rPr lang="fi-FI" dirty="0" err="1"/>
            <a:t>pedanet</a:t>
          </a:r>
          <a:r>
            <a:rPr lang="fi-FI" dirty="0"/>
            <a:t> avain: ussaneljä) </a:t>
          </a:r>
          <a:endParaRPr lang="en-US" dirty="0"/>
        </a:p>
      </dgm:t>
    </dgm:pt>
    <dgm:pt modelId="{B086B060-59D6-4699-B22D-40A7C1EF864E}" type="parTrans" cxnId="{7F83BD1F-3649-4CBA-A29C-56F708DEA4E9}">
      <dgm:prSet/>
      <dgm:spPr/>
      <dgm:t>
        <a:bodyPr/>
        <a:lstStyle/>
        <a:p>
          <a:endParaRPr lang="en-US"/>
        </a:p>
      </dgm:t>
    </dgm:pt>
    <dgm:pt modelId="{80014B56-2301-42EB-96A2-258550712FD0}" type="sibTrans" cxnId="{7F83BD1F-3649-4CBA-A29C-56F708DEA4E9}">
      <dgm:prSet/>
      <dgm:spPr/>
      <dgm:t>
        <a:bodyPr/>
        <a:lstStyle/>
        <a:p>
          <a:endParaRPr lang="en-US"/>
        </a:p>
      </dgm:t>
    </dgm:pt>
    <dgm:pt modelId="{05CBAF2D-4B3A-4C04-9842-138AE11606B6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UE 4 aikataulu</a:t>
          </a:r>
          <a:endParaRPr lang="en-US" dirty="0"/>
        </a:p>
      </dgm:t>
    </dgm:pt>
    <dgm:pt modelId="{DE45D5A2-DACC-4EB1-9690-D4AD528DE8CD}" type="parTrans" cxnId="{9BF4E8BE-9E7F-46CD-85E7-85F12A7E33D6}">
      <dgm:prSet/>
      <dgm:spPr/>
      <dgm:t>
        <a:bodyPr/>
        <a:lstStyle/>
        <a:p>
          <a:endParaRPr lang="en-US"/>
        </a:p>
      </dgm:t>
    </dgm:pt>
    <dgm:pt modelId="{75467F63-A0E8-471A-8EC8-B8AAA34B7EB5}" type="sibTrans" cxnId="{9BF4E8BE-9E7F-46CD-85E7-85F12A7E33D6}">
      <dgm:prSet/>
      <dgm:spPr/>
      <dgm:t>
        <a:bodyPr/>
        <a:lstStyle/>
        <a:p>
          <a:endParaRPr lang="en-US"/>
        </a:p>
      </dgm:t>
    </dgm:pt>
    <dgm:pt modelId="{EDF5DCCE-6D1D-41DF-B317-8A1E056BF1D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Oppikirjojen ja vihkojen jakaminen</a:t>
          </a:r>
          <a:endParaRPr lang="en-US" dirty="0"/>
        </a:p>
      </dgm:t>
    </dgm:pt>
    <dgm:pt modelId="{FCF5A8E9-F413-4B90-BB1A-B45F9BD9E3CE}" type="parTrans" cxnId="{F4046B72-C1FC-4F8A-8458-C753053086AA}">
      <dgm:prSet/>
      <dgm:spPr/>
      <dgm:t>
        <a:bodyPr/>
        <a:lstStyle/>
        <a:p>
          <a:endParaRPr lang="en-US"/>
        </a:p>
      </dgm:t>
    </dgm:pt>
    <dgm:pt modelId="{349A98D0-1A3A-4048-9549-C069989E7C29}" type="sibTrans" cxnId="{F4046B72-C1FC-4F8A-8458-C753053086AA}">
      <dgm:prSet/>
      <dgm:spPr/>
      <dgm:t>
        <a:bodyPr/>
        <a:lstStyle/>
        <a:p>
          <a:endParaRPr lang="en-US"/>
        </a:p>
      </dgm:t>
    </dgm:pt>
    <dgm:pt modelId="{F40AA3B8-066B-456C-BFD4-543CB9309214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Aloituskysely paperilla</a:t>
          </a:r>
          <a:endParaRPr lang="en-US" dirty="0"/>
        </a:p>
      </dgm:t>
    </dgm:pt>
    <dgm:pt modelId="{254EB8D4-D734-4171-BFCB-A0804087AC7E}" type="parTrans" cxnId="{0490CB73-8D91-491D-AD7B-6E02A8FFA893}">
      <dgm:prSet/>
      <dgm:spPr/>
      <dgm:t>
        <a:bodyPr/>
        <a:lstStyle/>
        <a:p>
          <a:endParaRPr lang="en-US"/>
        </a:p>
      </dgm:t>
    </dgm:pt>
    <dgm:pt modelId="{D8734FC4-8E4E-4C4C-BD24-65DFB763DEA2}" type="sibTrans" cxnId="{0490CB73-8D91-491D-AD7B-6E02A8FFA893}">
      <dgm:prSet/>
      <dgm:spPr/>
      <dgm:t>
        <a:bodyPr/>
        <a:lstStyle/>
        <a:p>
          <a:endParaRPr lang="en-US"/>
        </a:p>
      </dgm:t>
    </dgm:pt>
    <dgm:pt modelId="{9BE1B93A-F771-484D-BB5B-B5A8A41CEEF3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Kpl</a:t>
          </a:r>
          <a:r>
            <a:rPr lang="en-US" dirty="0"/>
            <a:t> 1-2  </a:t>
          </a:r>
          <a:r>
            <a:rPr lang="en-US" dirty="0" err="1"/>
            <a:t>Suomen</a:t>
          </a:r>
          <a:r>
            <a:rPr lang="en-US" dirty="0"/>
            <a:t> </a:t>
          </a:r>
          <a:r>
            <a:rPr lang="en-US" dirty="0" err="1"/>
            <a:t>uskontotilanne</a:t>
          </a:r>
          <a:r>
            <a:rPr lang="en-US" dirty="0"/>
            <a:t> &amp; </a:t>
          </a:r>
          <a:r>
            <a:rPr lang="en-US" dirty="0" err="1"/>
            <a:t>sen</a:t>
          </a:r>
          <a:r>
            <a:rPr lang="en-US" dirty="0"/>
            <a:t> </a:t>
          </a:r>
          <a:r>
            <a:rPr lang="en-US" dirty="0" err="1"/>
            <a:t>muutokset</a:t>
          </a:r>
          <a:r>
            <a:rPr lang="en-US" dirty="0"/>
            <a:t> ja </a:t>
          </a:r>
          <a:r>
            <a:rPr lang="en-US" dirty="0" err="1"/>
            <a:t>syyt</a:t>
          </a:r>
          <a:endParaRPr lang="en-US" dirty="0"/>
        </a:p>
      </dgm:t>
    </dgm:pt>
    <dgm:pt modelId="{64A974B1-1CF4-4D89-A379-8DF7CC829862}" type="parTrans" cxnId="{4A2A0F79-F159-46B9-A7BC-E09F753815C6}">
      <dgm:prSet/>
      <dgm:spPr/>
      <dgm:t>
        <a:bodyPr/>
        <a:lstStyle/>
        <a:p>
          <a:endParaRPr lang="en-US"/>
        </a:p>
      </dgm:t>
    </dgm:pt>
    <dgm:pt modelId="{9A15CE45-ACFD-47E1-9E2D-7E1DC879F823}" type="sibTrans" cxnId="{4A2A0F79-F159-46B9-A7BC-E09F753815C6}">
      <dgm:prSet/>
      <dgm:spPr/>
      <dgm:t>
        <a:bodyPr/>
        <a:lstStyle/>
        <a:p>
          <a:endParaRPr lang="en-US"/>
        </a:p>
      </dgm:t>
    </dgm:pt>
    <dgm:pt modelId="{DDB628B2-8C59-4851-AC7E-A92B15452E65}">
      <dgm:prSet/>
      <dgm:spPr>
        <a:solidFill>
          <a:srgbClr val="7030A0"/>
        </a:solidFill>
      </dgm:spPr>
      <dgm:t>
        <a:bodyPr/>
        <a:lstStyle/>
        <a:p>
          <a:r>
            <a:rPr lang="fi-FI"/>
            <a:t>Tauko?</a:t>
          </a:r>
          <a:endParaRPr lang="en-US"/>
        </a:p>
      </dgm:t>
    </dgm:pt>
    <dgm:pt modelId="{AE3E8DE3-8590-4B04-BC0B-DB4EA1C23C46}" type="sibTrans" cxnId="{6B613DDE-8511-4229-9BA1-3EF9B8692AA9}">
      <dgm:prSet/>
      <dgm:spPr/>
      <dgm:t>
        <a:bodyPr/>
        <a:lstStyle/>
        <a:p>
          <a:endParaRPr lang="en-US"/>
        </a:p>
      </dgm:t>
    </dgm:pt>
    <dgm:pt modelId="{900914B4-CBF1-4C64-89B9-A682D410A543}" type="parTrans" cxnId="{6B613DDE-8511-4229-9BA1-3EF9B8692AA9}">
      <dgm:prSet/>
      <dgm:spPr/>
      <dgm:t>
        <a:bodyPr/>
        <a:lstStyle/>
        <a:p>
          <a:endParaRPr lang="en-US"/>
        </a:p>
      </dgm:t>
    </dgm:pt>
    <dgm:pt modelId="{2A2F6B40-202D-43A3-BD55-82B590071F69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Testaa tietosi</a:t>
          </a:r>
        </a:p>
      </dgm:t>
    </dgm:pt>
    <dgm:pt modelId="{8F8E815A-7343-4044-A1AC-DA4652F00C59}" type="parTrans" cxnId="{F6AE5BB4-05D4-4D65-A39B-8EF28746DD49}">
      <dgm:prSet/>
      <dgm:spPr/>
      <dgm:t>
        <a:bodyPr/>
        <a:lstStyle/>
        <a:p>
          <a:endParaRPr lang="fi-FI"/>
        </a:p>
      </dgm:t>
    </dgm:pt>
    <dgm:pt modelId="{AD829AA1-3F3C-4969-820B-A58723BDB093}" type="sibTrans" cxnId="{F6AE5BB4-05D4-4D65-A39B-8EF28746DD49}">
      <dgm:prSet/>
      <dgm:spPr/>
      <dgm:t>
        <a:bodyPr/>
        <a:lstStyle/>
        <a:p>
          <a:endParaRPr lang="fi-FI"/>
        </a:p>
      </dgm:t>
    </dgm:pt>
    <dgm:pt modelId="{87E555F3-0EE1-40E7-A12D-BDE2C11E96E0}" type="pres">
      <dgm:prSet presAssocID="{9CA9B997-336F-40C7-8953-8FECF5DB6655}" presName="linear" presStyleCnt="0">
        <dgm:presLayoutVars>
          <dgm:animLvl val="lvl"/>
          <dgm:resizeHandles val="exact"/>
        </dgm:presLayoutVars>
      </dgm:prSet>
      <dgm:spPr/>
    </dgm:pt>
    <dgm:pt modelId="{F0F607F4-88B6-4F80-BF66-A70346AE0556}" type="pres">
      <dgm:prSet presAssocID="{0D074C89-F5FF-429B-AE0A-25DDAC40100C}" presName="parentText" presStyleLbl="node1" presStyleIdx="0" presStyleCnt="7" custLinFactNeighborX="104">
        <dgm:presLayoutVars>
          <dgm:chMax val="0"/>
          <dgm:bulletEnabled val="1"/>
        </dgm:presLayoutVars>
      </dgm:prSet>
      <dgm:spPr/>
    </dgm:pt>
    <dgm:pt modelId="{C572A007-6C0A-4A85-928C-AD72B2C29548}" type="pres">
      <dgm:prSet presAssocID="{80014B56-2301-42EB-96A2-258550712FD0}" presName="spacer" presStyleCnt="0"/>
      <dgm:spPr/>
    </dgm:pt>
    <dgm:pt modelId="{795091EB-D54C-498F-8F25-3E611E80B99D}" type="pres">
      <dgm:prSet presAssocID="{05CBAF2D-4B3A-4C04-9842-138AE11606B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8B6B448-735E-4189-B329-3A82BCE884B4}" type="pres">
      <dgm:prSet presAssocID="{75467F63-A0E8-471A-8EC8-B8AAA34B7EB5}" presName="spacer" presStyleCnt="0"/>
      <dgm:spPr/>
    </dgm:pt>
    <dgm:pt modelId="{4883D1E8-35EB-4EB3-BBC1-896BC2A9ABEF}" type="pres">
      <dgm:prSet presAssocID="{EDF5DCCE-6D1D-41DF-B317-8A1E056BF1D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5C59CED-4150-4963-9F3D-DFABBA33F223}" type="pres">
      <dgm:prSet presAssocID="{349A98D0-1A3A-4048-9549-C069989E7C29}" presName="spacer" presStyleCnt="0"/>
      <dgm:spPr/>
    </dgm:pt>
    <dgm:pt modelId="{87E71F3D-371E-4F27-84B7-B43380ADEB8B}" type="pres">
      <dgm:prSet presAssocID="{F40AA3B8-066B-456C-BFD4-543CB930921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14E5D4C-1D85-4A2D-B44A-A7576E82D000}" type="pres">
      <dgm:prSet presAssocID="{D8734FC4-8E4E-4C4C-BD24-65DFB763DEA2}" presName="spacer" presStyleCnt="0"/>
      <dgm:spPr/>
    </dgm:pt>
    <dgm:pt modelId="{00C53C82-73D3-45EB-967C-68C5FB5E070F}" type="pres">
      <dgm:prSet presAssocID="{DDB628B2-8C59-4851-AC7E-A92B15452E6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07C276C-78D8-455A-825A-0AEBF6AEBEE6}" type="pres">
      <dgm:prSet presAssocID="{AE3E8DE3-8590-4B04-BC0B-DB4EA1C23C46}" presName="spacer" presStyleCnt="0"/>
      <dgm:spPr/>
    </dgm:pt>
    <dgm:pt modelId="{5BCC67F8-08B0-4A04-9A64-C72FE3E739F3}" type="pres">
      <dgm:prSet presAssocID="{9BE1B93A-F771-484D-BB5B-B5A8A41CEEF3}" presName="parentText" presStyleLbl="node1" presStyleIdx="5" presStyleCnt="7" custLinFactY="118696" custLinFactNeighborY="200000">
        <dgm:presLayoutVars>
          <dgm:chMax val="0"/>
          <dgm:bulletEnabled val="1"/>
        </dgm:presLayoutVars>
      </dgm:prSet>
      <dgm:spPr/>
    </dgm:pt>
    <dgm:pt modelId="{DA26F51B-B7E2-4C14-B7E4-5A423B1DFA2E}" type="pres">
      <dgm:prSet presAssocID="{9A15CE45-ACFD-47E1-9E2D-7E1DC879F823}" presName="spacer" presStyleCnt="0"/>
      <dgm:spPr/>
    </dgm:pt>
    <dgm:pt modelId="{4DB48D4D-D13D-4EDE-9050-E00C875D7EEE}" type="pres">
      <dgm:prSet presAssocID="{2A2F6B40-202D-43A3-BD55-82B590071F69}" presName="parentText" presStyleLbl="node1" presStyleIdx="6" presStyleCnt="7" custLinFactY="-100000" custLinFactNeighborY="-144349">
        <dgm:presLayoutVars>
          <dgm:chMax val="0"/>
          <dgm:bulletEnabled val="1"/>
        </dgm:presLayoutVars>
      </dgm:prSet>
      <dgm:spPr/>
    </dgm:pt>
  </dgm:ptLst>
  <dgm:cxnLst>
    <dgm:cxn modelId="{01621403-3385-4870-9281-7C7DAC5A826F}" type="presOf" srcId="{9BE1B93A-F771-484D-BB5B-B5A8A41CEEF3}" destId="{5BCC67F8-08B0-4A04-9A64-C72FE3E739F3}" srcOrd="0" destOrd="0" presId="urn:microsoft.com/office/officeart/2005/8/layout/vList2"/>
    <dgm:cxn modelId="{7F83BD1F-3649-4CBA-A29C-56F708DEA4E9}" srcId="{9CA9B997-336F-40C7-8953-8FECF5DB6655}" destId="{0D074C89-F5FF-429B-AE0A-25DDAC40100C}" srcOrd="0" destOrd="0" parTransId="{B086B060-59D6-4699-B22D-40A7C1EF864E}" sibTransId="{80014B56-2301-42EB-96A2-258550712FD0}"/>
    <dgm:cxn modelId="{C5374126-4737-48FF-9447-60BBFF1B50E3}" type="presOf" srcId="{F40AA3B8-066B-456C-BFD4-543CB9309214}" destId="{87E71F3D-371E-4F27-84B7-B43380ADEB8B}" srcOrd="0" destOrd="0" presId="urn:microsoft.com/office/officeart/2005/8/layout/vList2"/>
    <dgm:cxn modelId="{11AA346B-2A0F-4D51-B014-995A8EA29CBE}" type="presOf" srcId="{9CA9B997-336F-40C7-8953-8FECF5DB6655}" destId="{87E555F3-0EE1-40E7-A12D-BDE2C11E96E0}" srcOrd="0" destOrd="0" presId="urn:microsoft.com/office/officeart/2005/8/layout/vList2"/>
    <dgm:cxn modelId="{F4046B72-C1FC-4F8A-8458-C753053086AA}" srcId="{9CA9B997-336F-40C7-8953-8FECF5DB6655}" destId="{EDF5DCCE-6D1D-41DF-B317-8A1E056BF1DC}" srcOrd="2" destOrd="0" parTransId="{FCF5A8E9-F413-4B90-BB1A-B45F9BD9E3CE}" sibTransId="{349A98D0-1A3A-4048-9549-C069989E7C29}"/>
    <dgm:cxn modelId="{0490CB73-8D91-491D-AD7B-6E02A8FFA893}" srcId="{9CA9B997-336F-40C7-8953-8FECF5DB6655}" destId="{F40AA3B8-066B-456C-BFD4-543CB9309214}" srcOrd="3" destOrd="0" parTransId="{254EB8D4-D734-4171-BFCB-A0804087AC7E}" sibTransId="{D8734FC4-8E4E-4C4C-BD24-65DFB763DEA2}"/>
    <dgm:cxn modelId="{4896EF74-888A-4A2E-A1C2-323B8F6EABCF}" type="presOf" srcId="{05CBAF2D-4B3A-4C04-9842-138AE11606B6}" destId="{795091EB-D54C-498F-8F25-3E611E80B99D}" srcOrd="0" destOrd="0" presId="urn:microsoft.com/office/officeart/2005/8/layout/vList2"/>
    <dgm:cxn modelId="{2D021358-621C-44DD-A0CC-FD7363172DC2}" type="presOf" srcId="{2A2F6B40-202D-43A3-BD55-82B590071F69}" destId="{4DB48D4D-D13D-4EDE-9050-E00C875D7EEE}" srcOrd="0" destOrd="0" presId="urn:microsoft.com/office/officeart/2005/8/layout/vList2"/>
    <dgm:cxn modelId="{4A2A0F79-F159-46B9-A7BC-E09F753815C6}" srcId="{9CA9B997-336F-40C7-8953-8FECF5DB6655}" destId="{9BE1B93A-F771-484D-BB5B-B5A8A41CEEF3}" srcOrd="5" destOrd="0" parTransId="{64A974B1-1CF4-4D89-A379-8DF7CC829862}" sibTransId="{9A15CE45-ACFD-47E1-9E2D-7E1DC879F823}"/>
    <dgm:cxn modelId="{24F47894-130A-4970-A84C-F975B802D9BC}" type="presOf" srcId="{0D074C89-F5FF-429B-AE0A-25DDAC40100C}" destId="{F0F607F4-88B6-4F80-BF66-A70346AE0556}" srcOrd="0" destOrd="0" presId="urn:microsoft.com/office/officeart/2005/8/layout/vList2"/>
    <dgm:cxn modelId="{F6AE5BB4-05D4-4D65-A39B-8EF28746DD49}" srcId="{9CA9B997-336F-40C7-8953-8FECF5DB6655}" destId="{2A2F6B40-202D-43A3-BD55-82B590071F69}" srcOrd="6" destOrd="0" parTransId="{8F8E815A-7343-4044-A1AC-DA4652F00C59}" sibTransId="{AD829AA1-3F3C-4969-820B-A58723BDB093}"/>
    <dgm:cxn modelId="{9BF4E8BE-9E7F-46CD-85E7-85F12A7E33D6}" srcId="{9CA9B997-336F-40C7-8953-8FECF5DB6655}" destId="{05CBAF2D-4B3A-4C04-9842-138AE11606B6}" srcOrd="1" destOrd="0" parTransId="{DE45D5A2-DACC-4EB1-9690-D4AD528DE8CD}" sibTransId="{75467F63-A0E8-471A-8EC8-B8AAA34B7EB5}"/>
    <dgm:cxn modelId="{A3A0ADC2-7EF7-40C1-B6F8-E1ABAE4B6C7F}" type="presOf" srcId="{DDB628B2-8C59-4851-AC7E-A92B15452E65}" destId="{00C53C82-73D3-45EB-967C-68C5FB5E070F}" srcOrd="0" destOrd="0" presId="urn:microsoft.com/office/officeart/2005/8/layout/vList2"/>
    <dgm:cxn modelId="{6B613DDE-8511-4229-9BA1-3EF9B8692AA9}" srcId="{9CA9B997-336F-40C7-8953-8FECF5DB6655}" destId="{DDB628B2-8C59-4851-AC7E-A92B15452E65}" srcOrd="4" destOrd="0" parTransId="{900914B4-CBF1-4C64-89B9-A682D410A543}" sibTransId="{AE3E8DE3-8590-4B04-BC0B-DB4EA1C23C46}"/>
    <dgm:cxn modelId="{C2825EF7-3B61-42D8-BAC3-5C227B67B2D6}" type="presOf" srcId="{EDF5DCCE-6D1D-41DF-B317-8A1E056BF1DC}" destId="{4883D1E8-35EB-4EB3-BBC1-896BC2A9ABEF}" srcOrd="0" destOrd="0" presId="urn:microsoft.com/office/officeart/2005/8/layout/vList2"/>
    <dgm:cxn modelId="{FB8DEC04-3096-4305-98FE-8D7C34BE2D4D}" type="presParOf" srcId="{87E555F3-0EE1-40E7-A12D-BDE2C11E96E0}" destId="{F0F607F4-88B6-4F80-BF66-A70346AE0556}" srcOrd="0" destOrd="0" presId="urn:microsoft.com/office/officeart/2005/8/layout/vList2"/>
    <dgm:cxn modelId="{8DD26E24-683D-472F-B3BD-21DA8A7C6DF3}" type="presParOf" srcId="{87E555F3-0EE1-40E7-A12D-BDE2C11E96E0}" destId="{C572A007-6C0A-4A85-928C-AD72B2C29548}" srcOrd="1" destOrd="0" presId="urn:microsoft.com/office/officeart/2005/8/layout/vList2"/>
    <dgm:cxn modelId="{FC0E6C90-CE91-4BD9-9133-343E2C44975A}" type="presParOf" srcId="{87E555F3-0EE1-40E7-A12D-BDE2C11E96E0}" destId="{795091EB-D54C-498F-8F25-3E611E80B99D}" srcOrd="2" destOrd="0" presId="urn:microsoft.com/office/officeart/2005/8/layout/vList2"/>
    <dgm:cxn modelId="{4FDF88F5-C83B-4BA9-962A-7E9220A591FB}" type="presParOf" srcId="{87E555F3-0EE1-40E7-A12D-BDE2C11E96E0}" destId="{58B6B448-735E-4189-B329-3A82BCE884B4}" srcOrd="3" destOrd="0" presId="urn:microsoft.com/office/officeart/2005/8/layout/vList2"/>
    <dgm:cxn modelId="{E531E075-446E-4470-BE16-B253A7E2F363}" type="presParOf" srcId="{87E555F3-0EE1-40E7-A12D-BDE2C11E96E0}" destId="{4883D1E8-35EB-4EB3-BBC1-896BC2A9ABEF}" srcOrd="4" destOrd="0" presId="urn:microsoft.com/office/officeart/2005/8/layout/vList2"/>
    <dgm:cxn modelId="{757A438D-7915-443E-86A2-FC4B716038BE}" type="presParOf" srcId="{87E555F3-0EE1-40E7-A12D-BDE2C11E96E0}" destId="{75C59CED-4150-4963-9F3D-DFABBA33F223}" srcOrd="5" destOrd="0" presId="urn:microsoft.com/office/officeart/2005/8/layout/vList2"/>
    <dgm:cxn modelId="{98EE4357-23A6-480B-94D0-EF8DBDEFDBBC}" type="presParOf" srcId="{87E555F3-0EE1-40E7-A12D-BDE2C11E96E0}" destId="{87E71F3D-371E-4F27-84B7-B43380ADEB8B}" srcOrd="6" destOrd="0" presId="urn:microsoft.com/office/officeart/2005/8/layout/vList2"/>
    <dgm:cxn modelId="{A91567AE-4102-4360-8E3D-9E29115FD119}" type="presParOf" srcId="{87E555F3-0EE1-40E7-A12D-BDE2C11E96E0}" destId="{214E5D4C-1D85-4A2D-B44A-A7576E82D000}" srcOrd="7" destOrd="0" presId="urn:microsoft.com/office/officeart/2005/8/layout/vList2"/>
    <dgm:cxn modelId="{3324C03B-ADF6-4FC6-B53F-99A4572EA9C1}" type="presParOf" srcId="{87E555F3-0EE1-40E7-A12D-BDE2C11E96E0}" destId="{00C53C82-73D3-45EB-967C-68C5FB5E070F}" srcOrd="8" destOrd="0" presId="urn:microsoft.com/office/officeart/2005/8/layout/vList2"/>
    <dgm:cxn modelId="{902713C3-F54C-4B2B-970D-F6835C8EC3B8}" type="presParOf" srcId="{87E555F3-0EE1-40E7-A12D-BDE2C11E96E0}" destId="{907C276C-78D8-455A-825A-0AEBF6AEBEE6}" srcOrd="9" destOrd="0" presId="urn:microsoft.com/office/officeart/2005/8/layout/vList2"/>
    <dgm:cxn modelId="{7FE1AF50-BB82-41C2-9378-13EA69553F6B}" type="presParOf" srcId="{87E555F3-0EE1-40E7-A12D-BDE2C11E96E0}" destId="{5BCC67F8-08B0-4A04-9A64-C72FE3E739F3}" srcOrd="10" destOrd="0" presId="urn:microsoft.com/office/officeart/2005/8/layout/vList2"/>
    <dgm:cxn modelId="{308497AA-B457-4011-ACCA-703A3B46F4DA}" type="presParOf" srcId="{87E555F3-0EE1-40E7-A12D-BDE2C11E96E0}" destId="{DA26F51B-B7E2-4C14-B7E4-5A423B1DFA2E}" srcOrd="11" destOrd="0" presId="urn:microsoft.com/office/officeart/2005/8/layout/vList2"/>
    <dgm:cxn modelId="{0898BE90-9050-451F-A99E-986756C65F1E}" type="presParOf" srcId="{87E555F3-0EE1-40E7-A12D-BDE2C11E96E0}" destId="{4DB48D4D-D13D-4EDE-9050-E00C875D7EE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959A41-3C79-4D98-A1F6-AA4409364B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A0FB3-A74A-49E2-AE6A-35DB4D8349C4}">
      <dgm:prSet/>
      <dgm:spPr>
        <a:solidFill>
          <a:srgbClr val="00B050"/>
        </a:solidFill>
      </dgm:spPr>
      <dgm:t>
        <a:bodyPr/>
        <a:lstStyle/>
        <a:p>
          <a:r>
            <a:rPr lang="fi-FI" b="0" i="0" dirty="0"/>
            <a:t>Vk 15 Suomen uskontotilanne ja sen muutokset &amp; uskonnonvapaus</a:t>
          </a:r>
          <a:br>
            <a:rPr lang="fi-FI" b="0" i="0" dirty="0"/>
          </a:br>
          <a:r>
            <a:rPr lang="fi-FI" b="0" i="0" dirty="0"/>
            <a:t> kpl 1-3</a:t>
          </a:r>
          <a:endParaRPr lang="en-US" dirty="0"/>
        </a:p>
      </dgm:t>
    </dgm:pt>
    <dgm:pt modelId="{DEFDCB24-D347-4169-8B02-B00C24450235}" type="parTrans" cxnId="{E10F6233-A5DB-4268-85CB-ACCFEAD2A7D3}">
      <dgm:prSet/>
      <dgm:spPr/>
      <dgm:t>
        <a:bodyPr/>
        <a:lstStyle/>
        <a:p>
          <a:endParaRPr lang="en-US"/>
        </a:p>
      </dgm:t>
    </dgm:pt>
    <dgm:pt modelId="{C2D247F2-435E-469C-94BB-F77652E04DE2}" type="sibTrans" cxnId="{E10F6233-A5DB-4268-85CB-ACCFEAD2A7D3}">
      <dgm:prSet/>
      <dgm:spPr/>
      <dgm:t>
        <a:bodyPr/>
        <a:lstStyle/>
        <a:p>
          <a:endParaRPr lang="en-US"/>
        </a:p>
      </dgm:t>
    </dgm:pt>
    <dgm:pt modelId="{B6A1B3E0-F6C5-4EC2-83D9-3A65605E81B5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16  Muinaisusko, katolisuus, Kustaa Vaasa ja puhdasoppisuus</a:t>
          </a:r>
          <a:br>
            <a:rPr lang="fi-FI" b="0" i="0" dirty="0"/>
          </a:br>
          <a:r>
            <a:rPr lang="fi-FI" b="0" i="0" dirty="0"/>
            <a:t>kpl 4-7</a:t>
          </a:r>
          <a:br>
            <a:rPr lang="fi-FI" b="0" i="0" dirty="0"/>
          </a:br>
          <a:r>
            <a:rPr lang="fi-FI" b="0" i="0" dirty="0"/>
            <a:t>1. media-analyysi 16.4.</a:t>
          </a:r>
          <a:endParaRPr lang="en-US" dirty="0"/>
        </a:p>
      </dgm:t>
    </dgm:pt>
    <dgm:pt modelId="{D00CC847-A37B-4A46-AB32-40B55776B4D3}" type="parTrans" cxnId="{2E0DF60D-DF82-413A-897C-7CB64BB08D4E}">
      <dgm:prSet/>
      <dgm:spPr/>
      <dgm:t>
        <a:bodyPr/>
        <a:lstStyle/>
        <a:p>
          <a:endParaRPr lang="en-US"/>
        </a:p>
      </dgm:t>
    </dgm:pt>
    <dgm:pt modelId="{8D288D5F-940B-4CF8-85BE-F388560E2236}" type="sibTrans" cxnId="{2E0DF60D-DF82-413A-897C-7CB64BB08D4E}">
      <dgm:prSet/>
      <dgm:spPr/>
      <dgm:t>
        <a:bodyPr/>
        <a:lstStyle/>
        <a:p>
          <a:endParaRPr lang="en-US"/>
        </a:p>
      </dgm:t>
    </dgm:pt>
    <dgm:pt modelId="{AD88D203-08D7-4098-93C0-3D9C983E5AD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Vk</a:t>
          </a:r>
          <a:r>
            <a:rPr lang="en-US" dirty="0"/>
            <a:t> 17 </a:t>
          </a:r>
          <a:r>
            <a:rPr lang="en-US" dirty="0" err="1"/>
            <a:t>Herätysliikkeet</a:t>
          </a:r>
          <a:r>
            <a:rPr lang="en-US" dirty="0"/>
            <a:t>, </a:t>
          </a:r>
          <a:r>
            <a:rPr lang="en-US" dirty="0" err="1"/>
            <a:t>kirkko&amp;kunnat</a:t>
          </a:r>
          <a:r>
            <a:rPr lang="en-US" dirty="0"/>
            <a:t> 1800-luku, </a:t>
          </a:r>
          <a:r>
            <a:rPr lang="en-US" dirty="0" err="1"/>
            <a:t>ev.lut.kirkko</a:t>
          </a:r>
          <a:r>
            <a:rPr lang="en-US" dirty="0"/>
            <a:t> 1900-luku</a:t>
          </a:r>
          <a:br>
            <a:rPr lang="en-US" dirty="0"/>
          </a:br>
          <a:r>
            <a:rPr lang="en-US" dirty="0" err="1"/>
            <a:t>kpl</a:t>
          </a:r>
          <a:r>
            <a:rPr lang="en-US" dirty="0"/>
            <a:t> 8-10 (11)</a:t>
          </a:r>
        </a:p>
      </dgm:t>
    </dgm:pt>
    <dgm:pt modelId="{119623ED-55F9-42EE-95A2-43A060389EA2}" type="parTrans" cxnId="{099B0394-7097-487C-B662-239DE3A49477}">
      <dgm:prSet/>
      <dgm:spPr/>
      <dgm:t>
        <a:bodyPr/>
        <a:lstStyle/>
        <a:p>
          <a:endParaRPr lang="en-US"/>
        </a:p>
      </dgm:t>
    </dgm:pt>
    <dgm:pt modelId="{77D3D829-98C4-49B7-B5CD-C245CD8F9584}" type="sibTrans" cxnId="{099B0394-7097-487C-B662-239DE3A49477}">
      <dgm:prSet/>
      <dgm:spPr/>
      <dgm:t>
        <a:bodyPr/>
        <a:lstStyle/>
        <a:p>
          <a:endParaRPr lang="en-US"/>
        </a:p>
      </dgm:t>
    </dgm:pt>
    <dgm:pt modelId="{5B42962B-3E0A-420D-86EC-883AF58F4CD9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18 Uskonnottomuus</a:t>
          </a:r>
          <a:br>
            <a:rPr lang="fi-FI" b="0" i="0" dirty="0"/>
          </a:br>
          <a:r>
            <a:rPr lang="fi-FI" b="0" i="0" dirty="0"/>
            <a:t>kpl 18</a:t>
          </a:r>
          <a:br>
            <a:rPr lang="fi-FI" b="0" i="0" dirty="0"/>
          </a:br>
          <a:r>
            <a:rPr lang="fi-FI" b="0" i="0" dirty="0"/>
            <a:t>Monivalintakoe </a:t>
          </a:r>
          <a:br>
            <a:rPr lang="fi-FI" b="0" i="0" dirty="0"/>
          </a:br>
          <a:r>
            <a:rPr lang="fi-FI" b="0" i="0" dirty="0"/>
            <a:t>kpl 11-14</a:t>
          </a:r>
          <a:endParaRPr lang="en-US" dirty="0"/>
        </a:p>
      </dgm:t>
    </dgm:pt>
    <dgm:pt modelId="{0A4FCE7E-F308-42E5-B86B-E45C07B9FFE2}" type="parTrans" cxnId="{AB9BA4E5-1080-44CC-9B06-E3F591103870}">
      <dgm:prSet/>
      <dgm:spPr/>
      <dgm:t>
        <a:bodyPr/>
        <a:lstStyle/>
        <a:p>
          <a:endParaRPr lang="en-US"/>
        </a:p>
      </dgm:t>
    </dgm:pt>
    <dgm:pt modelId="{D298763A-243A-4ED3-93A5-EFC615517119}" type="sibTrans" cxnId="{AB9BA4E5-1080-44CC-9B06-E3F591103870}">
      <dgm:prSet/>
      <dgm:spPr/>
      <dgm:t>
        <a:bodyPr/>
        <a:lstStyle/>
        <a:p>
          <a:endParaRPr lang="en-US"/>
        </a:p>
      </dgm:t>
    </dgm:pt>
    <dgm:pt modelId="{ECF5928B-7EF0-4F7F-878D-4038AACE1CD3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19 Juutalaiset, muslimit, hindulaisuus, buddhalaisuus Suomessa, </a:t>
          </a:r>
          <a:br>
            <a:rPr lang="fi-FI" b="0" i="0" dirty="0"/>
          </a:br>
          <a:r>
            <a:rPr lang="fi-FI" b="0" i="0" dirty="0"/>
            <a:t>kpl 15-17</a:t>
          </a:r>
          <a:br>
            <a:rPr lang="fi-FI" b="0" i="0" dirty="0"/>
          </a:br>
          <a:endParaRPr lang="en-US" dirty="0"/>
        </a:p>
      </dgm:t>
    </dgm:pt>
    <dgm:pt modelId="{D59A3FD9-90E1-43C5-8DAC-6682AE52F8A3}" type="parTrans" cxnId="{D91632AB-81FE-414C-821B-4D8F187389EC}">
      <dgm:prSet/>
      <dgm:spPr/>
      <dgm:t>
        <a:bodyPr/>
        <a:lstStyle/>
        <a:p>
          <a:endParaRPr lang="en-US"/>
        </a:p>
      </dgm:t>
    </dgm:pt>
    <dgm:pt modelId="{16596EA1-D790-4C85-A159-E33CC0B1DA08}" type="sibTrans" cxnId="{D91632AB-81FE-414C-821B-4D8F187389EC}">
      <dgm:prSet/>
      <dgm:spPr/>
      <dgm:t>
        <a:bodyPr/>
        <a:lstStyle/>
        <a:p>
          <a:endParaRPr lang="en-US"/>
        </a:p>
      </dgm:t>
    </dgm:pt>
    <dgm:pt modelId="{969599C2-24F2-40EF-9899-005C12DEE2FE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20 Uskonto julkisessa elämässä</a:t>
          </a:r>
          <a:r>
            <a:rPr lang="fi-FI" b="0" i="0"/>
            <a:t>, kansalaistoiminta ym. </a:t>
          </a:r>
          <a:br>
            <a:rPr lang="fi-FI" b="0" i="0" dirty="0"/>
          </a:br>
          <a:r>
            <a:rPr lang="fi-FI" b="0" i="0" dirty="0"/>
            <a:t>kpl 19-21</a:t>
          </a:r>
          <a:br>
            <a:rPr lang="fi-FI" b="0" i="0" dirty="0"/>
          </a:br>
          <a:endParaRPr lang="en-US" dirty="0"/>
        </a:p>
      </dgm:t>
    </dgm:pt>
    <dgm:pt modelId="{7A6C9A3A-D52E-4698-BDEB-1B1FE71B126C}" type="parTrans" cxnId="{3E427004-B640-49DB-ADA3-AFFBAF75B246}">
      <dgm:prSet/>
      <dgm:spPr/>
      <dgm:t>
        <a:bodyPr/>
        <a:lstStyle/>
        <a:p>
          <a:endParaRPr lang="en-US"/>
        </a:p>
      </dgm:t>
    </dgm:pt>
    <dgm:pt modelId="{9DA47E28-933A-49DA-A488-F97466C186A1}" type="sibTrans" cxnId="{3E427004-B640-49DB-ADA3-AFFBAF75B246}">
      <dgm:prSet/>
      <dgm:spPr/>
      <dgm:t>
        <a:bodyPr/>
        <a:lstStyle/>
        <a:p>
          <a:endParaRPr lang="en-US"/>
        </a:p>
      </dgm:t>
    </dgm:pt>
    <dgm:pt modelId="{332FE298-B846-4F6C-9C40-02564DF6015D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21 Pohjatunti ja koe</a:t>
          </a:r>
          <a:endParaRPr lang="en-US" dirty="0"/>
        </a:p>
      </dgm:t>
    </dgm:pt>
    <dgm:pt modelId="{2408C95B-54E5-49CA-BDAE-E4A99830FA55}" type="parTrans" cxnId="{F923DDD3-6753-414D-8B2D-5F35E0F7CBF9}">
      <dgm:prSet/>
      <dgm:spPr/>
      <dgm:t>
        <a:bodyPr/>
        <a:lstStyle/>
        <a:p>
          <a:endParaRPr lang="en-US"/>
        </a:p>
      </dgm:t>
    </dgm:pt>
    <dgm:pt modelId="{5A00BC94-3EB1-47FB-ACE5-289A0A5C0207}" type="sibTrans" cxnId="{F923DDD3-6753-414D-8B2D-5F35E0F7CBF9}">
      <dgm:prSet/>
      <dgm:spPr/>
      <dgm:t>
        <a:bodyPr/>
        <a:lstStyle/>
        <a:p>
          <a:endParaRPr lang="en-US"/>
        </a:p>
      </dgm:t>
    </dgm:pt>
    <dgm:pt modelId="{A41B2926-39DE-4EE2-AAC7-E67C3F3602B8}">
      <dgm:prSet/>
      <dgm:spPr>
        <a:solidFill>
          <a:schemeClr val="accent4"/>
        </a:solidFill>
      </dgm:spPr>
      <dgm:t>
        <a:bodyPr/>
        <a:lstStyle/>
        <a:p>
          <a:r>
            <a:rPr lang="fi-FI" dirty="0"/>
            <a:t>Kesäloma!!!!</a:t>
          </a:r>
        </a:p>
      </dgm:t>
    </dgm:pt>
    <dgm:pt modelId="{EEEB2C8D-8BCB-42F7-B62F-42742002793B}" type="parTrans" cxnId="{01DC7F39-6786-4EB5-87A8-19D8E6F65069}">
      <dgm:prSet/>
      <dgm:spPr/>
      <dgm:t>
        <a:bodyPr/>
        <a:lstStyle/>
        <a:p>
          <a:endParaRPr lang="fi-FI"/>
        </a:p>
      </dgm:t>
    </dgm:pt>
    <dgm:pt modelId="{CA3E6B93-E40B-41EF-B52D-5D954DCB55B9}" type="sibTrans" cxnId="{01DC7F39-6786-4EB5-87A8-19D8E6F65069}">
      <dgm:prSet/>
      <dgm:spPr/>
      <dgm:t>
        <a:bodyPr/>
        <a:lstStyle/>
        <a:p>
          <a:endParaRPr lang="fi-FI"/>
        </a:p>
      </dgm:t>
    </dgm:pt>
    <dgm:pt modelId="{B46AF4D1-F901-458A-ABAF-699F5EDC8EB1}" type="pres">
      <dgm:prSet presAssocID="{FA959A41-3C79-4D98-A1F6-AA4409364BE9}" presName="Name0" presStyleCnt="0">
        <dgm:presLayoutVars>
          <dgm:dir/>
          <dgm:resizeHandles val="exact"/>
        </dgm:presLayoutVars>
      </dgm:prSet>
      <dgm:spPr/>
    </dgm:pt>
    <dgm:pt modelId="{8172D87A-844F-46BD-A38C-A36AE6E4F172}" type="pres">
      <dgm:prSet presAssocID="{869A0FB3-A74A-49E2-AE6A-35DB4D8349C4}" presName="node" presStyleLbl="node1" presStyleIdx="0" presStyleCnt="8">
        <dgm:presLayoutVars>
          <dgm:bulletEnabled val="1"/>
        </dgm:presLayoutVars>
      </dgm:prSet>
      <dgm:spPr/>
    </dgm:pt>
    <dgm:pt modelId="{5D2AD507-5CC3-4BB1-89E9-1B803D25A5F5}" type="pres">
      <dgm:prSet presAssocID="{C2D247F2-435E-469C-94BB-F77652E04DE2}" presName="sibTrans" presStyleLbl="sibTrans1D1" presStyleIdx="0" presStyleCnt="7"/>
      <dgm:spPr/>
    </dgm:pt>
    <dgm:pt modelId="{79459A4A-95E1-4CEF-8FF3-077238A834CE}" type="pres">
      <dgm:prSet presAssocID="{C2D247F2-435E-469C-94BB-F77652E04DE2}" presName="connectorText" presStyleLbl="sibTrans1D1" presStyleIdx="0" presStyleCnt="7"/>
      <dgm:spPr/>
    </dgm:pt>
    <dgm:pt modelId="{5A8632B1-03FE-4EF5-A682-4C5B060469E3}" type="pres">
      <dgm:prSet presAssocID="{B6A1B3E0-F6C5-4EC2-83D9-3A65605E81B5}" presName="node" presStyleLbl="node1" presStyleIdx="1" presStyleCnt="8" custLinFactNeighborY="2354">
        <dgm:presLayoutVars>
          <dgm:bulletEnabled val="1"/>
        </dgm:presLayoutVars>
      </dgm:prSet>
      <dgm:spPr/>
    </dgm:pt>
    <dgm:pt modelId="{86AC73F3-6330-4549-A184-EE70ECC96E0F}" type="pres">
      <dgm:prSet presAssocID="{8D288D5F-940B-4CF8-85BE-F388560E2236}" presName="sibTrans" presStyleLbl="sibTrans1D1" presStyleIdx="1" presStyleCnt="7"/>
      <dgm:spPr/>
    </dgm:pt>
    <dgm:pt modelId="{DB4A5DFB-77F5-41E9-92D4-36E2B42BF143}" type="pres">
      <dgm:prSet presAssocID="{8D288D5F-940B-4CF8-85BE-F388560E2236}" presName="connectorText" presStyleLbl="sibTrans1D1" presStyleIdx="1" presStyleCnt="7"/>
      <dgm:spPr/>
    </dgm:pt>
    <dgm:pt modelId="{28ACC80B-4F4E-4487-ACC2-40C74EA19A91}" type="pres">
      <dgm:prSet presAssocID="{AD88D203-08D7-4098-93C0-3D9C983E5AD4}" presName="node" presStyleLbl="node1" presStyleIdx="2" presStyleCnt="8">
        <dgm:presLayoutVars>
          <dgm:bulletEnabled val="1"/>
        </dgm:presLayoutVars>
      </dgm:prSet>
      <dgm:spPr/>
    </dgm:pt>
    <dgm:pt modelId="{69E1FC5B-2C60-4969-A63D-29707F0EE70F}" type="pres">
      <dgm:prSet presAssocID="{77D3D829-98C4-49B7-B5CD-C245CD8F9584}" presName="sibTrans" presStyleLbl="sibTrans1D1" presStyleIdx="2" presStyleCnt="7"/>
      <dgm:spPr/>
    </dgm:pt>
    <dgm:pt modelId="{DE7DC16B-A017-4C3E-8F0A-5F496ECA5D3E}" type="pres">
      <dgm:prSet presAssocID="{77D3D829-98C4-49B7-B5CD-C245CD8F9584}" presName="connectorText" presStyleLbl="sibTrans1D1" presStyleIdx="2" presStyleCnt="7"/>
      <dgm:spPr/>
    </dgm:pt>
    <dgm:pt modelId="{249B482F-CFFD-48EC-8710-4545F281FC93}" type="pres">
      <dgm:prSet presAssocID="{5B42962B-3E0A-420D-86EC-883AF58F4CD9}" presName="node" presStyleLbl="node1" presStyleIdx="3" presStyleCnt="8">
        <dgm:presLayoutVars>
          <dgm:bulletEnabled val="1"/>
        </dgm:presLayoutVars>
      </dgm:prSet>
      <dgm:spPr/>
    </dgm:pt>
    <dgm:pt modelId="{A0922EFF-8B39-4C3E-8A38-EEE0D7CACC12}" type="pres">
      <dgm:prSet presAssocID="{D298763A-243A-4ED3-93A5-EFC615517119}" presName="sibTrans" presStyleLbl="sibTrans1D1" presStyleIdx="3" presStyleCnt="7"/>
      <dgm:spPr/>
    </dgm:pt>
    <dgm:pt modelId="{84E8528E-A89F-4F6E-95AA-E27796CBF0D8}" type="pres">
      <dgm:prSet presAssocID="{D298763A-243A-4ED3-93A5-EFC615517119}" presName="connectorText" presStyleLbl="sibTrans1D1" presStyleIdx="3" presStyleCnt="7"/>
      <dgm:spPr/>
    </dgm:pt>
    <dgm:pt modelId="{D82A9C05-7B42-41BC-9859-0FCBC23A9C11}" type="pres">
      <dgm:prSet presAssocID="{ECF5928B-7EF0-4F7F-878D-4038AACE1CD3}" presName="node" presStyleLbl="node1" presStyleIdx="4" presStyleCnt="8">
        <dgm:presLayoutVars>
          <dgm:bulletEnabled val="1"/>
        </dgm:presLayoutVars>
      </dgm:prSet>
      <dgm:spPr/>
    </dgm:pt>
    <dgm:pt modelId="{E57EBE57-4534-4FF9-94CB-B3D70C27AD99}" type="pres">
      <dgm:prSet presAssocID="{16596EA1-D790-4C85-A159-E33CC0B1DA08}" presName="sibTrans" presStyleLbl="sibTrans1D1" presStyleIdx="4" presStyleCnt="7"/>
      <dgm:spPr/>
    </dgm:pt>
    <dgm:pt modelId="{A1B9D0C8-9B6A-4ECC-9BF2-34EB1A7CB492}" type="pres">
      <dgm:prSet presAssocID="{16596EA1-D790-4C85-A159-E33CC0B1DA08}" presName="connectorText" presStyleLbl="sibTrans1D1" presStyleIdx="4" presStyleCnt="7"/>
      <dgm:spPr/>
    </dgm:pt>
    <dgm:pt modelId="{2015E021-2E5B-4A1A-80F7-D19BE1150D71}" type="pres">
      <dgm:prSet presAssocID="{969599C2-24F2-40EF-9899-005C12DEE2FE}" presName="node" presStyleLbl="node1" presStyleIdx="5" presStyleCnt="8">
        <dgm:presLayoutVars>
          <dgm:bulletEnabled val="1"/>
        </dgm:presLayoutVars>
      </dgm:prSet>
      <dgm:spPr/>
    </dgm:pt>
    <dgm:pt modelId="{B96A61BC-CE4A-4419-9A5E-7CF7E92FAC8F}" type="pres">
      <dgm:prSet presAssocID="{9DA47E28-933A-49DA-A488-F97466C186A1}" presName="sibTrans" presStyleLbl="sibTrans1D1" presStyleIdx="5" presStyleCnt="7"/>
      <dgm:spPr/>
    </dgm:pt>
    <dgm:pt modelId="{17DBDA05-7D74-4DAE-8BD9-C467FD65C163}" type="pres">
      <dgm:prSet presAssocID="{9DA47E28-933A-49DA-A488-F97466C186A1}" presName="connectorText" presStyleLbl="sibTrans1D1" presStyleIdx="5" presStyleCnt="7"/>
      <dgm:spPr/>
    </dgm:pt>
    <dgm:pt modelId="{AB37E823-A964-4D48-ABFA-A674847AFAF2}" type="pres">
      <dgm:prSet presAssocID="{332FE298-B846-4F6C-9C40-02564DF6015D}" presName="node" presStyleLbl="node1" presStyleIdx="6" presStyleCnt="8">
        <dgm:presLayoutVars>
          <dgm:bulletEnabled val="1"/>
        </dgm:presLayoutVars>
      </dgm:prSet>
      <dgm:spPr/>
    </dgm:pt>
    <dgm:pt modelId="{56891278-467D-4D23-BB9B-15C6ECDB1147}" type="pres">
      <dgm:prSet presAssocID="{5A00BC94-3EB1-47FB-ACE5-289A0A5C0207}" presName="sibTrans" presStyleLbl="sibTrans1D1" presStyleIdx="6" presStyleCnt="7"/>
      <dgm:spPr/>
    </dgm:pt>
    <dgm:pt modelId="{94BCE7EE-329A-4550-B1F5-076E14E614C2}" type="pres">
      <dgm:prSet presAssocID="{5A00BC94-3EB1-47FB-ACE5-289A0A5C0207}" presName="connectorText" presStyleLbl="sibTrans1D1" presStyleIdx="6" presStyleCnt="7"/>
      <dgm:spPr/>
    </dgm:pt>
    <dgm:pt modelId="{FBBA4C8E-B440-4F58-A4DA-E1842858991F}" type="pres">
      <dgm:prSet presAssocID="{A41B2926-39DE-4EE2-AAC7-E67C3F3602B8}" presName="node" presStyleLbl="node1" presStyleIdx="7" presStyleCnt="8">
        <dgm:presLayoutVars>
          <dgm:bulletEnabled val="1"/>
        </dgm:presLayoutVars>
      </dgm:prSet>
      <dgm:spPr/>
    </dgm:pt>
  </dgm:ptLst>
  <dgm:cxnLst>
    <dgm:cxn modelId="{3E427004-B640-49DB-ADA3-AFFBAF75B246}" srcId="{FA959A41-3C79-4D98-A1F6-AA4409364BE9}" destId="{969599C2-24F2-40EF-9899-005C12DEE2FE}" srcOrd="5" destOrd="0" parTransId="{7A6C9A3A-D52E-4698-BDEB-1B1FE71B126C}" sibTransId="{9DA47E28-933A-49DA-A488-F97466C186A1}"/>
    <dgm:cxn modelId="{6DAC4B0C-4C95-46E4-931F-A57EDD933F2B}" type="presOf" srcId="{D298763A-243A-4ED3-93A5-EFC615517119}" destId="{84E8528E-A89F-4F6E-95AA-E27796CBF0D8}" srcOrd="1" destOrd="0" presId="urn:microsoft.com/office/officeart/2016/7/layout/RepeatingBendingProcessNew"/>
    <dgm:cxn modelId="{2E0DF60D-DF82-413A-897C-7CB64BB08D4E}" srcId="{FA959A41-3C79-4D98-A1F6-AA4409364BE9}" destId="{B6A1B3E0-F6C5-4EC2-83D9-3A65605E81B5}" srcOrd="1" destOrd="0" parTransId="{D00CC847-A37B-4A46-AB32-40B55776B4D3}" sibTransId="{8D288D5F-940B-4CF8-85BE-F388560E2236}"/>
    <dgm:cxn modelId="{F74EA50E-40A4-41CB-8375-A4E4218239AF}" type="presOf" srcId="{9DA47E28-933A-49DA-A488-F97466C186A1}" destId="{B96A61BC-CE4A-4419-9A5E-7CF7E92FAC8F}" srcOrd="0" destOrd="0" presId="urn:microsoft.com/office/officeart/2016/7/layout/RepeatingBendingProcessNew"/>
    <dgm:cxn modelId="{09ECD20F-2DD3-4C85-A2F9-1CE6FAB480D8}" type="presOf" srcId="{77D3D829-98C4-49B7-B5CD-C245CD8F9584}" destId="{69E1FC5B-2C60-4969-A63D-29707F0EE70F}" srcOrd="0" destOrd="0" presId="urn:microsoft.com/office/officeart/2016/7/layout/RepeatingBendingProcessNew"/>
    <dgm:cxn modelId="{BAD28D17-E285-4C78-B3EF-9B85AEC464E8}" type="presOf" srcId="{A41B2926-39DE-4EE2-AAC7-E67C3F3602B8}" destId="{FBBA4C8E-B440-4F58-A4DA-E1842858991F}" srcOrd="0" destOrd="0" presId="urn:microsoft.com/office/officeart/2016/7/layout/RepeatingBendingProcessNew"/>
    <dgm:cxn modelId="{E10F6233-A5DB-4268-85CB-ACCFEAD2A7D3}" srcId="{FA959A41-3C79-4D98-A1F6-AA4409364BE9}" destId="{869A0FB3-A74A-49E2-AE6A-35DB4D8349C4}" srcOrd="0" destOrd="0" parTransId="{DEFDCB24-D347-4169-8B02-B00C24450235}" sibTransId="{C2D247F2-435E-469C-94BB-F77652E04DE2}"/>
    <dgm:cxn modelId="{705D1639-5BB8-4A18-8F33-994017632EF8}" type="presOf" srcId="{5A00BC94-3EB1-47FB-ACE5-289A0A5C0207}" destId="{56891278-467D-4D23-BB9B-15C6ECDB1147}" srcOrd="0" destOrd="0" presId="urn:microsoft.com/office/officeart/2016/7/layout/RepeatingBendingProcessNew"/>
    <dgm:cxn modelId="{01DC7F39-6786-4EB5-87A8-19D8E6F65069}" srcId="{FA959A41-3C79-4D98-A1F6-AA4409364BE9}" destId="{A41B2926-39DE-4EE2-AAC7-E67C3F3602B8}" srcOrd="7" destOrd="0" parTransId="{EEEB2C8D-8BCB-42F7-B62F-42742002793B}" sibTransId="{CA3E6B93-E40B-41EF-B52D-5D954DCB55B9}"/>
    <dgm:cxn modelId="{3403403B-C929-48C1-8FB0-021CFDA8E798}" type="presOf" srcId="{C2D247F2-435E-469C-94BB-F77652E04DE2}" destId="{79459A4A-95E1-4CEF-8FF3-077238A834CE}" srcOrd="1" destOrd="0" presId="urn:microsoft.com/office/officeart/2016/7/layout/RepeatingBendingProcessNew"/>
    <dgm:cxn modelId="{A8B40742-132A-4374-8ADB-E13199890FB9}" type="presOf" srcId="{9DA47E28-933A-49DA-A488-F97466C186A1}" destId="{17DBDA05-7D74-4DAE-8BD9-C467FD65C163}" srcOrd="1" destOrd="0" presId="urn:microsoft.com/office/officeart/2016/7/layout/RepeatingBendingProcessNew"/>
    <dgm:cxn modelId="{49A76A63-C2F9-4B4D-84BA-416CFFE055B2}" type="presOf" srcId="{16596EA1-D790-4C85-A159-E33CC0B1DA08}" destId="{A1B9D0C8-9B6A-4ECC-9BF2-34EB1A7CB492}" srcOrd="1" destOrd="0" presId="urn:microsoft.com/office/officeart/2016/7/layout/RepeatingBendingProcessNew"/>
    <dgm:cxn modelId="{DD755043-A974-411A-9B87-A6F9EC808298}" type="presOf" srcId="{AD88D203-08D7-4098-93C0-3D9C983E5AD4}" destId="{28ACC80B-4F4E-4487-ACC2-40C74EA19A91}" srcOrd="0" destOrd="0" presId="urn:microsoft.com/office/officeart/2016/7/layout/RepeatingBendingProcessNew"/>
    <dgm:cxn modelId="{CA30856D-DE52-43FD-A4CA-E76044729798}" type="presOf" srcId="{332FE298-B846-4F6C-9C40-02564DF6015D}" destId="{AB37E823-A964-4D48-ABFA-A674847AFAF2}" srcOrd="0" destOrd="0" presId="urn:microsoft.com/office/officeart/2016/7/layout/RepeatingBendingProcessNew"/>
    <dgm:cxn modelId="{F9CDA658-E1AF-4DAA-B0AB-9FDC2ABC4BC6}" type="presOf" srcId="{B6A1B3E0-F6C5-4EC2-83D9-3A65605E81B5}" destId="{5A8632B1-03FE-4EF5-A682-4C5B060469E3}" srcOrd="0" destOrd="0" presId="urn:microsoft.com/office/officeart/2016/7/layout/RepeatingBendingProcessNew"/>
    <dgm:cxn modelId="{B25BD580-B557-4E17-979C-017A8EEC0562}" type="presOf" srcId="{5A00BC94-3EB1-47FB-ACE5-289A0A5C0207}" destId="{94BCE7EE-329A-4550-B1F5-076E14E614C2}" srcOrd="1" destOrd="0" presId="urn:microsoft.com/office/officeart/2016/7/layout/RepeatingBendingProcessNew"/>
    <dgm:cxn modelId="{488F8185-3441-4462-AE04-447672B231DB}" type="presOf" srcId="{969599C2-24F2-40EF-9899-005C12DEE2FE}" destId="{2015E021-2E5B-4A1A-80F7-D19BE1150D71}" srcOrd="0" destOrd="0" presId="urn:microsoft.com/office/officeart/2016/7/layout/RepeatingBendingProcessNew"/>
    <dgm:cxn modelId="{099B0394-7097-487C-B662-239DE3A49477}" srcId="{FA959A41-3C79-4D98-A1F6-AA4409364BE9}" destId="{AD88D203-08D7-4098-93C0-3D9C983E5AD4}" srcOrd="2" destOrd="0" parTransId="{119623ED-55F9-42EE-95A2-43A060389EA2}" sibTransId="{77D3D829-98C4-49B7-B5CD-C245CD8F9584}"/>
    <dgm:cxn modelId="{D72647AA-60B1-4601-9DB1-D40A67D042CC}" type="presOf" srcId="{FA959A41-3C79-4D98-A1F6-AA4409364BE9}" destId="{B46AF4D1-F901-458A-ABAF-699F5EDC8EB1}" srcOrd="0" destOrd="0" presId="urn:microsoft.com/office/officeart/2016/7/layout/RepeatingBendingProcessNew"/>
    <dgm:cxn modelId="{D91632AB-81FE-414C-821B-4D8F187389EC}" srcId="{FA959A41-3C79-4D98-A1F6-AA4409364BE9}" destId="{ECF5928B-7EF0-4F7F-878D-4038AACE1CD3}" srcOrd="4" destOrd="0" parTransId="{D59A3FD9-90E1-43C5-8DAC-6682AE52F8A3}" sibTransId="{16596EA1-D790-4C85-A159-E33CC0B1DA08}"/>
    <dgm:cxn modelId="{BDA1DBAD-0604-4F3C-BC1B-D696FA5DA379}" type="presOf" srcId="{D298763A-243A-4ED3-93A5-EFC615517119}" destId="{A0922EFF-8B39-4C3E-8A38-EEE0D7CACC12}" srcOrd="0" destOrd="0" presId="urn:microsoft.com/office/officeart/2016/7/layout/RepeatingBendingProcessNew"/>
    <dgm:cxn modelId="{893A3BB5-C0EA-4E35-A289-6E8A967BCD86}" type="presOf" srcId="{77D3D829-98C4-49B7-B5CD-C245CD8F9584}" destId="{DE7DC16B-A017-4C3E-8F0A-5F496ECA5D3E}" srcOrd="1" destOrd="0" presId="urn:microsoft.com/office/officeart/2016/7/layout/RepeatingBendingProcessNew"/>
    <dgm:cxn modelId="{86958FBD-0D90-4254-87E7-A9198C91AA22}" type="presOf" srcId="{5B42962B-3E0A-420D-86EC-883AF58F4CD9}" destId="{249B482F-CFFD-48EC-8710-4545F281FC93}" srcOrd="0" destOrd="0" presId="urn:microsoft.com/office/officeart/2016/7/layout/RepeatingBendingProcessNew"/>
    <dgm:cxn modelId="{9E688CCB-7FE9-4841-B4E7-CACFD86196B4}" type="presOf" srcId="{8D288D5F-940B-4CF8-85BE-F388560E2236}" destId="{DB4A5DFB-77F5-41E9-92D4-36E2B42BF143}" srcOrd="1" destOrd="0" presId="urn:microsoft.com/office/officeart/2016/7/layout/RepeatingBendingProcessNew"/>
    <dgm:cxn modelId="{C64D0DD3-1A83-4BD1-8949-1939188AF3BD}" type="presOf" srcId="{16596EA1-D790-4C85-A159-E33CC0B1DA08}" destId="{E57EBE57-4534-4FF9-94CB-B3D70C27AD99}" srcOrd="0" destOrd="0" presId="urn:microsoft.com/office/officeart/2016/7/layout/RepeatingBendingProcessNew"/>
    <dgm:cxn modelId="{F923DDD3-6753-414D-8B2D-5F35E0F7CBF9}" srcId="{FA959A41-3C79-4D98-A1F6-AA4409364BE9}" destId="{332FE298-B846-4F6C-9C40-02564DF6015D}" srcOrd="6" destOrd="0" parTransId="{2408C95B-54E5-49CA-BDAE-E4A99830FA55}" sibTransId="{5A00BC94-3EB1-47FB-ACE5-289A0A5C0207}"/>
    <dgm:cxn modelId="{1108CAE0-20F3-49FF-B705-E5E478C3B2A3}" type="presOf" srcId="{869A0FB3-A74A-49E2-AE6A-35DB4D8349C4}" destId="{8172D87A-844F-46BD-A38C-A36AE6E4F172}" srcOrd="0" destOrd="0" presId="urn:microsoft.com/office/officeart/2016/7/layout/RepeatingBendingProcessNew"/>
    <dgm:cxn modelId="{AB9BA4E5-1080-44CC-9B06-E3F591103870}" srcId="{FA959A41-3C79-4D98-A1F6-AA4409364BE9}" destId="{5B42962B-3E0A-420D-86EC-883AF58F4CD9}" srcOrd="3" destOrd="0" parTransId="{0A4FCE7E-F308-42E5-B86B-E45C07B9FFE2}" sibTransId="{D298763A-243A-4ED3-93A5-EFC615517119}"/>
    <dgm:cxn modelId="{D5EF2EEA-67E2-4D48-A7CC-E9D32278254F}" type="presOf" srcId="{C2D247F2-435E-469C-94BB-F77652E04DE2}" destId="{5D2AD507-5CC3-4BB1-89E9-1B803D25A5F5}" srcOrd="0" destOrd="0" presId="urn:microsoft.com/office/officeart/2016/7/layout/RepeatingBendingProcessNew"/>
    <dgm:cxn modelId="{2F14C6EB-69D9-414B-A6C7-EF68FFFE4512}" type="presOf" srcId="{ECF5928B-7EF0-4F7F-878D-4038AACE1CD3}" destId="{D82A9C05-7B42-41BC-9859-0FCBC23A9C11}" srcOrd="0" destOrd="0" presId="urn:microsoft.com/office/officeart/2016/7/layout/RepeatingBendingProcessNew"/>
    <dgm:cxn modelId="{4773B4FB-8DE9-4767-B71C-C9FDE01DC1CB}" type="presOf" srcId="{8D288D5F-940B-4CF8-85BE-F388560E2236}" destId="{86AC73F3-6330-4549-A184-EE70ECC96E0F}" srcOrd="0" destOrd="0" presId="urn:microsoft.com/office/officeart/2016/7/layout/RepeatingBendingProcessNew"/>
    <dgm:cxn modelId="{0524A4C3-51D8-4D41-8EBE-B0BCEB4C1787}" type="presParOf" srcId="{B46AF4D1-F901-458A-ABAF-699F5EDC8EB1}" destId="{8172D87A-844F-46BD-A38C-A36AE6E4F172}" srcOrd="0" destOrd="0" presId="urn:microsoft.com/office/officeart/2016/7/layout/RepeatingBendingProcessNew"/>
    <dgm:cxn modelId="{B4A079FC-AB63-4372-B89E-B24288955016}" type="presParOf" srcId="{B46AF4D1-F901-458A-ABAF-699F5EDC8EB1}" destId="{5D2AD507-5CC3-4BB1-89E9-1B803D25A5F5}" srcOrd="1" destOrd="0" presId="urn:microsoft.com/office/officeart/2016/7/layout/RepeatingBendingProcessNew"/>
    <dgm:cxn modelId="{083CE1A0-BF0E-42A4-AE3E-C33A45086800}" type="presParOf" srcId="{5D2AD507-5CC3-4BB1-89E9-1B803D25A5F5}" destId="{79459A4A-95E1-4CEF-8FF3-077238A834CE}" srcOrd="0" destOrd="0" presId="urn:microsoft.com/office/officeart/2016/7/layout/RepeatingBendingProcessNew"/>
    <dgm:cxn modelId="{5B1959C9-24CD-4679-BE09-6247B73AAF01}" type="presParOf" srcId="{B46AF4D1-F901-458A-ABAF-699F5EDC8EB1}" destId="{5A8632B1-03FE-4EF5-A682-4C5B060469E3}" srcOrd="2" destOrd="0" presId="urn:microsoft.com/office/officeart/2016/7/layout/RepeatingBendingProcessNew"/>
    <dgm:cxn modelId="{4F9BC587-D5D1-4F46-8BE4-21FD601903E8}" type="presParOf" srcId="{B46AF4D1-F901-458A-ABAF-699F5EDC8EB1}" destId="{86AC73F3-6330-4549-A184-EE70ECC96E0F}" srcOrd="3" destOrd="0" presId="urn:microsoft.com/office/officeart/2016/7/layout/RepeatingBendingProcessNew"/>
    <dgm:cxn modelId="{5551A054-B7C0-48FB-881C-8CC547967AE7}" type="presParOf" srcId="{86AC73F3-6330-4549-A184-EE70ECC96E0F}" destId="{DB4A5DFB-77F5-41E9-92D4-36E2B42BF143}" srcOrd="0" destOrd="0" presId="urn:microsoft.com/office/officeart/2016/7/layout/RepeatingBendingProcessNew"/>
    <dgm:cxn modelId="{6A7C0B3B-7863-428F-A2E4-EF42BA5635AB}" type="presParOf" srcId="{B46AF4D1-F901-458A-ABAF-699F5EDC8EB1}" destId="{28ACC80B-4F4E-4487-ACC2-40C74EA19A91}" srcOrd="4" destOrd="0" presId="urn:microsoft.com/office/officeart/2016/7/layout/RepeatingBendingProcessNew"/>
    <dgm:cxn modelId="{BDD938E3-407C-4113-852B-87A6EDB06E54}" type="presParOf" srcId="{B46AF4D1-F901-458A-ABAF-699F5EDC8EB1}" destId="{69E1FC5B-2C60-4969-A63D-29707F0EE70F}" srcOrd="5" destOrd="0" presId="urn:microsoft.com/office/officeart/2016/7/layout/RepeatingBendingProcessNew"/>
    <dgm:cxn modelId="{E0F93F76-EB68-4825-8646-D17E582D95F9}" type="presParOf" srcId="{69E1FC5B-2C60-4969-A63D-29707F0EE70F}" destId="{DE7DC16B-A017-4C3E-8F0A-5F496ECA5D3E}" srcOrd="0" destOrd="0" presId="urn:microsoft.com/office/officeart/2016/7/layout/RepeatingBendingProcessNew"/>
    <dgm:cxn modelId="{9E6B3757-87E3-443E-A1E1-8032ADC4C66A}" type="presParOf" srcId="{B46AF4D1-F901-458A-ABAF-699F5EDC8EB1}" destId="{249B482F-CFFD-48EC-8710-4545F281FC93}" srcOrd="6" destOrd="0" presId="urn:microsoft.com/office/officeart/2016/7/layout/RepeatingBendingProcessNew"/>
    <dgm:cxn modelId="{588E6850-8BAC-4237-97B9-AF35913A687B}" type="presParOf" srcId="{B46AF4D1-F901-458A-ABAF-699F5EDC8EB1}" destId="{A0922EFF-8B39-4C3E-8A38-EEE0D7CACC12}" srcOrd="7" destOrd="0" presId="urn:microsoft.com/office/officeart/2016/7/layout/RepeatingBendingProcessNew"/>
    <dgm:cxn modelId="{A798E55D-23F7-49E3-BC4A-D47E9109B007}" type="presParOf" srcId="{A0922EFF-8B39-4C3E-8A38-EEE0D7CACC12}" destId="{84E8528E-A89F-4F6E-95AA-E27796CBF0D8}" srcOrd="0" destOrd="0" presId="urn:microsoft.com/office/officeart/2016/7/layout/RepeatingBendingProcessNew"/>
    <dgm:cxn modelId="{295CC2D4-1679-49A1-8DAA-8B51CC002397}" type="presParOf" srcId="{B46AF4D1-F901-458A-ABAF-699F5EDC8EB1}" destId="{D82A9C05-7B42-41BC-9859-0FCBC23A9C11}" srcOrd="8" destOrd="0" presId="urn:microsoft.com/office/officeart/2016/7/layout/RepeatingBendingProcessNew"/>
    <dgm:cxn modelId="{B593257B-8925-44D3-B824-93ED444E6BCA}" type="presParOf" srcId="{B46AF4D1-F901-458A-ABAF-699F5EDC8EB1}" destId="{E57EBE57-4534-4FF9-94CB-B3D70C27AD99}" srcOrd="9" destOrd="0" presId="urn:microsoft.com/office/officeart/2016/7/layout/RepeatingBendingProcessNew"/>
    <dgm:cxn modelId="{EAA6C00B-460F-46AF-B270-5B7EF8027DA6}" type="presParOf" srcId="{E57EBE57-4534-4FF9-94CB-B3D70C27AD99}" destId="{A1B9D0C8-9B6A-4ECC-9BF2-34EB1A7CB492}" srcOrd="0" destOrd="0" presId="urn:microsoft.com/office/officeart/2016/7/layout/RepeatingBendingProcessNew"/>
    <dgm:cxn modelId="{0E5AEB0F-DD78-4581-91A4-74FD19107FE0}" type="presParOf" srcId="{B46AF4D1-F901-458A-ABAF-699F5EDC8EB1}" destId="{2015E021-2E5B-4A1A-80F7-D19BE1150D71}" srcOrd="10" destOrd="0" presId="urn:microsoft.com/office/officeart/2016/7/layout/RepeatingBendingProcessNew"/>
    <dgm:cxn modelId="{B915D4E6-483C-488A-8A6C-12B7D844DC8F}" type="presParOf" srcId="{B46AF4D1-F901-458A-ABAF-699F5EDC8EB1}" destId="{B96A61BC-CE4A-4419-9A5E-7CF7E92FAC8F}" srcOrd="11" destOrd="0" presId="urn:microsoft.com/office/officeart/2016/7/layout/RepeatingBendingProcessNew"/>
    <dgm:cxn modelId="{31EC32F4-B71D-4348-9F23-0D3FB652A92E}" type="presParOf" srcId="{B96A61BC-CE4A-4419-9A5E-7CF7E92FAC8F}" destId="{17DBDA05-7D74-4DAE-8BD9-C467FD65C163}" srcOrd="0" destOrd="0" presId="urn:microsoft.com/office/officeart/2016/7/layout/RepeatingBendingProcessNew"/>
    <dgm:cxn modelId="{0A9312FB-10E5-4F61-933F-CB016707E8EB}" type="presParOf" srcId="{B46AF4D1-F901-458A-ABAF-699F5EDC8EB1}" destId="{AB37E823-A964-4D48-ABFA-A674847AFAF2}" srcOrd="12" destOrd="0" presId="urn:microsoft.com/office/officeart/2016/7/layout/RepeatingBendingProcessNew"/>
    <dgm:cxn modelId="{73F18EAE-C665-4946-81BE-5804C4A19459}" type="presParOf" srcId="{B46AF4D1-F901-458A-ABAF-699F5EDC8EB1}" destId="{56891278-467D-4D23-BB9B-15C6ECDB1147}" srcOrd="13" destOrd="0" presId="urn:microsoft.com/office/officeart/2016/7/layout/RepeatingBendingProcessNew"/>
    <dgm:cxn modelId="{E3D0A2EE-9E39-4AAE-9FD0-6847A71E59A8}" type="presParOf" srcId="{56891278-467D-4D23-BB9B-15C6ECDB1147}" destId="{94BCE7EE-329A-4550-B1F5-076E14E614C2}" srcOrd="0" destOrd="0" presId="urn:microsoft.com/office/officeart/2016/7/layout/RepeatingBendingProcessNew"/>
    <dgm:cxn modelId="{53044EEA-6B98-4A33-9097-82C88DC0371B}" type="presParOf" srcId="{B46AF4D1-F901-458A-ABAF-699F5EDC8EB1}" destId="{FBBA4C8E-B440-4F58-A4DA-E1842858991F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A9B997-336F-40C7-8953-8FECF5DB665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74C89-F5FF-429B-AE0A-25DDAC40100C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1. </a:t>
          </a:r>
          <a:r>
            <a:rPr lang="en-US" dirty="0" err="1"/>
            <a:t>Selaa</a:t>
          </a:r>
          <a:r>
            <a:rPr lang="en-US" dirty="0"/>
            <a:t> </a:t>
          </a:r>
          <a:r>
            <a:rPr lang="en-US" dirty="0" err="1"/>
            <a:t>kirjaa</a:t>
          </a:r>
          <a:r>
            <a:rPr lang="en-US" dirty="0"/>
            <a:t>. </a:t>
          </a:r>
          <a:br>
            <a:rPr lang="en-US" dirty="0"/>
          </a:br>
          <a:r>
            <a:rPr lang="en-US" dirty="0"/>
            <a:t>2. </a:t>
          </a:r>
          <a:r>
            <a:rPr lang="en-US" dirty="0" err="1"/>
            <a:t>Kirjoita</a:t>
          </a:r>
          <a:r>
            <a:rPr lang="en-US" dirty="0"/>
            <a:t> </a:t>
          </a:r>
          <a:r>
            <a:rPr lang="en-US" dirty="0" err="1"/>
            <a:t>lapulle</a:t>
          </a:r>
          <a:r>
            <a:rPr lang="en-US" dirty="0"/>
            <a:t> </a:t>
          </a:r>
          <a:r>
            <a:rPr lang="en-US" dirty="0" err="1"/>
            <a:t>muutama</a:t>
          </a:r>
          <a:r>
            <a:rPr lang="en-US" dirty="0"/>
            <a:t> </a:t>
          </a:r>
          <a:r>
            <a:rPr lang="en-US" dirty="0" err="1"/>
            <a:t>aihe</a:t>
          </a:r>
          <a:r>
            <a:rPr lang="en-US" dirty="0"/>
            <a:t>, </a:t>
          </a:r>
          <a:r>
            <a:rPr lang="en-US" dirty="0" err="1"/>
            <a:t>jotka</a:t>
          </a:r>
          <a:r>
            <a:rPr lang="en-US" dirty="0"/>
            <a:t> </a:t>
          </a:r>
          <a:r>
            <a:rPr lang="en-US" dirty="0" err="1"/>
            <a:t>sinua</a:t>
          </a:r>
          <a:r>
            <a:rPr lang="en-US" dirty="0"/>
            <a:t> </a:t>
          </a:r>
          <a:r>
            <a:rPr lang="en-US" dirty="0" err="1"/>
            <a:t>erityisesti</a:t>
          </a:r>
          <a:r>
            <a:rPr lang="en-US" dirty="0"/>
            <a:t> </a:t>
          </a:r>
          <a:r>
            <a:rPr lang="en-US" dirty="0" err="1"/>
            <a:t>tällä</a:t>
          </a:r>
          <a:r>
            <a:rPr lang="en-US" dirty="0"/>
            <a:t> </a:t>
          </a:r>
          <a:r>
            <a:rPr lang="en-US" dirty="0" err="1"/>
            <a:t>kurssilla</a:t>
          </a:r>
          <a:r>
            <a:rPr lang="en-US" dirty="0"/>
            <a:t> </a:t>
          </a:r>
          <a:r>
            <a:rPr lang="en-US" dirty="0" err="1"/>
            <a:t>kiinnostavat</a:t>
          </a:r>
          <a:r>
            <a:rPr lang="en-US" dirty="0"/>
            <a:t>. </a:t>
          </a:r>
        </a:p>
      </dgm:t>
    </dgm:pt>
    <dgm:pt modelId="{B086B060-59D6-4699-B22D-40A7C1EF864E}" type="parTrans" cxnId="{7F83BD1F-3649-4CBA-A29C-56F708DEA4E9}">
      <dgm:prSet/>
      <dgm:spPr/>
      <dgm:t>
        <a:bodyPr/>
        <a:lstStyle/>
        <a:p>
          <a:endParaRPr lang="en-US"/>
        </a:p>
      </dgm:t>
    </dgm:pt>
    <dgm:pt modelId="{80014B56-2301-42EB-96A2-258550712FD0}" type="sibTrans" cxnId="{7F83BD1F-3649-4CBA-A29C-56F708DEA4E9}">
      <dgm:prSet/>
      <dgm:spPr/>
      <dgm:t>
        <a:bodyPr/>
        <a:lstStyle/>
        <a:p>
          <a:endParaRPr lang="en-US"/>
        </a:p>
      </dgm:t>
    </dgm:pt>
    <dgm:pt modelId="{87E555F3-0EE1-40E7-A12D-BDE2C11E96E0}" type="pres">
      <dgm:prSet presAssocID="{9CA9B997-336F-40C7-8953-8FECF5DB6655}" presName="linear" presStyleCnt="0">
        <dgm:presLayoutVars>
          <dgm:animLvl val="lvl"/>
          <dgm:resizeHandles val="exact"/>
        </dgm:presLayoutVars>
      </dgm:prSet>
      <dgm:spPr/>
    </dgm:pt>
    <dgm:pt modelId="{F0F607F4-88B6-4F80-BF66-A70346AE0556}" type="pres">
      <dgm:prSet presAssocID="{0D074C89-F5FF-429B-AE0A-25DDAC40100C}" presName="parentText" presStyleLbl="node1" presStyleIdx="0" presStyleCnt="1" custLinFactNeighborX="104">
        <dgm:presLayoutVars>
          <dgm:chMax val="0"/>
          <dgm:bulletEnabled val="1"/>
        </dgm:presLayoutVars>
      </dgm:prSet>
      <dgm:spPr/>
    </dgm:pt>
  </dgm:ptLst>
  <dgm:cxnLst>
    <dgm:cxn modelId="{7F83BD1F-3649-4CBA-A29C-56F708DEA4E9}" srcId="{9CA9B997-336F-40C7-8953-8FECF5DB6655}" destId="{0D074C89-F5FF-429B-AE0A-25DDAC40100C}" srcOrd="0" destOrd="0" parTransId="{B086B060-59D6-4699-B22D-40A7C1EF864E}" sibTransId="{80014B56-2301-42EB-96A2-258550712FD0}"/>
    <dgm:cxn modelId="{11AA346B-2A0F-4D51-B014-995A8EA29CBE}" type="presOf" srcId="{9CA9B997-336F-40C7-8953-8FECF5DB6655}" destId="{87E555F3-0EE1-40E7-A12D-BDE2C11E96E0}" srcOrd="0" destOrd="0" presId="urn:microsoft.com/office/officeart/2005/8/layout/vList2"/>
    <dgm:cxn modelId="{24F47894-130A-4970-A84C-F975B802D9BC}" type="presOf" srcId="{0D074C89-F5FF-429B-AE0A-25DDAC40100C}" destId="{F0F607F4-88B6-4F80-BF66-A70346AE0556}" srcOrd="0" destOrd="0" presId="urn:microsoft.com/office/officeart/2005/8/layout/vList2"/>
    <dgm:cxn modelId="{FB8DEC04-3096-4305-98FE-8D7C34BE2D4D}" type="presParOf" srcId="{87E555F3-0EE1-40E7-A12D-BDE2C11E96E0}" destId="{F0F607F4-88B6-4F80-BF66-A70346AE05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07F4-88B6-4F80-BF66-A70346AE0556}">
      <dsp:nvSpPr>
        <dsp:cNvPr id="0" name=""/>
        <dsp:cNvSpPr/>
      </dsp:nvSpPr>
      <dsp:spPr>
        <a:xfrm>
          <a:off x="0" y="46759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UE 4 tavoitteet ja arviointi (</a:t>
          </a:r>
          <a:r>
            <a:rPr lang="fi-FI" sz="2300" kern="1200" dirty="0" err="1"/>
            <a:t>pedanet</a:t>
          </a:r>
          <a:r>
            <a:rPr lang="fi-FI" sz="2300" kern="1200" dirty="0"/>
            <a:t> avain: ussaneljä) </a:t>
          </a:r>
          <a:endParaRPr lang="en-US" sz="2300" kern="1200" dirty="0"/>
        </a:p>
      </dsp:txBody>
      <dsp:txXfrm>
        <a:off x="26930" y="73689"/>
        <a:ext cx="10461740" cy="497795"/>
      </dsp:txXfrm>
    </dsp:sp>
    <dsp:sp modelId="{795091EB-D54C-498F-8F25-3E611E80B99D}">
      <dsp:nvSpPr>
        <dsp:cNvPr id="0" name=""/>
        <dsp:cNvSpPr/>
      </dsp:nvSpPr>
      <dsp:spPr>
        <a:xfrm>
          <a:off x="0" y="664654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UE 4 aikataulu</a:t>
          </a:r>
          <a:endParaRPr lang="en-US" sz="2300" kern="1200" dirty="0"/>
        </a:p>
      </dsp:txBody>
      <dsp:txXfrm>
        <a:off x="26930" y="691584"/>
        <a:ext cx="10461740" cy="497795"/>
      </dsp:txXfrm>
    </dsp:sp>
    <dsp:sp modelId="{4883D1E8-35EB-4EB3-BBC1-896BC2A9ABEF}">
      <dsp:nvSpPr>
        <dsp:cNvPr id="0" name=""/>
        <dsp:cNvSpPr/>
      </dsp:nvSpPr>
      <dsp:spPr>
        <a:xfrm>
          <a:off x="0" y="1282549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Oppikirjojen ja vihkojen jakaminen</a:t>
          </a:r>
          <a:endParaRPr lang="en-US" sz="2300" kern="1200" dirty="0"/>
        </a:p>
      </dsp:txBody>
      <dsp:txXfrm>
        <a:off x="26930" y="1309479"/>
        <a:ext cx="10461740" cy="497795"/>
      </dsp:txXfrm>
    </dsp:sp>
    <dsp:sp modelId="{87E71F3D-371E-4F27-84B7-B43380ADEB8B}">
      <dsp:nvSpPr>
        <dsp:cNvPr id="0" name=""/>
        <dsp:cNvSpPr/>
      </dsp:nvSpPr>
      <dsp:spPr>
        <a:xfrm>
          <a:off x="0" y="1900444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Aloituskysely paperilla</a:t>
          </a:r>
          <a:endParaRPr lang="en-US" sz="2300" kern="1200" dirty="0"/>
        </a:p>
      </dsp:txBody>
      <dsp:txXfrm>
        <a:off x="26930" y="1927374"/>
        <a:ext cx="10461740" cy="497795"/>
      </dsp:txXfrm>
    </dsp:sp>
    <dsp:sp modelId="{00C53C82-73D3-45EB-967C-68C5FB5E070F}">
      <dsp:nvSpPr>
        <dsp:cNvPr id="0" name=""/>
        <dsp:cNvSpPr/>
      </dsp:nvSpPr>
      <dsp:spPr>
        <a:xfrm>
          <a:off x="0" y="2518339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Tauko?</a:t>
          </a:r>
          <a:endParaRPr lang="en-US" sz="2300" kern="1200"/>
        </a:p>
      </dsp:txBody>
      <dsp:txXfrm>
        <a:off x="26930" y="2545269"/>
        <a:ext cx="10461740" cy="497795"/>
      </dsp:txXfrm>
    </dsp:sp>
    <dsp:sp modelId="{5BCC67F8-08B0-4A04-9A64-C72FE3E739F3}">
      <dsp:nvSpPr>
        <dsp:cNvPr id="0" name=""/>
        <dsp:cNvSpPr/>
      </dsp:nvSpPr>
      <dsp:spPr>
        <a:xfrm>
          <a:off x="0" y="3800889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Kpl</a:t>
          </a:r>
          <a:r>
            <a:rPr lang="en-US" sz="2300" kern="1200" dirty="0"/>
            <a:t> 1-2  </a:t>
          </a:r>
          <a:r>
            <a:rPr lang="en-US" sz="2300" kern="1200" dirty="0" err="1"/>
            <a:t>Suomen</a:t>
          </a:r>
          <a:r>
            <a:rPr lang="en-US" sz="2300" kern="1200" dirty="0"/>
            <a:t> </a:t>
          </a:r>
          <a:r>
            <a:rPr lang="en-US" sz="2300" kern="1200" dirty="0" err="1"/>
            <a:t>uskontotilanne</a:t>
          </a:r>
          <a:r>
            <a:rPr lang="en-US" sz="2300" kern="1200" dirty="0"/>
            <a:t> &amp; </a:t>
          </a:r>
          <a:r>
            <a:rPr lang="en-US" sz="2300" kern="1200" dirty="0" err="1"/>
            <a:t>sen</a:t>
          </a:r>
          <a:r>
            <a:rPr lang="en-US" sz="2300" kern="1200" dirty="0"/>
            <a:t> </a:t>
          </a:r>
          <a:r>
            <a:rPr lang="en-US" sz="2300" kern="1200" dirty="0" err="1"/>
            <a:t>muutokset</a:t>
          </a:r>
          <a:r>
            <a:rPr lang="en-US" sz="2300" kern="1200" dirty="0"/>
            <a:t> ja </a:t>
          </a:r>
          <a:r>
            <a:rPr lang="en-US" sz="2300" kern="1200" dirty="0" err="1"/>
            <a:t>syyt</a:t>
          </a:r>
          <a:endParaRPr lang="en-US" sz="2300" kern="1200" dirty="0"/>
        </a:p>
      </dsp:txBody>
      <dsp:txXfrm>
        <a:off x="26930" y="3827819"/>
        <a:ext cx="10461740" cy="497795"/>
      </dsp:txXfrm>
    </dsp:sp>
    <dsp:sp modelId="{4DB48D4D-D13D-4EDE-9050-E00C875D7EEE}">
      <dsp:nvSpPr>
        <dsp:cNvPr id="0" name=""/>
        <dsp:cNvSpPr/>
      </dsp:nvSpPr>
      <dsp:spPr>
        <a:xfrm>
          <a:off x="0" y="3106857"/>
          <a:ext cx="10515600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Testaa tietosi</a:t>
          </a:r>
        </a:p>
      </dsp:txBody>
      <dsp:txXfrm>
        <a:off x="26930" y="3133787"/>
        <a:ext cx="10461740" cy="497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D507-5CC3-4BB1-89E9-1B803D25A5F5}">
      <dsp:nvSpPr>
        <dsp:cNvPr id="0" name=""/>
        <dsp:cNvSpPr/>
      </dsp:nvSpPr>
      <dsp:spPr>
        <a:xfrm>
          <a:off x="2552719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295" y="45720"/>
              </a:lnTo>
              <a:lnTo>
                <a:pt x="295295" y="81766"/>
              </a:lnTo>
              <a:lnTo>
                <a:pt x="556391" y="817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12" y="1659357"/>
        <a:ext cx="29404" cy="5869"/>
      </dsp:txXfrm>
    </dsp:sp>
    <dsp:sp modelId="{8172D87A-844F-46BD-A38C-A36AE6E4F172}">
      <dsp:nvSpPr>
        <dsp:cNvPr id="0" name=""/>
        <dsp:cNvSpPr/>
      </dsp:nvSpPr>
      <dsp:spPr>
        <a:xfrm>
          <a:off x="2382" y="896651"/>
          <a:ext cx="2552136" cy="1531281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15 Suomen uskontotilanne ja sen muutokset &amp; uskonnonvapaus</a:t>
          </a:r>
          <a:br>
            <a:rPr lang="fi-FI" sz="1700" b="0" i="0" kern="1200" dirty="0"/>
          </a:br>
          <a:r>
            <a:rPr lang="fi-FI" sz="1700" b="0" i="0" kern="1200" dirty="0"/>
            <a:t> kpl 1-3</a:t>
          </a:r>
          <a:endParaRPr lang="en-US" sz="1700" kern="1200" dirty="0"/>
        </a:p>
      </dsp:txBody>
      <dsp:txXfrm>
        <a:off x="2382" y="896651"/>
        <a:ext cx="2552136" cy="1531281"/>
      </dsp:txXfrm>
    </dsp:sp>
    <dsp:sp modelId="{86AC73F3-6330-4549-A184-EE70ECC96E0F}">
      <dsp:nvSpPr>
        <dsp:cNvPr id="0" name=""/>
        <dsp:cNvSpPr/>
      </dsp:nvSpPr>
      <dsp:spPr>
        <a:xfrm>
          <a:off x="5691846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1766"/>
              </a:moveTo>
              <a:lnTo>
                <a:pt x="295295" y="81766"/>
              </a:lnTo>
              <a:lnTo>
                <a:pt x="295295" y="45720"/>
              </a:ln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40" y="1659357"/>
        <a:ext cx="29404" cy="5869"/>
      </dsp:txXfrm>
    </dsp:sp>
    <dsp:sp modelId="{5A8632B1-03FE-4EF5-A682-4C5B060469E3}">
      <dsp:nvSpPr>
        <dsp:cNvPr id="0" name=""/>
        <dsp:cNvSpPr/>
      </dsp:nvSpPr>
      <dsp:spPr>
        <a:xfrm>
          <a:off x="3141510" y="932697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16  Muinaisusko, katolisuus, Kustaa Vaasa ja puhdasoppisuus</a:t>
          </a:r>
          <a:br>
            <a:rPr lang="fi-FI" sz="1700" b="0" i="0" kern="1200" dirty="0"/>
          </a:br>
          <a:r>
            <a:rPr lang="fi-FI" sz="1700" b="0" i="0" kern="1200" dirty="0"/>
            <a:t>kpl 4-7</a:t>
          </a:r>
          <a:br>
            <a:rPr lang="fi-FI" sz="1700" b="0" i="0" kern="1200" dirty="0"/>
          </a:br>
          <a:r>
            <a:rPr lang="fi-FI" sz="1700" b="0" i="0" kern="1200" dirty="0"/>
            <a:t>1. media-analyysi 16.4.</a:t>
          </a:r>
          <a:endParaRPr lang="en-US" sz="1700" kern="1200" dirty="0"/>
        </a:p>
      </dsp:txBody>
      <dsp:txXfrm>
        <a:off x="3141510" y="932697"/>
        <a:ext cx="2552136" cy="1531281"/>
      </dsp:txXfrm>
    </dsp:sp>
    <dsp:sp modelId="{69E1FC5B-2C60-4969-A63D-29707F0EE70F}">
      <dsp:nvSpPr>
        <dsp:cNvPr id="0" name=""/>
        <dsp:cNvSpPr/>
      </dsp:nvSpPr>
      <dsp:spPr>
        <a:xfrm>
          <a:off x="8830974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1659357"/>
        <a:ext cx="29349" cy="5869"/>
      </dsp:txXfrm>
    </dsp:sp>
    <dsp:sp modelId="{28ACC80B-4F4E-4487-ACC2-40C74EA19A91}">
      <dsp:nvSpPr>
        <dsp:cNvPr id="0" name=""/>
        <dsp:cNvSpPr/>
      </dsp:nvSpPr>
      <dsp:spPr>
        <a:xfrm>
          <a:off x="6280638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Vk</a:t>
          </a:r>
          <a:r>
            <a:rPr lang="en-US" sz="1700" kern="1200" dirty="0"/>
            <a:t> 17 </a:t>
          </a:r>
          <a:r>
            <a:rPr lang="en-US" sz="1700" kern="1200" dirty="0" err="1"/>
            <a:t>Herätysliikkeet</a:t>
          </a:r>
          <a:r>
            <a:rPr lang="en-US" sz="1700" kern="1200" dirty="0"/>
            <a:t>, </a:t>
          </a:r>
          <a:r>
            <a:rPr lang="en-US" sz="1700" kern="1200" dirty="0" err="1"/>
            <a:t>kirkko&amp;kunnat</a:t>
          </a:r>
          <a:r>
            <a:rPr lang="en-US" sz="1700" kern="1200" dirty="0"/>
            <a:t> 1800-luku, </a:t>
          </a:r>
          <a:r>
            <a:rPr lang="en-US" sz="1700" kern="1200" dirty="0" err="1"/>
            <a:t>ev.lut.kirkko</a:t>
          </a:r>
          <a:r>
            <a:rPr lang="en-US" sz="1700" kern="1200" dirty="0"/>
            <a:t> 1900-luku</a:t>
          </a:r>
          <a:br>
            <a:rPr lang="en-US" sz="1700" kern="1200" dirty="0"/>
          </a:br>
          <a:r>
            <a:rPr lang="en-US" sz="1700" kern="1200" dirty="0" err="1"/>
            <a:t>kpl</a:t>
          </a:r>
          <a:r>
            <a:rPr lang="en-US" sz="1700" kern="1200" dirty="0"/>
            <a:t> 8-10 (11)</a:t>
          </a:r>
        </a:p>
      </dsp:txBody>
      <dsp:txXfrm>
        <a:off x="6280638" y="896651"/>
        <a:ext cx="2552136" cy="1531281"/>
      </dsp:txXfrm>
    </dsp:sp>
    <dsp:sp modelId="{A0922EFF-8B39-4C3E-8A38-EEE0D7CACC12}">
      <dsp:nvSpPr>
        <dsp:cNvPr id="0" name=""/>
        <dsp:cNvSpPr/>
      </dsp:nvSpPr>
      <dsp:spPr>
        <a:xfrm>
          <a:off x="1278450" y="2426133"/>
          <a:ext cx="9417383" cy="556391"/>
        </a:xfrm>
        <a:custGeom>
          <a:avLst/>
          <a:gdLst/>
          <a:ahLst/>
          <a:cxnLst/>
          <a:rect l="0" t="0" r="0" b="0"/>
          <a:pathLst>
            <a:path>
              <a:moveTo>
                <a:pt x="9417383" y="0"/>
              </a:moveTo>
              <a:lnTo>
                <a:pt x="9417383" y="295295"/>
              </a:lnTo>
              <a:lnTo>
                <a:pt x="0" y="295295"/>
              </a:lnTo>
              <a:lnTo>
                <a:pt x="0" y="55639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51251" y="2701394"/>
        <a:ext cx="471782" cy="5869"/>
      </dsp:txXfrm>
    </dsp:sp>
    <dsp:sp modelId="{249B482F-CFFD-48EC-8710-4545F281FC93}">
      <dsp:nvSpPr>
        <dsp:cNvPr id="0" name=""/>
        <dsp:cNvSpPr/>
      </dsp:nvSpPr>
      <dsp:spPr>
        <a:xfrm>
          <a:off x="9419765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18 Uskonnottomuus</a:t>
          </a:r>
          <a:br>
            <a:rPr lang="fi-FI" sz="1700" b="0" i="0" kern="1200" dirty="0"/>
          </a:br>
          <a:r>
            <a:rPr lang="fi-FI" sz="1700" b="0" i="0" kern="1200" dirty="0"/>
            <a:t>kpl 18</a:t>
          </a:r>
          <a:br>
            <a:rPr lang="fi-FI" sz="1700" b="0" i="0" kern="1200" dirty="0"/>
          </a:br>
          <a:r>
            <a:rPr lang="fi-FI" sz="1700" b="0" i="0" kern="1200" dirty="0"/>
            <a:t>Monivalintakoe </a:t>
          </a:r>
          <a:br>
            <a:rPr lang="fi-FI" sz="1700" b="0" i="0" kern="1200" dirty="0"/>
          </a:br>
          <a:r>
            <a:rPr lang="fi-FI" sz="1700" b="0" i="0" kern="1200" dirty="0"/>
            <a:t>kpl 11-14</a:t>
          </a:r>
          <a:endParaRPr lang="en-US" sz="1700" kern="1200" dirty="0"/>
        </a:p>
      </dsp:txBody>
      <dsp:txXfrm>
        <a:off x="9419765" y="896651"/>
        <a:ext cx="2552136" cy="1531281"/>
      </dsp:txXfrm>
    </dsp:sp>
    <dsp:sp modelId="{E57EBE57-4534-4FF9-94CB-B3D70C27AD99}">
      <dsp:nvSpPr>
        <dsp:cNvPr id="0" name=""/>
        <dsp:cNvSpPr/>
      </dsp:nvSpPr>
      <dsp:spPr>
        <a:xfrm>
          <a:off x="2552719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39" y="3777630"/>
        <a:ext cx="29349" cy="5869"/>
      </dsp:txXfrm>
    </dsp:sp>
    <dsp:sp modelId="{D82A9C05-7B42-41BC-9859-0FCBC23A9C11}">
      <dsp:nvSpPr>
        <dsp:cNvPr id="0" name=""/>
        <dsp:cNvSpPr/>
      </dsp:nvSpPr>
      <dsp:spPr>
        <a:xfrm>
          <a:off x="2382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19 Juutalaiset, muslimit, hindulaisuus, buddhalaisuus Suomessa, </a:t>
          </a:r>
          <a:br>
            <a:rPr lang="fi-FI" sz="1700" b="0" i="0" kern="1200" dirty="0"/>
          </a:br>
          <a:r>
            <a:rPr lang="fi-FI" sz="1700" b="0" i="0" kern="1200" dirty="0"/>
            <a:t>kpl 15-17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2382" y="3014924"/>
        <a:ext cx="2552136" cy="1531281"/>
      </dsp:txXfrm>
    </dsp:sp>
    <dsp:sp modelId="{B96A61BC-CE4A-4419-9A5E-7CF7E92FAC8F}">
      <dsp:nvSpPr>
        <dsp:cNvPr id="0" name=""/>
        <dsp:cNvSpPr/>
      </dsp:nvSpPr>
      <dsp:spPr>
        <a:xfrm>
          <a:off x="5691846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67" y="3777630"/>
        <a:ext cx="29349" cy="5869"/>
      </dsp:txXfrm>
    </dsp:sp>
    <dsp:sp modelId="{2015E021-2E5B-4A1A-80F7-D19BE1150D71}">
      <dsp:nvSpPr>
        <dsp:cNvPr id="0" name=""/>
        <dsp:cNvSpPr/>
      </dsp:nvSpPr>
      <dsp:spPr>
        <a:xfrm>
          <a:off x="3141510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20 Uskonto julkisessa elämässä</a:t>
          </a:r>
          <a:r>
            <a:rPr lang="fi-FI" sz="1700" b="0" i="0" kern="1200"/>
            <a:t>, kansalaistoiminta ym. </a:t>
          </a:r>
          <a:br>
            <a:rPr lang="fi-FI" sz="1700" b="0" i="0" kern="1200" dirty="0"/>
          </a:br>
          <a:r>
            <a:rPr lang="fi-FI" sz="1700" b="0" i="0" kern="1200" dirty="0"/>
            <a:t>kpl 19-21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3141510" y="3014924"/>
        <a:ext cx="2552136" cy="1531281"/>
      </dsp:txXfrm>
    </dsp:sp>
    <dsp:sp modelId="{56891278-467D-4D23-BB9B-15C6ECDB1147}">
      <dsp:nvSpPr>
        <dsp:cNvPr id="0" name=""/>
        <dsp:cNvSpPr/>
      </dsp:nvSpPr>
      <dsp:spPr>
        <a:xfrm>
          <a:off x="8830974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3777630"/>
        <a:ext cx="29349" cy="5869"/>
      </dsp:txXfrm>
    </dsp:sp>
    <dsp:sp modelId="{AB37E823-A964-4D48-ABFA-A674847AFAF2}">
      <dsp:nvSpPr>
        <dsp:cNvPr id="0" name=""/>
        <dsp:cNvSpPr/>
      </dsp:nvSpPr>
      <dsp:spPr>
        <a:xfrm>
          <a:off x="6280638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21 Pohjatunti ja koe</a:t>
          </a:r>
          <a:endParaRPr lang="en-US" sz="1700" kern="1200" dirty="0"/>
        </a:p>
      </dsp:txBody>
      <dsp:txXfrm>
        <a:off x="6280638" y="3014924"/>
        <a:ext cx="2552136" cy="1531281"/>
      </dsp:txXfrm>
    </dsp:sp>
    <dsp:sp modelId="{FBBA4C8E-B440-4F58-A4DA-E1842858991F}">
      <dsp:nvSpPr>
        <dsp:cNvPr id="0" name=""/>
        <dsp:cNvSpPr/>
      </dsp:nvSpPr>
      <dsp:spPr>
        <a:xfrm>
          <a:off x="9419765" y="3014924"/>
          <a:ext cx="2552136" cy="153128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Kesäloma!!!!</a:t>
          </a:r>
        </a:p>
      </dsp:txBody>
      <dsp:txXfrm>
        <a:off x="9419765" y="3014924"/>
        <a:ext cx="2552136" cy="1531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07F4-88B6-4F80-BF66-A70346AE0556}">
      <dsp:nvSpPr>
        <dsp:cNvPr id="0" name=""/>
        <dsp:cNvSpPr/>
      </dsp:nvSpPr>
      <dsp:spPr>
        <a:xfrm>
          <a:off x="0" y="35171"/>
          <a:ext cx="10515600" cy="428220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1. </a:t>
          </a:r>
          <a:r>
            <a:rPr lang="en-US" sz="6000" kern="1200" dirty="0" err="1"/>
            <a:t>Selaa</a:t>
          </a:r>
          <a:r>
            <a:rPr lang="en-US" sz="6000" kern="1200" dirty="0"/>
            <a:t> </a:t>
          </a:r>
          <a:r>
            <a:rPr lang="en-US" sz="6000" kern="1200" dirty="0" err="1"/>
            <a:t>kirjaa</a:t>
          </a:r>
          <a:r>
            <a:rPr lang="en-US" sz="6000" kern="1200" dirty="0"/>
            <a:t>. </a:t>
          </a:r>
          <a:br>
            <a:rPr lang="en-US" sz="6000" kern="1200" dirty="0"/>
          </a:br>
          <a:r>
            <a:rPr lang="en-US" sz="6000" kern="1200" dirty="0"/>
            <a:t>2. </a:t>
          </a:r>
          <a:r>
            <a:rPr lang="en-US" sz="6000" kern="1200" dirty="0" err="1"/>
            <a:t>Kirjoita</a:t>
          </a:r>
          <a:r>
            <a:rPr lang="en-US" sz="6000" kern="1200" dirty="0"/>
            <a:t> </a:t>
          </a:r>
          <a:r>
            <a:rPr lang="en-US" sz="6000" kern="1200" dirty="0" err="1"/>
            <a:t>lapulle</a:t>
          </a:r>
          <a:r>
            <a:rPr lang="en-US" sz="6000" kern="1200" dirty="0"/>
            <a:t> </a:t>
          </a:r>
          <a:r>
            <a:rPr lang="en-US" sz="6000" kern="1200" dirty="0" err="1"/>
            <a:t>muutama</a:t>
          </a:r>
          <a:r>
            <a:rPr lang="en-US" sz="6000" kern="1200" dirty="0"/>
            <a:t> </a:t>
          </a:r>
          <a:r>
            <a:rPr lang="en-US" sz="6000" kern="1200" dirty="0" err="1"/>
            <a:t>aihe</a:t>
          </a:r>
          <a:r>
            <a:rPr lang="en-US" sz="6000" kern="1200" dirty="0"/>
            <a:t>, </a:t>
          </a:r>
          <a:r>
            <a:rPr lang="en-US" sz="6000" kern="1200" dirty="0" err="1"/>
            <a:t>jotka</a:t>
          </a:r>
          <a:r>
            <a:rPr lang="en-US" sz="6000" kern="1200" dirty="0"/>
            <a:t> </a:t>
          </a:r>
          <a:r>
            <a:rPr lang="en-US" sz="6000" kern="1200" dirty="0" err="1"/>
            <a:t>sinua</a:t>
          </a:r>
          <a:r>
            <a:rPr lang="en-US" sz="6000" kern="1200" dirty="0"/>
            <a:t> </a:t>
          </a:r>
          <a:r>
            <a:rPr lang="en-US" sz="6000" kern="1200" dirty="0" err="1"/>
            <a:t>erityisesti</a:t>
          </a:r>
          <a:r>
            <a:rPr lang="en-US" sz="6000" kern="1200" dirty="0"/>
            <a:t> </a:t>
          </a:r>
          <a:r>
            <a:rPr lang="en-US" sz="6000" kern="1200" dirty="0" err="1"/>
            <a:t>tällä</a:t>
          </a:r>
          <a:r>
            <a:rPr lang="en-US" sz="6000" kern="1200" dirty="0"/>
            <a:t> </a:t>
          </a:r>
          <a:r>
            <a:rPr lang="en-US" sz="6000" kern="1200" dirty="0" err="1"/>
            <a:t>kurssilla</a:t>
          </a:r>
          <a:r>
            <a:rPr lang="en-US" sz="6000" kern="1200" dirty="0"/>
            <a:t> </a:t>
          </a:r>
          <a:r>
            <a:rPr lang="en-US" sz="6000" kern="1200" dirty="0" err="1"/>
            <a:t>kiinnostavat</a:t>
          </a:r>
          <a:r>
            <a:rPr lang="en-US" sz="6000" kern="1200" dirty="0"/>
            <a:t>. </a:t>
          </a:r>
        </a:p>
      </dsp:txBody>
      <dsp:txXfrm>
        <a:off x="209040" y="244211"/>
        <a:ext cx="10097520" cy="3864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7.4.2026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DEFE-67DC-4156-82AF-ABE1A91C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C51AD5A-2ACA-1A74-5975-0FD997D0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1DB4D18-0C5E-7C10-4E24-021CFE3F3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659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897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7CB50-7C99-D588-0F95-6D79393EA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3426E33-4EA7-F5FB-AC71-8EC664D29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EA8CB060-77FD-3557-2CBD-3F83B83C5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046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C9BC4-FE87-4820-BBAF-E9BB0DF2B494}" type="datetime1">
              <a:rPr lang="fi-FI" smtClean="0"/>
              <a:t>7.4.2026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2057-9F74-4E84-B7C6-4F73E212E1DC}" type="datetime1">
              <a:rPr lang="fi-FI" smtClean="0"/>
              <a:t>7.4.2026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A3397-F9DF-4908-A4CF-D9F4570D3628}" type="datetime1">
              <a:rPr lang="fi-FI" smtClean="0"/>
              <a:t>7.4.2026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8B8F7-8515-4142-85DA-198BB61B8554}" type="datetime1">
              <a:rPr lang="fi-FI" smtClean="0"/>
              <a:t>7.4.2026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6247E-5D0C-4314-916F-DCB9D8675302}" type="datetime1">
              <a:rPr lang="fi-FI" smtClean="0"/>
              <a:t>7.4.2026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50AB-37F2-4C61-9040-1D604E54AC29}" type="datetime1">
              <a:rPr lang="fi-FI" smtClean="0"/>
              <a:t>7.4.2026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840C-92B2-420F-A8EE-B3AFEA31A007}" type="datetime1">
              <a:rPr lang="fi-FI" smtClean="0"/>
              <a:t>7.4.2026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1655-CF41-4F5F-B97C-62700BC9E5A1}" type="datetime1">
              <a:rPr lang="fi-FI" smtClean="0"/>
              <a:t>7.4.2026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B9BC-68E3-4DCA-9EF1-3BA51365E95C}" type="datetime1">
              <a:rPr lang="fi-FI" smtClean="0"/>
              <a:t>7.4.2026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0957-23D4-4C04-81F6-6BE407783DC6}" type="datetime1">
              <a:rPr lang="fi-FI" smtClean="0"/>
              <a:t>7.4.2026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9B4E-0FE3-4B69-A3AE-9312918DC266}" type="datetime1">
              <a:rPr lang="fi-FI" smtClean="0"/>
              <a:t>7.4.2026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1017BE-F2BD-470C-B852-3C2C489AF4A6}" type="datetime1">
              <a:rPr lang="fi-FI" smtClean="0"/>
              <a:t>7.4.2026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F3D61-FA4E-CD50-795B-7668FDCE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BD027-D370-E9E2-DC4C-56DFCBDB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Tunnilla tänään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0B21C75-5542-215D-C67A-8C6415F05B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 Maailman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31C454-3311-A464-B4AC-FCF052F893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</a:t>
            </a:fld>
            <a:endParaRPr lang="fi-FI"/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78E2F468-A30C-CEA4-DB8B-46BB2D800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386702"/>
              </p:ext>
            </p:extLst>
          </p:nvPr>
        </p:nvGraphicFramePr>
        <p:xfrm>
          <a:off x="838200" y="1881188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830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147F3-B39D-60E6-1C64-B4BFD81C4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0F1746-111A-31E4-983C-FBC83967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238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Asenteet evankelis-luterilaista kirkkoa kohtaan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D3BCE4B3-BA85-EFF3-42B5-3714BA0B81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endParaRPr lang="fi-FI" altLang="fi-FI" sz="3600" dirty="0">
              <a:solidFill>
                <a:srgbClr val="7030A0"/>
              </a:solidFill>
            </a:endParaRPr>
          </a:p>
          <a:p>
            <a:endParaRPr lang="fi-FI" altLang="fi-FI" sz="36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i-FI" altLang="fi-FI" sz="4800" dirty="0">
                <a:solidFill>
                  <a:srgbClr val="7030A0"/>
                </a:solidFill>
              </a:rPr>
              <a:t>Valtaosa suomalaisista kuuluu edelleen evankelis-luterilaiseen kirkkoon. Miksi?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D24A5B1-817D-F640-512D-8034124C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72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24B591-C55F-BB60-9D31-7DCCDEED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1344E22-BCBE-97B1-E551-1BB54888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0631F7-9A9E-5168-DAEB-515EBC18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5" y="1218679"/>
            <a:ext cx="9756399" cy="5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Asenteet evankelis-luterilaista kirkkoa kohtaan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Kirkko nähdään perinteitä ylläpitävänä, ja sen työtä arvostetaan.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Siirtymäriittejä pidetään tärkeinä (esim. konfirmaatio, häät, hautajaiset).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kriisi- ja avustustyötä arvostetaan (esim. syrjäytyneiden auttaminen).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halutaan pitävän yllä kristillistä kulttuuria (esim. hautausmaat).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12</a:t>
            </a:fld>
            <a:endParaRPr lang="fi-FI" dirty="0"/>
          </a:p>
        </p:txBody>
      </p:sp>
      <p:pic>
        <p:nvPicPr>
          <p:cNvPr id="6" name="Kuva 5" descr="Kuva, joka sisältää kohteen ruoho, puu, ulko, puisto&#10;&#10;Kuvaus luotu automaattisesti">
            <a:extLst>
              <a:ext uri="{FF2B5EF4-FFF2-40B4-BE49-F238E27FC236}">
                <a16:creationId xmlns:a16="http://schemas.microsoft.com/office/drawing/2014/main" id="{671EBCDE-C875-BBFA-9D59-98AC8489D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23" y="3600478"/>
            <a:ext cx="4017705" cy="3019930"/>
          </a:xfrm>
          <a:prstGeom prst="rect">
            <a:avLst/>
          </a:prstGeom>
        </p:spPr>
      </p:pic>
      <p:pic>
        <p:nvPicPr>
          <p:cNvPr id="8" name="Kuva 7" descr="Kuva, joka sisältää kohteen henkilö, ryhmä&#10;&#10;Kuvaus luotu automaattisesti">
            <a:extLst>
              <a:ext uri="{FF2B5EF4-FFF2-40B4-BE49-F238E27FC236}">
                <a16:creationId xmlns:a16="http://schemas.microsoft.com/office/drawing/2014/main" id="{3261540B-476C-07FE-3BB4-40F843996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37" y="3601534"/>
            <a:ext cx="4559237" cy="30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91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021009-0032-75E9-3857-1B9C9451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B92CDB-5E44-D2B5-4AE3-1C50143C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554DBE7-C1D6-58F2-5572-F3D38DC97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87" y="974432"/>
            <a:ext cx="7948425" cy="54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F199DAA-24FE-C0B5-3318-D40A31ED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D86A785-9A3F-6648-3758-42FD959E8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DA9892-9CF6-4007-C193-5B24FBF85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" r="6125" b="5657"/>
          <a:stretch/>
        </p:blipFill>
        <p:spPr>
          <a:xfrm>
            <a:off x="1088435" y="1148664"/>
            <a:ext cx="9291565" cy="51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76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5603BD-8B7C-A923-D3CA-68D11E8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5F45265-7C67-7D7F-3115-AD454C44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pic>
        <p:nvPicPr>
          <p:cNvPr id="5" name="Kuva 4" descr="Kuva, joka sisältää kohteen teksti, näyttökuva, paperi, kirjoitusvälineet&#10;&#10;Kuvaus luotu automaattisesti">
            <a:extLst>
              <a:ext uri="{FF2B5EF4-FFF2-40B4-BE49-F238E27FC236}">
                <a16:creationId xmlns:a16="http://schemas.microsoft.com/office/drawing/2014/main" id="{87B8864B-B089-C762-264C-7A3BCA99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r="2424" b="1693"/>
          <a:stretch/>
        </p:blipFill>
        <p:spPr>
          <a:xfrm>
            <a:off x="1952134" y="634279"/>
            <a:ext cx="8030066" cy="57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2. Syitä uskontojen muutoksille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Modernisaatio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208552" cy="4633913"/>
          </a:xfrm>
        </p:spPr>
        <p:txBody>
          <a:bodyPr/>
          <a:lstStyle/>
          <a:p>
            <a:r>
              <a:rPr lang="fi-FI" altLang="fi-FI" sz="2200" b="1" dirty="0"/>
              <a:t>Modernisaatio=1900-luvulla alkanut yhteiskunnallinen prosessi, jossa tekniikka ja hallinto kehittyvät ja yhteiskunnan instituutiot eriytyvät toisistaan. </a:t>
            </a:r>
            <a:r>
              <a:rPr lang="fi-FI" altLang="fi-FI" sz="2200" dirty="0"/>
              <a:t>On</a:t>
            </a:r>
            <a:r>
              <a:rPr lang="fi-FI" altLang="fi-FI" sz="2200" b="1" dirty="0"/>
              <a:t> </a:t>
            </a:r>
            <a:r>
              <a:rPr lang="fi-FI" altLang="fi-FI" sz="2200" dirty="0"/>
              <a:t>vaikuttanut monin tavoin yksilöiden elämään: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Elinolot ovat parantuneet.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Varallisuus on lisääntynyt.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Koulutustaso on kasvanut.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Vapaa-aika on lisääntynyt.</a:t>
            </a:r>
          </a:p>
          <a:p>
            <a:r>
              <a:rPr lang="fi-FI" altLang="fi-FI" sz="2200" dirty="0"/>
              <a:t>Modernisaatio näkyy kaikkein voimakkaammin kaupungeissa.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2. Syitä uskontojen muutoksille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pic>
        <p:nvPicPr>
          <p:cNvPr id="6" name="Kuva 5" descr="Kuva, joka sisältää kohteen ulko, rakennus, polkupyörä, henkilö&#10;&#10;Kuvaus luotu automaattisesti">
            <a:extLst>
              <a:ext uri="{FF2B5EF4-FFF2-40B4-BE49-F238E27FC236}">
                <a16:creationId xmlns:a16="http://schemas.microsoft.com/office/drawing/2014/main" id="{5AD56357-58AA-9F8F-13EE-5E301B10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10" y="1906398"/>
            <a:ext cx="4568263" cy="30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Maallistuminen ja sekularisaatioteoriat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629550" cy="4633913"/>
          </a:xfrm>
        </p:spPr>
        <p:txBody>
          <a:bodyPr/>
          <a:lstStyle/>
          <a:p>
            <a:r>
              <a:rPr lang="fi-FI" altLang="fi-FI" sz="2200" b="1" dirty="0"/>
              <a:t>Maallistuminen eli sekularisaatio= uskonnon merkityksen vähenemistä yksilön elämässä tai yhteiskunnan eri toiminnoissa.</a:t>
            </a:r>
          </a:p>
          <a:p>
            <a:r>
              <a:rPr lang="fi-FI" altLang="fi-FI" sz="2200" b="1" dirty="0"/>
              <a:t>Sekularisaatioteorioiden mukaan maallistuminen on modernisaation seurausta.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Modernisaation seurauksena ihmiset eivät enää tarvitse perinteitä ja ei-rationaalisia uskomuksia ja tapoja entiseen tapaan.</a:t>
            </a:r>
          </a:p>
          <a:p>
            <a:r>
              <a:rPr lang="fi-FI" altLang="fi-FI" sz="2200" dirty="0"/>
              <a:t>Sekularisaatioteoriat ovat kuitenkin joutuneet kohtaamaan ongelmia: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Yhteiskunnallinen muutos ei edennyt muualla maailmassa länsieurooppalaisen mallin mukaan.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Lähi-idässä islamin asema ideologisena voimana on ollut nousussa.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Kommunististen järjestelmien romahtaminen johti monissa Itä-Euroopan ja Itä-Aasian maissa uskontojen aseman elpymiseen.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Perinteisen uskonnollisuuden tilalle on kasvanut </a:t>
            </a:r>
            <a:br>
              <a:rPr lang="fi-FI" altLang="fi-FI" sz="2200" dirty="0"/>
            </a:br>
            <a:r>
              <a:rPr lang="fi-FI" altLang="fi-FI" sz="2200" dirty="0"/>
              <a:t>kiinnostusta uudenlaiseen henkisyyteen. </a:t>
            </a:r>
          </a:p>
          <a:p>
            <a:endParaRPr lang="fi-FI" altLang="fi-FI" sz="2200" dirty="0"/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2. Syitä uskontojen muutoksille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FA70E50-B898-A996-6B47-EA150F8038E5}"/>
              </a:ext>
            </a:extLst>
          </p:cNvPr>
          <p:cNvSpPr txBox="1"/>
          <p:nvPr/>
        </p:nvSpPr>
        <p:spPr>
          <a:xfrm>
            <a:off x="7756989" y="5314950"/>
            <a:ext cx="4114800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Miksi uskonto on ihmisille edelleen tärkeää?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Henkisyyden nousu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543050"/>
            <a:ext cx="7047451" cy="4633913"/>
          </a:xfrm>
        </p:spPr>
        <p:txBody>
          <a:bodyPr/>
          <a:lstStyle/>
          <a:p>
            <a:r>
              <a:rPr lang="fi-FI" altLang="fi-FI" sz="2200" b="1" dirty="0"/>
              <a:t>Henkisyys/uushenkisyys=yksilöllisten kokemusta kautta tapahtuvaa pyhyyden etsimistä</a:t>
            </a:r>
          </a:p>
          <a:p>
            <a:r>
              <a:rPr lang="fi-FI" altLang="fi-FI" sz="2200" dirty="0"/>
              <a:t>Nykyajan eurooppalaiset ovat edelleen kiinnostuneita uskonnoista ja henkisistä arvoista, mutta uskonnollisuus on muuttanut muotoaan. </a:t>
            </a:r>
          </a:p>
          <a:p>
            <a:r>
              <a:rPr lang="fi-FI" altLang="fi-FI" sz="2200" dirty="0"/>
              <a:t>Kristinuskosta vieraantuminen ei johda suoraan ateismiin. </a:t>
            </a:r>
          </a:p>
          <a:p>
            <a:r>
              <a:rPr lang="fi-FI" altLang="fi-FI" sz="2200" dirty="0"/>
              <a:t>Nykyihmisellä on uudenlaisia tapoja ymmärtää ja löytää yhteys yliluonnolliseen ja pyhään. </a:t>
            </a:r>
          </a:p>
          <a:p>
            <a:r>
              <a:rPr lang="fi-FI" altLang="fi-FI" sz="2200" dirty="0"/>
              <a:t>Ihmiset haluavat luoda yksilöllisen uskonnollisen polun erilaisista maailmankatsomuksellisista aineksista, ja perinteiset uskonnolliset ilmaisut menettävät merkitystään. 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2. Syitä uskontojen muutoksille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C30FAA1-B84E-799F-B45C-38C60DC07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18" y="266139"/>
            <a:ext cx="2372456" cy="355868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D12BA63-0B1D-FE7A-6F04-17E0DAE9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20" y="4011889"/>
            <a:ext cx="3662728" cy="23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DB9A5-4314-4AAB-9E57-B98BF4DB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67" y="760646"/>
            <a:ext cx="10515600" cy="1325563"/>
          </a:xfrm>
        </p:spPr>
        <p:txBody>
          <a:bodyPr wrap="square" anchor="ctr">
            <a:normAutofit fontScale="90000"/>
          </a:bodyPr>
          <a:lstStyle/>
          <a:p>
            <a:r>
              <a:rPr lang="fi-FI" b="1" dirty="0"/>
              <a:t>UE 4 - Aikataulu 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344C29-8E5E-08B5-4444-8C9C4C2924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fi-FI"/>
          </a:p>
        </p:txBody>
      </p:sp>
      <p:graphicFrame>
        <p:nvGraphicFramePr>
          <p:cNvPr id="14" name="Tekstin paikkamerkki 2">
            <a:extLst>
              <a:ext uri="{FF2B5EF4-FFF2-40B4-BE49-F238E27FC236}">
                <a16:creationId xmlns:a16="http://schemas.microsoft.com/office/drawing/2014/main" id="{B3A3C45C-3BD4-A465-64E7-76E4B67D2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7366623"/>
              </p:ext>
            </p:extLst>
          </p:nvPr>
        </p:nvGraphicFramePr>
        <p:xfrm>
          <a:off x="87086" y="1142999"/>
          <a:ext cx="11974285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62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Sekularismi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315200" cy="4633913"/>
          </a:xfrm>
        </p:spPr>
        <p:txBody>
          <a:bodyPr/>
          <a:lstStyle/>
          <a:p>
            <a:r>
              <a:rPr lang="fi-FI" altLang="fi-FI" b="1" dirty="0"/>
              <a:t>Sekularismilla tarkoitetaan uskonnon vaikutusvallan heikentämistä julkisen vallan piirissä. </a:t>
            </a:r>
          </a:p>
          <a:p>
            <a:r>
              <a:rPr lang="fi-FI" altLang="fi-FI" dirty="0"/>
              <a:t>Sekularismin nousukausi oli 1800−1960-luvuilla.</a:t>
            </a:r>
          </a:p>
          <a:p>
            <a:r>
              <a:rPr lang="fi-FI" altLang="fi-FI" dirty="0"/>
              <a:t>Merkittäviä sekularismiin perustuvia poliittisia toimenpiteitä toteutettiin esimerkiksi Neuvostoliitossa, Turkissa ja Kiinassa. </a:t>
            </a:r>
          </a:p>
          <a:p>
            <a:r>
              <a:rPr lang="fi-FI" altLang="fi-FI" dirty="0"/>
              <a:t>Uskonnollisten yhteisöjen ja julkisen vallan sidoksen purkaminen on toisaalta antanut uskonnoille laajemman toimintavapauden. 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2. Syitä uskontojen muutoksille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pic>
        <p:nvPicPr>
          <p:cNvPr id="6" name="Kuva 5" descr="Kuva, joka sisältää kohteen teksti, sisä, näkymä, useat&#10;&#10;Kuvaus luotu automaattisesti">
            <a:extLst>
              <a:ext uri="{FF2B5EF4-FFF2-40B4-BE49-F238E27FC236}">
                <a16:creationId xmlns:a16="http://schemas.microsoft.com/office/drawing/2014/main" id="{036EDCF4-F6F7-91E5-22E2-FB0BF1A31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14" y="1488166"/>
            <a:ext cx="3032309" cy="453938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876B56B-4AFA-C067-D262-E7A9648B3270}"/>
              </a:ext>
            </a:extLst>
          </p:cNvPr>
          <p:cNvSpPr txBox="1"/>
          <p:nvPr/>
        </p:nvSpPr>
        <p:spPr>
          <a:xfrm>
            <a:off x="8361800" y="6053852"/>
            <a:ext cx="3897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Alankomaissa entisen kirkon tiloissa toimii nykyään kirjakauppa.</a:t>
            </a:r>
          </a:p>
        </p:txBody>
      </p:sp>
    </p:spTree>
    <p:extLst>
      <p:ext uri="{BB962C8B-B14F-4D97-AF65-F5344CB8AC3E}">
        <p14:creationId xmlns:p14="http://schemas.microsoft.com/office/powerpoint/2010/main" val="3671185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2000-luvun jälkisekulaari yhteiskunta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164897" cy="4633913"/>
          </a:xfrm>
        </p:spPr>
        <p:txBody>
          <a:bodyPr/>
          <a:lstStyle/>
          <a:p>
            <a:r>
              <a:rPr lang="fi-FI" altLang="fi-FI" sz="2200" dirty="0"/>
              <a:t>Nykyisin sekularisaatioteorioiden katsotaan selittävän ainoastaan läntisen Euroopan kehityskulkua. </a:t>
            </a:r>
          </a:p>
          <a:p>
            <a:r>
              <a:rPr lang="fi-FI" altLang="fi-FI" sz="2200" dirty="0"/>
              <a:t>Modernisaation tuottama maailmankatsomusten ja arvojen monimuotoisuus on myös lisännyt kiinnostusta uskontoja kohtaan. </a:t>
            </a:r>
          </a:p>
          <a:p>
            <a:r>
              <a:rPr lang="fi-FI" altLang="fi-FI" sz="2200" b="1" dirty="0"/>
              <a:t>Jälkisekulaarilla uskonnolla tarkoitetaan tilannetta, jossa uskonnot ovat palanneet 2000-luvulla uudelleen osaksi yhteiskunnan julkista elämää.</a:t>
            </a:r>
          </a:p>
          <a:p>
            <a:r>
              <a:rPr lang="fi-FI" altLang="fi-FI" sz="2200" dirty="0"/>
              <a:t>Kaikissa uskontoperinteissä on syntynyt liikkeitä, jotka pyrkivät vaikuttamaan myös yhteiskunnallisten muutosten etenemiseen. </a:t>
            </a:r>
          </a:p>
          <a:p>
            <a:r>
              <a:rPr lang="fi-FI" altLang="fi-FI" sz="2200" dirty="0"/>
              <a:t>Merkittävä määrä maailman hyväntekeväisyys- ja avustusjärjestöistä on taustaltaan uskonnollisia.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2. Syitä uskontojen muutoksille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pic>
        <p:nvPicPr>
          <p:cNvPr id="6" name="Kuva 5" descr="Kuva, joka sisältää kohteen henkilö, väkijoukko, auditorio&#10;&#10;Kuvaus luotu automaattisesti">
            <a:extLst>
              <a:ext uri="{FF2B5EF4-FFF2-40B4-BE49-F238E27FC236}">
                <a16:creationId xmlns:a16="http://schemas.microsoft.com/office/drawing/2014/main" id="{FA576EFF-DEF5-6F36-D601-EFF2652F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97" y="2178069"/>
            <a:ext cx="4094417" cy="272868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C480F46-CD11-11BD-326B-3FE075B0D0B8}"/>
              </a:ext>
            </a:extLst>
          </p:cNvPr>
          <p:cNvSpPr txBox="1"/>
          <p:nvPr/>
        </p:nvSpPr>
        <p:spPr>
          <a:xfrm>
            <a:off x="8875552" y="4941694"/>
            <a:ext cx="268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i-FI" sz="1000" dirty="0"/>
              <a:t>Monet uskonnolliset yhteisöt ovat osallistuneet </a:t>
            </a:r>
          </a:p>
          <a:p>
            <a:pPr algn="just"/>
            <a:r>
              <a:rPr lang="fi-FI" sz="1000" dirty="0"/>
              <a:t>muun muassa ilmastonmuutoskeskusteluun.</a:t>
            </a:r>
          </a:p>
        </p:txBody>
      </p:sp>
    </p:spTree>
    <p:extLst>
      <p:ext uri="{BB962C8B-B14F-4D97-AF65-F5344CB8AC3E}">
        <p14:creationId xmlns:p14="http://schemas.microsoft.com/office/powerpoint/2010/main" val="405248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B886-82B5-34A2-67B5-E58983675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9DC8EA-9652-BD8A-0568-2C8D01FE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Aloitustehtävä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D81CEB3-C046-2B8B-2D4F-B034F8A5A7D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 Maailman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3D3856D-F25E-6729-74FF-B5B4C0F9387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fi-FI"/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4799BAB2-5FEA-7BFC-B8E2-7DBB93ECC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972323"/>
              </p:ext>
            </p:extLst>
          </p:nvPr>
        </p:nvGraphicFramePr>
        <p:xfrm>
          <a:off x="838200" y="1881188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821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1. Suomen uskontotilanne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Jäsenyys uskonnollisissa yhteisöissä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156508" cy="4633913"/>
          </a:xfrm>
        </p:spPr>
        <p:txBody>
          <a:bodyPr/>
          <a:lstStyle/>
          <a:p>
            <a:r>
              <a:rPr lang="fi-FI" altLang="fi-FI" sz="2200" b="1" dirty="0"/>
              <a:t>Kansainvälisesti vertailtuna Suomi on uskonnollisesti melko yhtenäinen maa.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b="1" dirty="0"/>
              <a:t>Suurin osa kuuluu evankelis-luterilaiseen kirkkoon (2025: 61,1 %).</a:t>
            </a:r>
          </a:p>
          <a:p>
            <a:r>
              <a:rPr lang="fi-FI" altLang="fi-FI" sz="2200" dirty="0"/>
              <a:t>Evankelis-luterilaisesta </a:t>
            </a:r>
            <a:r>
              <a:rPr lang="fi-FI" altLang="fi-FI" sz="2200" b="1" dirty="0"/>
              <a:t>kirkosta eroaminen on lisääntynyt</a:t>
            </a:r>
            <a:r>
              <a:rPr lang="fi-FI" altLang="fi-FI" sz="2200" dirty="0"/>
              <a:t>. </a:t>
            </a:r>
          </a:p>
          <a:p>
            <a:r>
              <a:rPr lang="fi-FI" altLang="fi-FI" sz="2200" b="1" dirty="0"/>
              <a:t>Uskontokuntiin kuulumattomien osuus on kasvanut.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b="1" dirty="0"/>
              <a:t>Yli 1/3 Suomen väestöstä. (34,9 % 2024)</a:t>
            </a:r>
          </a:p>
          <a:p>
            <a:r>
              <a:rPr lang="fi-FI" altLang="fi-FI" sz="2200" dirty="0"/>
              <a:t>Uskonnollisten vähemmistöjen jäsenmäärä on kasvanut erityisesti maahanmuuton seurauksena (esim. katolilaiset, muslimit).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6" name="Kuva 5" descr="Kuva, joka sisältää kohteen ulko, rakennus, taivas, henkilöt&#10;&#10;Kuvaus luotu automaattisesti">
            <a:extLst>
              <a:ext uri="{FF2B5EF4-FFF2-40B4-BE49-F238E27FC236}">
                <a16:creationId xmlns:a16="http://schemas.microsoft.com/office/drawing/2014/main" id="{8499B578-D355-67F6-71F4-835352676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57299"/>
            <a:ext cx="3470276" cy="52054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534074F-3C5A-F12F-BC71-2314C26E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35FBA7-D94A-65D6-D8D6-2EC784B5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7" name="Kuva 6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C53FE164-69CB-850C-3B1D-E50FD6692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02" y="1243442"/>
            <a:ext cx="8928123" cy="51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379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Uskontoja koskevien tilastojen tulkinnassa huomioitavia seikkoja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58962"/>
            <a:ext cx="6062221" cy="4633913"/>
          </a:xfrm>
        </p:spPr>
        <p:txBody>
          <a:bodyPr/>
          <a:lstStyle/>
          <a:p>
            <a:r>
              <a:rPr lang="fi-FI" altLang="fi-FI" sz="2200" dirty="0"/>
              <a:t>Kaikki eri uskontoja edustavat ihmiset eivät ole rekisteröityneet uskonnollisiin yhdyskuntiin.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Esim. muslimeja arvioidaan olevan moninkertainen määrä tilastoihin verrattuna.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Esim. Suomen helluntaikirkko rekisteröityi 2003, mutta vain osa helluntailaisista liittynyt siihen.</a:t>
            </a:r>
          </a:p>
          <a:p>
            <a:r>
              <a:rPr lang="fi-FI" altLang="fi-FI" sz="2200" dirty="0"/>
              <a:t>Ihmisten yksilöllinen uskonnonharjoitus ei näy uskonnollisten yhteisöjen tilaistoissa.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Kuva 5" descr="Kuva, joka sisältää kohteen henkilö, sisä, käyttäminen, kannettava&#10;&#10;Kuvaus luotu automaattisesti">
            <a:extLst>
              <a:ext uri="{FF2B5EF4-FFF2-40B4-BE49-F238E27FC236}">
                <a16:creationId xmlns:a16="http://schemas.microsoft.com/office/drawing/2014/main" id="{1D882FF1-0ED1-0F0B-D604-85E56221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03" y="1974824"/>
            <a:ext cx="4616133" cy="30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Uskonnon harjoittaminen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297891" cy="4633913"/>
          </a:xfrm>
        </p:spPr>
        <p:txBody>
          <a:bodyPr/>
          <a:lstStyle/>
          <a:p>
            <a:r>
              <a:rPr lang="fi-FI" altLang="fi-FI" sz="2200" b="1" dirty="0"/>
              <a:t>Julkinen uskonnonharjoitus on melko alhaisella tasolla</a:t>
            </a:r>
            <a:r>
              <a:rPr lang="fi-FI" altLang="fi-FI" sz="2200" dirty="0"/>
              <a:t>, ja uskonnollisissa tilaisuuksissa käydään enimmäkseen juhlapyhinä.</a:t>
            </a:r>
          </a:p>
          <a:p>
            <a:r>
              <a:rPr lang="fi-FI" altLang="fi-FI" sz="2200" dirty="0"/>
              <a:t>Uskonnollisia tilaisuuksia seurataan myös radion, television ja internetin välityksellä. </a:t>
            </a:r>
          </a:p>
          <a:p>
            <a:r>
              <a:rPr lang="fi-FI" altLang="fi-FI" sz="2200" b="1" dirty="0"/>
              <a:t>Yksityinen uskonnonharjoitus on aktiivisempaa</a:t>
            </a:r>
            <a:r>
              <a:rPr lang="fi-FI" altLang="fi-FI" sz="2200" dirty="0"/>
              <a:t>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1/3 suomalaisista rukoilee vähintään muutaman kerran kuukaudessa.</a:t>
            </a:r>
          </a:p>
          <a:p>
            <a:r>
              <a:rPr lang="fi-FI" altLang="fi-FI" sz="2200" dirty="0"/>
              <a:t>Suomalaisista noin puolet pitää itseään uskonnollisena, mutta uskonnollisuuden luonne on muuttunut. </a:t>
            </a:r>
          </a:p>
          <a:p>
            <a:r>
              <a:rPr lang="fi-FI" altLang="fi-FI" sz="2200" dirty="0"/>
              <a:t>Uskonkäsitykset voivat poiketa uskonnollisten yhteisöjen määrittelemistä opeista.</a:t>
            </a:r>
          </a:p>
          <a:p>
            <a:endParaRPr lang="fi-FI" altLang="fi-FI" sz="2200" dirty="0"/>
          </a:p>
          <a:p>
            <a:endParaRPr lang="fi-FI" altLang="fi-FI" sz="2200" dirty="0"/>
          </a:p>
          <a:p>
            <a:endParaRPr lang="fi-FI" altLang="fi-FI" sz="2200" dirty="0"/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6" name="Kuva 5" descr="Kuva, joka sisältää kohteen henkilö, ikkuna, sisä&#10;&#10;Kuvaus luotu automaattisesti">
            <a:extLst>
              <a:ext uri="{FF2B5EF4-FFF2-40B4-BE49-F238E27FC236}">
                <a16:creationId xmlns:a16="http://schemas.microsoft.com/office/drawing/2014/main" id="{9DACD1B6-E9AC-E293-DECE-4D0BF477B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91" y="1543050"/>
            <a:ext cx="4780216" cy="31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7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1A4FEA-2CEB-C140-7839-7F2F0DAC5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0353037-E26A-A5DA-0D01-FDBD4E1E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0DA83A0-C6C6-107B-6C38-6440E60F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80" y="1108409"/>
            <a:ext cx="8947039" cy="52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93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824</Words>
  <Application>Microsoft Office PowerPoint</Application>
  <PresentationFormat>Laajakuva</PresentationFormat>
  <Paragraphs>125</Paragraphs>
  <Slides>21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Office-teema</vt:lpstr>
      <vt:lpstr>Tunnilla tänään </vt:lpstr>
      <vt:lpstr>UE 4 - Aikataulu   </vt:lpstr>
      <vt:lpstr>Aloitustehtävä</vt:lpstr>
      <vt:lpstr>1. Suomen uskontotilanne</vt:lpstr>
      <vt:lpstr>Jäsenyys uskonnollisissa yhteisöissä</vt:lpstr>
      <vt:lpstr>PowerPoint-esitys</vt:lpstr>
      <vt:lpstr>Uskontoja koskevien tilastojen tulkinnassa huomioitavia seikkoja</vt:lpstr>
      <vt:lpstr>Uskonnon harjoittaminen</vt:lpstr>
      <vt:lpstr>PowerPoint-esitys</vt:lpstr>
      <vt:lpstr>Asenteet evankelis-luterilaista kirkkoa kohtaan</vt:lpstr>
      <vt:lpstr>PowerPoint-esitys</vt:lpstr>
      <vt:lpstr>Asenteet evankelis-luterilaista kirkkoa kohtaan</vt:lpstr>
      <vt:lpstr>PowerPoint-esitys</vt:lpstr>
      <vt:lpstr>PowerPoint-esitys</vt:lpstr>
      <vt:lpstr>PowerPoint-esitys</vt:lpstr>
      <vt:lpstr>2. Syitä uskontojen muutoksille</vt:lpstr>
      <vt:lpstr>Modernisaatio</vt:lpstr>
      <vt:lpstr>Maallistuminen ja sekularisaatioteoriat</vt:lpstr>
      <vt:lpstr>Henkisyyden nousu</vt:lpstr>
      <vt:lpstr>Sekularismi</vt:lpstr>
      <vt:lpstr>2000-luvun jälkisekulaari yhteiskunta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Anne Saari</cp:lastModifiedBy>
  <cp:revision>11</cp:revision>
  <dcterms:created xsi:type="dcterms:W3CDTF">2021-06-01T16:07:13Z</dcterms:created>
  <dcterms:modified xsi:type="dcterms:W3CDTF">2026-04-07T10:19:48Z</dcterms:modified>
</cp:coreProperties>
</file>