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77" r:id="rId2"/>
    <p:sldId id="278" r:id="rId3"/>
    <p:sldId id="256" r:id="rId4"/>
    <p:sldId id="257" r:id="rId5"/>
    <p:sldId id="259" r:id="rId6"/>
    <p:sldId id="258" r:id="rId7"/>
    <p:sldId id="260" r:id="rId8"/>
    <p:sldId id="261" r:id="rId9"/>
    <p:sldId id="262" r:id="rId10"/>
    <p:sldId id="279" r:id="rId11"/>
    <p:sldId id="281" r:id="rId12"/>
    <p:sldId id="280" r:id="rId13"/>
    <p:sldId id="263" r:id="rId14"/>
    <p:sldId id="264" r:id="rId15"/>
    <p:sldId id="265" r:id="rId16"/>
    <p:sldId id="266" r:id="rId17"/>
    <p:sldId id="267" r:id="rId18"/>
    <p:sldId id="282" r:id="rId19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C57068-B1B6-4E85-94DA-2A79B1792957}" v="54" dt="2026-04-22T09:17:27.3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Saari" userId="06911239-b8a8-4566-8071-18295be52f0e" providerId="ADAL" clId="{4F300BAD-BA7F-4E6A-A0DA-F4EB57F86994}"/>
    <pc:docChg chg="undo custSel addSld delSld modSld sldOrd">
      <pc:chgData name="Anne Saari" userId="06911239-b8a8-4566-8071-18295be52f0e" providerId="ADAL" clId="{4F300BAD-BA7F-4E6A-A0DA-F4EB57F86994}" dt="2026-04-22T09:25:57.627" v="523" actId="1076"/>
      <pc:docMkLst>
        <pc:docMk/>
      </pc:docMkLst>
      <pc:sldChg chg="modSp mod">
        <pc:chgData name="Anne Saari" userId="06911239-b8a8-4566-8071-18295be52f0e" providerId="ADAL" clId="{4F300BAD-BA7F-4E6A-A0DA-F4EB57F86994}" dt="2026-04-21T15:27:21.022" v="81" actId="20577"/>
        <pc:sldMkLst>
          <pc:docMk/>
          <pc:sldMk cId="0" sldId="257"/>
        </pc:sldMkLst>
        <pc:spChg chg="mod">
          <ac:chgData name="Anne Saari" userId="06911239-b8a8-4566-8071-18295be52f0e" providerId="ADAL" clId="{4F300BAD-BA7F-4E6A-A0DA-F4EB57F86994}" dt="2026-04-21T15:27:21.022" v="81" actId="20577"/>
          <ac:spMkLst>
            <pc:docMk/>
            <pc:sldMk cId="0" sldId="257"/>
            <ac:spMk id="3075" creationId="{4B2E3F6B-2452-43DB-9BA0-AF372E3BB025}"/>
          </ac:spMkLst>
        </pc:spChg>
      </pc:sldChg>
      <pc:sldChg chg="modSp mod">
        <pc:chgData name="Anne Saari" userId="06911239-b8a8-4566-8071-18295be52f0e" providerId="ADAL" clId="{4F300BAD-BA7F-4E6A-A0DA-F4EB57F86994}" dt="2026-04-22T09:24:45.938" v="521" actId="1076"/>
        <pc:sldMkLst>
          <pc:docMk/>
          <pc:sldMk cId="4210573063" sldId="261"/>
        </pc:sldMkLst>
        <pc:picChg chg="mod">
          <ac:chgData name="Anne Saari" userId="06911239-b8a8-4566-8071-18295be52f0e" providerId="ADAL" clId="{4F300BAD-BA7F-4E6A-A0DA-F4EB57F86994}" dt="2026-04-22T09:24:45.938" v="521" actId="1076"/>
          <ac:picMkLst>
            <pc:docMk/>
            <pc:sldMk cId="4210573063" sldId="261"/>
            <ac:picMk id="6" creationId="{D1B40120-72E3-E755-0E86-B9AB1CEB2027}"/>
          </ac:picMkLst>
        </pc:picChg>
      </pc:sldChg>
      <pc:sldChg chg="add">
        <pc:chgData name="Anne Saari" userId="06911239-b8a8-4566-8071-18295be52f0e" providerId="ADAL" clId="{4F300BAD-BA7F-4E6A-A0DA-F4EB57F86994}" dt="2026-04-21T10:30:57.010" v="0"/>
        <pc:sldMkLst>
          <pc:docMk/>
          <pc:sldMk cId="0" sldId="262"/>
        </pc:sldMkLst>
      </pc:sldChg>
      <pc:sldChg chg="modSp add mod">
        <pc:chgData name="Anne Saari" userId="06911239-b8a8-4566-8071-18295be52f0e" providerId="ADAL" clId="{4F300BAD-BA7F-4E6A-A0DA-F4EB57F86994}" dt="2026-04-22T09:25:57.627" v="523" actId="1076"/>
        <pc:sldMkLst>
          <pc:docMk/>
          <pc:sldMk cId="0" sldId="263"/>
        </pc:sldMkLst>
        <pc:picChg chg="mod">
          <ac:chgData name="Anne Saari" userId="06911239-b8a8-4566-8071-18295be52f0e" providerId="ADAL" clId="{4F300BAD-BA7F-4E6A-A0DA-F4EB57F86994}" dt="2026-04-22T09:25:57.627" v="523" actId="1076"/>
          <ac:picMkLst>
            <pc:docMk/>
            <pc:sldMk cId="0" sldId="263"/>
            <ac:picMk id="6" creationId="{2ED3D1C2-F35E-BA11-7FA8-1A72EFC7D5E2}"/>
          </ac:picMkLst>
        </pc:picChg>
      </pc:sldChg>
      <pc:sldChg chg="add">
        <pc:chgData name="Anne Saari" userId="06911239-b8a8-4566-8071-18295be52f0e" providerId="ADAL" clId="{4F300BAD-BA7F-4E6A-A0DA-F4EB57F86994}" dt="2026-04-21T10:30:57.010" v="0"/>
        <pc:sldMkLst>
          <pc:docMk/>
          <pc:sldMk cId="2635139606" sldId="264"/>
        </pc:sldMkLst>
      </pc:sldChg>
      <pc:sldChg chg="add">
        <pc:chgData name="Anne Saari" userId="06911239-b8a8-4566-8071-18295be52f0e" providerId="ADAL" clId="{4F300BAD-BA7F-4E6A-A0DA-F4EB57F86994}" dt="2026-04-21T10:30:57.010" v="0"/>
        <pc:sldMkLst>
          <pc:docMk/>
          <pc:sldMk cId="3047688379" sldId="265"/>
        </pc:sldMkLst>
      </pc:sldChg>
      <pc:sldChg chg="add">
        <pc:chgData name="Anne Saari" userId="06911239-b8a8-4566-8071-18295be52f0e" providerId="ADAL" clId="{4F300BAD-BA7F-4E6A-A0DA-F4EB57F86994}" dt="2026-04-21T10:30:57.010" v="0"/>
        <pc:sldMkLst>
          <pc:docMk/>
          <pc:sldMk cId="3045204644" sldId="266"/>
        </pc:sldMkLst>
      </pc:sldChg>
      <pc:sldChg chg="add">
        <pc:chgData name="Anne Saari" userId="06911239-b8a8-4566-8071-18295be52f0e" providerId="ADAL" clId="{4F300BAD-BA7F-4E6A-A0DA-F4EB57F86994}" dt="2026-04-21T10:30:57.010" v="0"/>
        <pc:sldMkLst>
          <pc:docMk/>
          <pc:sldMk cId="1272334890" sldId="267"/>
        </pc:sldMkLst>
      </pc:sldChg>
      <pc:sldChg chg="add">
        <pc:chgData name="Anne Saari" userId="06911239-b8a8-4566-8071-18295be52f0e" providerId="ADAL" clId="{4F300BAD-BA7F-4E6A-A0DA-F4EB57F86994}" dt="2026-04-21T15:18:31.115" v="2"/>
        <pc:sldMkLst>
          <pc:docMk/>
          <pc:sldMk cId="793626712" sldId="277"/>
        </pc:sldMkLst>
      </pc:sldChg>
      <pc:sldChg chg="modSp add mod">
        <pc:chgData name="Anne Saari" userId="06911239-b8a8-4566-8071-18295be52f0e" providerId="ADAL" clId="{4F300BAD-BA7F-4E6A-A0DA-F4EB57F86994}" dt="2026-04-21T16:00:51.285" v="512"/>
        <pc:sldMkLst>
          <pc:docMk/>
          <pc:sldMk cId="858308657" sldId="278"/>
        </pc:sldMkLst>
        <pc:graphicFrameChg chg="mod modGraphic">
          <ac:chgData name="Anne Saari" userId="06911239-b8a8-4566-8071-18295be52f0e" providerId="ADAL" clId="{4F300BAD-BA7F-4E6A-A0DA-F4EB57F86994}" dt="2026-04-21T16:00:51.285" v="512"/>
          <ac:graphicFrameMkLst>
            <pc:docMk/>
            <pc:sldMk cId="858308657" sldId="278"/>
            <ac:graphicFrameMk id="7" creationId="{78E2F468-A30C-CEA4-DB8B-46BB2D80016D}"/>
          </ac:graphicFrameMkLst>
        </pc:graphicFrameChg>
      </pc:sldChg>
      <pc:sldChg chg="add">
        <pc:chgData name="Anne Saari" userId="06911239-b8a8-4566-8071-18295be52f0e" providerId="ADAL" clId="{4F300BAD-BA7F-4E6A-A0DA-F4EB57F86994}" dt="2026-04-21T15:36:02.737" v="84"/>
        <pc:sldMkLst>
          <pc:docMk/>
          <pc:sldMk cId="0" sldId="279"/>
        </pc:sldMkLst>
      </pc:sldChg>
      <pc:sldChg chg="add del">
        <pc:chgData name="Anne Saari" userId="06911239-b8a8-4566-8071-18295be52f0e" providerId="ADAL" clId="{4F300BAD-BA7F-4E6A-A0DA-F4EB57F86994}" dt="2026-04-21T15:35:51.003" v="83"/>
        <pc:sldMkLst>
          <pc:docMk/>
          <pc:sldMk cId="2967388732" sldId="279"/>
        </pc:sldMkLst>
      </pc:sldChg>
      <pc:sldChg chg="addSp delSp modSp add mod setBg modAnim setClrOvrMap">
        <pc:chgData name="Anne Saari" userId="06911239-b8a8-4566-8071-18295be52f0e" providerId="ADAL" clId="{4F300BAD-BA7F-4E6A-A0DA-F4EB57F86994}" dt="2026-04-21T15:53:07.032" v="201" actId="1076"/>
        <pc:sldMkLst>
          <pc:docMk/>
          <pc:sldMk cId="0" sldId="280"/>
        </pc:sldMkLst>
        <pc:spChg chg="mod">
          <ac:chgData name="Anne Saari" userId="06911239-b8a8-4566-8071-18295be52f0e" providerId="ADAL" clId="{4F300BAD-BA7F-4E6A-A0DA-F4EB57F86994}" dt="2026-04-21T15:51:43.177" v="196" actId="20577"/>
          <ac:spMkLst>
            <pc:docMk/>
            <pc:sldMk cId="0" sldId="280"/>
            <ac:spMk id="2" creationId="{45625FF0-2ADA-4718-9F13-0395B556DDC3}"/>
          </ac:spMkLst>
        </pc:spChg>
        <pc:spChg chg="mod">
          <ac:chgData name="Anne Saari" userId="06911239-b8a8-4566-8071-18295be52f0e" providerId="ADAL" clId="{4F300BAD-BA7F-4E6A-A0DA-F4EB57F86994}" dt="2026-04-21T15:53:07.032" v="201" actId="1076"/>
          <ac:spMkLst>
            <pc:docMk/>
            <pc:sldMk cId="0" sldId="280"/>
            <ac:spMk id="3" creationId="{AB370220-A88D-4199-931D-DA202CA85C9A}"/>
          </ac:spMkLst>
        </pc:spChg>
        <pc:spChg chg="mod">
          <ac:chgData name="Anne Saari" userId="06911239-b8a8-4566-8071-18295be52f0e" providerId="ADAL" clId="{4F300BAD-BA7F-4E6A-A0DA-F4EB57F86994}" dt="2026-04-21T15:49:25.743" v="125" actId="26606"/>
          <ac:spMkLst>
            <pc:docMk/>
            <pc:sldMk cId="0" sldId="280"/>
            <ac:spMk id="4" creationId="{7D46FAD7-0606-4CA6-B680-0B12E11B6C20}"/>
          </ac:spMkLst>
        </pc:spChg>
        <pc:spChg chg="mod">
          <ac:chgData name="Anne Saari" userId="06911239-b8a8-4566-8071-18295be52f0e" providerId="ADAL" clId="{4F300BAD-BA7F-4E6A-A0DA-F4EB57F86994}" dt="2026-04-21T15:51:50.633" v="197" actId="1076"/>
          <ac:spMkLst>
            <pc:docMk/>
            <pc:sldMk cId="0" sldId="280"/>
            <ac:spMk id="3075" creationId="{4B2E3F6B-2452-43DB-9BA0-AF372E3BB025}"/>
          </ac:spMkLst>
        </pc:spChg>
        <pc:spChg chg="add del">
          <ac:chgData name="Anne Saari" userId="06911239-b8a8-4566-8071-18295be52f0e" providerId="ADAL" clId="{4F300BAD-BA7F-4E6A-A0DA-F4EB57F86994}" dt="2026-04-21T15:49:25.743" v="125" actId="26606"/>
          <ac:spMkLst>
            <pc:docMk/>
            <pc:sldMk cId="0" sldId="280"/>
            <ac:spMk id="3080" creationId="{9228552E-C8B1-4A80-8448-0787CE0FC704}"/>
          </ac:spMkLst>
        </pc:spChg>
        <pc:spChg chg="add">
          <ac:chgData name="Anne Saari" userId="06911239-b8a8-4566-8071-18295be52f0e" providerId="ADAL" clId="{4F300BAD-BA7F-4E6A-A0DA-F4EB57F86994}" dt="2026-04-21T15:49:25.743" v="125" actId="26606"/>
          <ac:spMkLst>
            <pc:docMk/>
            <pc:sldMk cId="0" sldId="280"/>
            <ac:spMk id="3085" creationId="{9F7D5CDA-D291-4307-BF55-1381FED29634}"/>
          </ac:spMkLst>
        </pc:spChg>
        <pc:picChg chg="add mod ord">
          <ac:chgData name="Anne Saari" userId="06911239-b8a8-4566-8071-18295be52f0e" providerId="ADAL" clId="{4F300BAD-BA7F-4E6A-A0DA-F4EB57F86994}" dt="2026-04-21T15:49:25.743" v="125" actId="26606"/>
          <ac:picMkLst>
            <pc:docMk/>
            <pc:sldMk cId="0" sldId="280"/>
            <ac:picMk id="1026" creationId="{9410847E-5727-9BEE-7B68-D507DA9E388F}"/>
          </ac:picMkLst>
        </pc:picChg>
      </pc:sldChg>
      <pc:sldChg chg="addSp modSp add mod ord">
        <pc:chgData name="Anne Saari" userId="06911239-b8a8-4566-8071-18295be52f0e" providerId="ADAL" clId="{4F300BAD-BA7F-4E6A-A0DA-F4EB57F86994}" dt="2026-04-21T15:42:51.881" v="121"/>
        <pc:sldMkLst>
          <pc:docMk/>
          <pc:sldMk cId="3990866516" sldId="281"/>
        </pc:sldMkLst>
        <pc:spChg chg="mod">
          <ac:chgData name="Anne Saari" userId="06911239-b8a8-4566-8071-18295be52f0e" providerId="ADAL" clId="{4F300BAD-BA7F-4E6A-A0DA-F4EB57F86994}" dt="2026-04-21T15:42:13.227" v="116" actId="1076"/>
          <ac:spMkLst>
            <pc:docMk/>
            <pc:sldMk cId="3990866516" sldId="281"/>
            <ac:spMk id="4" creationId="{7D46FAD7-0606-4CA6-B680-0B12E11B6C20}"/>
          </ac:spMkLst>
        </pc:spChg>
        <pc:spChg chg="mod">
          <ac:chgData name="Anne Saari" userId="06911239-b8a8-4566-8071-18295be52f0e" providerId="ADAL" clId="{4F300BAD-BA7F-4E6A-A0DA-F4EB57F86994}" dt="2026-04-21T15:42:16.825" v="117" actId="20577"/>
          <ac:spMkLst>
            <pc:docMk/>
            <pc:sldMk cId="3990866516" sldId="281"/>
            <ac:spMk id="3075" creationId="{4B2E3F6B-2452-43DB-9BA0-AF372E3BB025}"/>
          </ac:spMkLst>
        </pc:spChg>
        <pc:picChg chg="add mod ord">
          <ac:chgData name="Anne Saari" userId="06911239-b8a8-4566-8071-18295be52f0e" providerId="ADAL" clId="{4F300BAD-BA7F-4E6A-A0DA-F4EB57F86994}" dt="2026-04-21T15:42:30.875" v="119" actId="1076"/>
          <ac:picMkLst>
            <pc:docMk/>
            <pc:sldMk cId="3990866516" sldId="281"/>
            <ac:picMk id="6" creationId="{03B128C8-6730-23CF-6A4A-04502D473D36}"/>
          </ac:picMkLst>
        </pc:picChg>
      </pc:sldChg>
      <pc:sldChg chg="modSp add mod">
        <pc:chgData name="Anne Saari" userId="06911239-b8a8-4566-8071-18295be52f0e" providerId="ADAL" clId="{4F300BAD-BA7F-4E6A-A0DA-F4EB57F86994}" dt="2026-04-22T09:17:27.322" v="519" actId="1076"/>
        <pc:sldMkLst>
          <pc:docMk/>
          <pc:sldMk cId="2675925196" sldId="282"/>
        </pc:sldMkLst>
        <pc:spChg chg="mod">
          <ac:chgData name="Anne Saari" userId="06911239-b8a8-4566-8071-18295be52f0e" providerId="ADAL" clId="{4F300BAD-BA7F-4E6A-A0DA-F4EB57F86994}" dt="2026-04-22T09:17:27.322" v="519" actId="1076"/>
          <ac:spMkLst>
            <pc:docMk/>
            <pc:sldMk cId="2675925196" sldId="282"/>
            <ac:spMk id="2" creationId="{45625FF0-2ADA-4718-9F13-0395B556DDC3}"/>
          </ac:spMkLst>
        </pc:spChg>
        <pc:spChg chg="mod">
          <ac:chgData name="Anne Saari" userId="06911239-b8a8-4566-8071-18295be52f0e" providerId="ADAL" clId="{4F300BAD-BA7F-4E6A-A0DA-F4EB57F86994}" dt="2026-04-22T09:17:23.442" v="518" actId="1076"/>
          <ac:spMkLst>
            <pc:docMk/>
            <pc:sldMk cId="2675925196" sldId="282"/>
            <ac:spMk id="3075" creationId="{4B2E3F6B-2452-43DB-9BA0-AF372E3BB025}"/>
          </ac:spMkLst>
        </pc:spChg>
      </pc:sldChg>
      <pc:sldChg chg="add del">
        <pc:chgData name="Anne Saari" userId="06911239-b8a8-4566-8071-18295be52f0e" providerId="ADAL" clId="{4F300BAD-BA7F-4E6A-A0DA-F4EB57F86994}" dt="2026-04-22T09:17:16.244" v="517" actId="47"/>
        <pc:sldMkLst>
          <pc:docMk/>
          <pc:sldMk cId="2032035616" sldId="28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959A41-3C79-4D98-A1F6-AA4409364BE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9A0FB3-A74A-49E2-AE6A-35DB4D8349C4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15 Suomen uskontotilanne ja sen muutokset &amp; uskonnonvapaus</a:t>
          </a:r>
          <a:br>
            <a:rPr lang="fi-FI" b="0" i="0" dirty="0"/>
          </a:br>
          <a:r>
            <a:rPr lang="fi-FI" b="0" i="0" dirty="0"/>
            <a:t> kpl 1-3</a:t>
          </a:r>
          <a:endParaRPr lang="en-US" dirty="0"/>
        </a:p>
      </dgm:t>
    </dgm:pt>
    <dgm:pt modelId="{DEFDCB24-D347-4169-8B02-B00C24450235}" type="parTrans" cxnId="{E10F6233-A5DB-4268-85CB-ACCFEAD2A7D3}">
      <dgm:prSet/>
      <dgm:spPr/>
      <dgm:t>
        <a:bodyPr/>
        <a:lstStyle/>
        <a:p>
          <a:endParaRPr lang="en-US"/>
        </a:p>
      </dgm:t>
    </dgm:pt>
    <dgm:pt modelId="{C2D247F2-435E-469C-94BB-F77652E04DE2}" type="sibTrans" cxnId="{E10F6233-A5DB-4268-85CB-ACCFEAD2A7D3}">
      <dgm:prSet/>
      <dgm:spPr/>
      <dgm:t>
        <a:bodyPr/>
        <a:lstStyle/>
        <a:p>
          <a:endParaRPr lang="en-US"/>
        </a:p>
      </dgm:t>
    </dgm:pt>
    <dgm:pt modelId="{B6A1B3E0-F6C5-4EC2-83D9-3A65605E81B5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16  Muinaisusko, katolisuus, Kustaa Vaasa ja puhdasoppisuus</a:t>
          </a:r>
          <a:br>
            <a:rPr lang="fi-FI" b="0" i="0" dirty="0"/>
          </a:br>
          <a:r>
            <a:rPr lang="fi-FI" b="0" i="0" dirty="0"/>
            <a:t>kpl 4-7</a:t>
          </a:r>
          <a:br>
            <a:rPr lang="fi-FI" b="0" i="0" dirty="0"/>
          </a:br>
          <a:r>
            <a:rPr lang="fi-FI" b="0" i="0" dirty="0"/>
            <a:t>1. media-analyysi 16.4.</a:t>
          </a:r>
          <a:endParaRPr lang="en-US" dirty="0"/>
        </a:p>
      </dgm:t>
    </dgm:pt>
    <dgm:pt modelId="{D00CC847-A37B-4A46-AB32-40B55776B4D3}" type="parTrans" cxnId="{2E0DF60D-DF82-413A-897C-7CB64BB08D4E}">
      <dgm:prSet/>
      <dgm:spPr/>
      <dgm:t>
        <a:bodyPr/>
        <a:lstStyle/>
        <a:p>
          <a:endParaRPr lang="en-US"/>
        </a:p>
      </dgm:t>
    </dgm:pt>
    <dgm:pt modelId="{8D288D5F-940B-4CF8-85BE-F388560E2236}" type="sibTrans" cxnId="{2E0DF60D-DF82-413A-897C-7CB64BB08D4E}">
      <dgm:prSet/>
      <dgm:spPr/>
      <dgm:t>
        <a:bodyPr/>
        <a:lstStyle/>
        <a:p>
          <a:endParaRPr lang="en-US"/>
        </a:p>
      </dgm:t>
    </dgm:pt>
    <dgm:pt modelId="{AD88D203-08D7-4098-93C0-3D9C983E5AD4}">
      <dgm:prSet/>
      <dgm:spPr>
        <a:solidFill>
          <a:schemeClr val="accent6"/>
        </a:solidFill>
      </dgm:spPr>
      <dgm:t>
        <a:bodyPr/>
        <a:lstStyle/>
        <a:p>
          <a:r>
            <a:rPr lang="en-US" dirty="0" err="1"/>
            <a:t>Vk</a:t>
          </a:r>
          <a:r>
            <a:rPr lang="en-US" dirty="0"/>
            <a:t> 17 </a:t>
          </a:r>
          <a:r>
            <a:rPr lang="en-US" dirty="0" err="1"/>
            <a:t>Herätysliikkeet</a:t>
          </a:r>
          <a:r>
            <a:rPr lang="en-US" dirty="0"/>
            <a:t>, </a:t>
          </a:r>
          <a:r>
            <a:rPr lang="en-US" dirty="0" err="1"/>
            <a:t>kirkko&amp;kunnat</a:t>
          </a:r>
          <a:r>
            <a:rPr lang="en-US" dirty="0"/>
            <a:t> 1800-luku, </a:t>
          </a:r>
          <a:r>
            <a:rPr lang="en-US" dirty="0" err="1"/>
            <a:t>ev.lut.kirkko</a:t>
          </a:r>
          <a:r>
            <a:rPr lang="en-US" dirty="0"/>
            <a:t> 1900-luku</a:t>
          </a:r>
          <a:br>
            <a:rPr lang="en-US" dirty="0"/>
          </a:br>
          <a:r>
            <a:rPr lang="en-US" dirty="0" err="1"/>
            <a:t>kpl</a:t>
          </a:r>
          <a:r>
            <a:rPr lang="en-US" dirty="0"/>
            <a:t> 8-10 </a:t>
          </a:r>
        </a:p>
      </dgm:t>
    </dgm:pt>
    <dgm:pt modelId="{119623ED-55F9-42EE-95A2-43A060389EA2}" type="parTrans" cxnId="{099B0394-7097-487C-B662-239DE3A49477}">
      <dgm:prSet/>
      <dgm:spPr/>
      <dgm:t>
        <a:bodyPr/>
        <a:lstStyle/>
        <a:p>
          <a:endParaRPr lang="en-US"/>
        </a:p>
      </dgm:t>
    </dgm:pt>
    <dgm:pt modelId="{77D3D829-98C4-49B7-B5CD-C245CD8F9584}" type="sibTrans" cxnId="{099B0394-7097-487C-B662-239DE3A49477}">
      <dgm:prSet/>
      <dgm:spPr/>
      <dgm:t>
        <a:bodyPr/>
        <a:lstStyle/>
        <a:p>
          <a:endParaRPr lang="en-US"/>
        </a:p>
      </dgm:t>
    </dgm:pt>
    <dgm:pt modelId="{5B42962B-3E0A-420D-86EC-883AF58F4CD9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18 Uskonnottomuus</a:t>
          </a:r>
          <a:br>
            <a:rPr lang="fi-FI" b="0" i="0" dirty="0"/>
          </a:br>
          <a:r>
            <a:rPr lang="fi-FI" b="0" i="0" dirty="0"/>
            <a:t>kpl 18</a:t>
          </a:r>
          <a:br>
            <a:rPr lang="fi-FI" b="0" i="0" dirty="0"/>
          </a:br>
          <a:r>
            <a:rPr lang="fi-FI" b="0" i="0" dirty="0"/>
            <a:t>Monivalintakoe 28.4. </a:t>
          </a:r>
          <a:br>
            <a:rPr lang="fi-FI" b="0" i="0" dirty="0"/>
          </a:br>
          <a:r>
            <a:rPr lang="fi-FI" b="0" i="0" dirty="0"/>
            <a:t>kpl 11-14</a:t>
          </a:r>
          <a:endParaRPr lang="en-US" dirty="0"/>
        </a:p>
      </dgm:t>
    </dgm:pt>
    <dgm:pt modelId="{0A4FCE7E-F308-42E5-B86B-E45C07B9FFE2}" type="parTrans" cxnId="{AB9BA4E5-1080-44CC-9B06-E3F591103870}">
      <dgm:prSet/>
      <dgm:spPr/>
      <dgm:t>
        <a:bodyPr/>
        <a:lstStyle/>
        <a:p>
          <a:endParaRPr lang="en-US"/>
        </a:p>
      </dgm:t>
    </dgm:pt>
    <dgm:pt modelId="{D298763A-243A-4ED3-93A5-EFC615517119}" type="sibTrans" cxnId="{AB9BA4E5-1080-44CC-9B06-E3F591103870}">
      <dgm:prSet/>
      <dgm:spPr/>
      <dgm:t>
        <a:bodyPr/>
        <a:lstStyle/>
        <a:p>
          <a:endParaRPr lang="en-US"/>
        </a:p>
      </dgm:t>
    </dgm:pt>
    <dgm:pt modelId="{ECF5928B-7EF0-4F7F-878D-4038AACE1CD3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19 Juutalaiset, muslimit, hindulaisuus, buddhalaisuus Suomessa, </a:t>
          </a:r>
          <a:br>
            <a:rPr lang="fi-FI" b="0" i="0" dirty="0"/>
          </a:br>
          <a:r>
            <a:rPr lang="fi-FI" b="0" i="0" dirty="0"/>
            <a:t>kpl 15-17</a:t>
          </a:r>
          <a:br>
            <a:rPr lang="fi-FI" b="0" i="0" dirty="0"/>
          </a:br>
          <a:endParaRPr lang="en-US" dirty="0"/>
        </a:p>
      </dgm:t>
    </dgm:pt>
    <dgm:pt modelId="{D59A3FD9-90E1-43C5-8DAC-6682AE52F8A3}" type="parTrans" cxnId="{D91632AB-81FE-414C-821B-4D8F187389EC}">
      <dgm:prSet/>
      <dgm:spPr/>
      <dgm:t>
        <a:bodyPr/>
        <a:lstStyle/>
        <a:p>
          <a:endParaRPr lang="en-US"/>
        </a:p>
      </dgm:t>
    </dgm:pt>
    <dgm:pt modelId="{16596EA1-D790-4C85-A159-E33CC0B1DA08}" type="sibTrans" cxnId="{D91632AB-81FE-414C-821B-4D8F187389EC}">
      <dgm:prSet/>
      <dgm:spPr/>
      <dgm:t>
        <a:bodyPr/>
        <a:lstStyle/>
        <a:p>
          <a:endParaRPr lang="en-US"/>
        </a:p>
      </dgm:t>
    </dgm:pt>
    <dgm:pt modelId="{969599C2-24F2-40EF-9899-005C12DEE2FE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20 Uskonto julkisessa elämässä</a:t>
          </a:r>
          <a:r>
            <a:rPr lang="fi-FI" b="0" i="0"/>
            <a:t>, kansalaistoiminta ym. </a:t>
          </a:r>
          <a:br>
            <a:rPr lang="fi-FI" b="0" i="0" dirty="0"/>
          </a:br>
          <a:r>
            <a:rPr lang="fi-FI" b="0" i="0" dirty="0"/>
            <a:t>kpl 19-21</a:t>
          </a:r>
          <a:br>
            <a:rPr lang="fi-FI" b="0" i="0" dirty="0"/>
          </a:br>
          <a:endParaRPr lang="en-US" dirty="0"/>
        </a:p>
      </dgm:t>
    </dgm:pt>
    <dgm:pt modelId="{7A6C9A3A-D52E-4698-BDEB-1B1FE71B126C}" type="parTrans" cxnId="{3E427004-B640-49DB-ADA3-AFFBAF75B246}">
      <dgm:prSet/>
      <dgm:spPr/>
      <dgm:t>
        <a:bodyPr/>
        <a:lstStyle/>
        <a:p>
          <a:endParaRPr lang="en-US"/>
        </a:p>
      </dgm:t>
    </dgm:pt>
    <dgm:pt modelId="{9DA47E28-933A-49DA-A488-F97466C186A1}" type="sibTrans" cxnId="{3E427004-B640-49DB-ADA3-AFFBAF75B246}">
      <dgm:prSet/>
      <dgm:spPr/>
      <dgm:t>
        <a:bodyPr/>
        <a:lstStyle/>
        <a:p>
          <a:endParaRPr lang="en-US"/>
        </a:p>
      </dgm:t>
    </dgm:pt>
    <dgm:pt modelId="{332FE298-B846-4F6C-9C40-02564DF6015D}">
      <dgm:prSet/>
      <dgm:spPr>
        <a:solidFill>
          <a:srgbClr val="7030A0"/>
        </a:solidFill>
      </dgm:spPr>
      <dgm:t>
        <a:bodyPr/>
        <a:lstStyle/>
        <a:p>
          <a:r>
            <a:rPr lang="fi-FI" b="0" i="0" dirty="0"/>
            <a:t>Vk 21 Koe </a:t>
          </a:r>
          <a:br>
            <a:rPr lang="fi-FI" b="0" i="0" dirty="0"/>
          </a:br>
          <a:r>
            <a:rPr lang="fi-FI" b="0" i="0" dirty="0"/>
            <a:t>Maanantaina 18.5.</a:t>
          </a:r>
          <a:endParaRPr lang="en-US" dirty="0"/>
        </a:p>
      </dgm:t>
    </dgm:pt>
    <dgm:pt modelId="{2408C95B-54E5-49CA-BDAE-E4A99830FA55}" type="parTrans" cxnId="{F923DDD3-6753-414D-8B2D-5F35E0F7CBF9}">
      <dgm:prSet/>
      <dgm:spPr/>
      <dgm:t>
        <a:bodyPr/>
        <a:lstStyle/>
        <a:p>
          <a:endParaRPr lang="en-US"/>
        </a:p>
      </dgm:t>
    </dgm:pt>
    <dgm:pt modelId="{5A00BC94-3EB1-47FB-ACE5-289A0A5C0207}" type="sibTrans" cxnId="{F923DDD3-6753-414D-8B2D-5F35E0F7CBF9}">
      <dgm:prSet/>
      <dgm:spPr/>
      <dgm:t>
        <a:bodyPr/>
        <a:lstStyle/>
        <a:p>
          <a:endParaRPr lang="en-US"/>
        </a:p>
      </dgm:t>
    </dgm:pt>
    <dgm:pt modelId="{A41B2926-39DE-4EE2-AAC7-E67C3F3602B8}">
      <dgm:prSet/>
      <dgm:spPr>
        <a:solidFill>
          <a:schemeClr val="accent4"/>
        </a:solidFill>
      </dgm:spPr>
      <dgm:t>
        <a:bodyPr/>
        <a:lstStyle/>
        <a:p>
          <a:r>
            <a:rPr lang="fi-FI" dirty="0"/>
            <a:t>Kesäloma!!!!</a:t>
          </a:r>
        </a:p>
      </dgm:t>
    </dgm:pt>
    <dgm:pt modelId="{EEEB2C8D-8BCB-42F7-B62F-42742002793B}" type="parTrans" cxnId="{01DC7F39-6786-4EB5-87A8-19D8E6F65069}">
      <dgm:prSet/>
      <dgm:spPr/>
      <dgm:t>
        <a:bodyPr/>
        <a:lstStyle/>
        <a:p>
          <a:endParaRPr lang="fi-FI"/>
        </a:p>
      </dgm:t>
    </dgm:pt>
    <dgm:pt modelId="{CA3E6B93-E40B-41EF-B52D-5D954DCB55B9}" type="sibTrans" cxnId="{01DC7F39-6786-4EB5-87A8-19D8E6F65069}">
      <dgm:prSet/>
      <dgm:spPr/>
      <dgm:t>
        <a:bodyPr/>
        <a:lstStyle/>
        <a:p>
          <a:endParaRPr lang="fi-FI"/>
        </a:p>
      </dgm:t>
    </dgm:pt>
    <dgm:pt modelId="{B46AF4D1-F901-458A-ABAF-699F5EDC8EB1}" type="pres">
      <dgm:prSet presAssocID="{FA959A41-3C79-4D98-A1F6-AA4409364BE9}" presName="Name0" presStyleCnt="0">
        <dgm:presLayoutVars>
          <dgm:dir/>
          <dgm:resizeHandles val="exact"/>
        </dgm:presLayoutVars>
      </dgm:prSet>
      <dgm:spPr/>
    </dgm:pt>
    <dgm:pt modelId="{8172D87A-844F-46BD-A38C-A36AE6E4F172}" type="pres">
      <dgm:prSet presAssocID="{869A0FB3-A74A-49E2-AE6A-35DB4D8349C4}" presName="node" presStyleLbl="node1" presStyleIdx="0" presStyleCnt="8">
        <dgm:presLayoutVars>
          <dgm:bulletEnabled val="1"/>
        </dgm:presLayoutVars>
      </dgm:prSet>
      <dgm:spPr/>
    </dgm:pt>
    <dgm:pt modelId="{5D2AD507-5CC3-4BB1-89E9-1B803D25A5F5}" type="pres">
      <dgm:prSet presAssocID="{C2D247F2-435E-469C-94BB-F77652E04DE2}" presName="sibTrans" presStyleLbl="sibTrans1D1" presStyleIdx="0" presStyleCnt="7"/>
      <dgm:spPr/>
    </dgm:pt>
    <dgm:pt modelId="{79459A4A-95E1-4CEF-8FF3-077238A834CE}" type="pres">
      <dgm:prSet presAssocID="{C2D247F2-435E-469C-94BB-F77652E04DE2}" presName="connectorText" presStyleLbl="sibTrans1D1" presStyleIdx="0" presStyleCnt="7"/>
      <dgm:spPr/>
    </dgm:pt>
    <dgm:pt modelId="{5A8632B1-03FE-4EF5-A682-4C5B060469E3}" type="pres">
      <dgm:prSet presAssocID="{B6A1B3E0-F6C5-4EC2-83D9-3A65605E81B5}" presName="node" presStyleLbl="node1" presStyleIdx="1" presStyleCnt="8" custLinFactNeighborY="2354">
        <dgm:presLayoutVars>
          <dgm:bulletEnabled val="1"/>
        </dgm:presLayoutVars>
      </dgm:prSet>
      <dgm:spPr/>
    </dgm:pt>
    <dgm:pt modelId="{86AC73F3-6330-4549-A184-EE70ECC96E0F}" type="pres">
      <dgm:prSet presAssocID="{8D288D5F-940B-4CF8-85BE-F388560E2236}" presName="sibTrans" presStyleLbl="sibTrans1D1" presStyleIdx="1" presStyleCnt="7"/>
      <dgm:spPr/>
    </dgm:pt>
    <dgm:pt modelId="{DB4A5DFB-77F5-41E9-92D4-36E2B42BF143}" type="pres">
      <dgm:prSet presAssocID="{8D288D5F-940B-4CF8-85BE-F388560E2236}" presName="connectorText" presStyleLbl="sibTrans1D1" presStyleIdx="1" presStyleCnt="7"/>
      <dgm:spPr/>
    </dgm:pt>
    <dgm:pt modelId="{28ACC80B-4F4E-4487-ACC2-40C74EA19A91}" type="pres">
      <dgm:prSet presAssocID="{AD88D203-08D7-4098-93C0-3D9C983E5AD4}" presName="node" presStyleLbl="node1" presStyleIdx="2" presStyleCnt="8">
        <dgm:presLayoutVars>
          <dgm:bulletEnabled val="1"/>
        </dgm:presLayoutVars>
      </dgm:prSet>
      <dgm:spPr/>
    </dgm:pt>
    <dgm:pt modelId="{69E1FC5B-2C60-4969-A63D-29707F0EE70F}" type="pres">
      <dgm:prSet presAssocID="{77D3D829-98C4-49B7-B5CD-C245CD8F9584}" presName="sibTrans" presStyleLbl="sibTrans1D1" presStyleIdx="2" presStyleCnt="7"/>
      <dgm:spPr/>
    </dgm:pt>
    <dgm:pt modelId="{DE7DC16B-A017-4C3E-8F0A-5F496ECA5D3E}" type="pres">
      <dgm:prSet presAssocID="{77D3D829-98C4-49B7-B5CD-C245CD8F9584}" presName="connectorText" presStyleLbl="sibTrans1D1" presStyleIdx="2" presStyleCnt="7"/>
      <dgm:spPr/>
    </dgm:pt>
    <dgm:pt modelId="{249B482F-CFFD-48EC-8710-4545F281FC93}" type="pres">
      <dgm:prSet presAssocID="{5B42962B-3E0A-420D-86EC-883AF58F4CD9}" presName="node" presStyleLbl="node1" presStyleIdx="3" presStyleCnt="8">
        <dgm:presLayoutVars>
          <dgm:bulletEnabled val="1"/>
        </dgm:presLayoutVars>
      </dgm:prSet>
      <dgm:spPr/>
    </dgm:pt>
    <dgm:pt modelId="{A0922EFF-8B39-4C3E-8A38-EEE0D7CACC12}" type="pres">
      <dgm:prSet presAssocID="{D298763A-243A-4ED3-93A5-EFC615517119}" presName="sibTrans" presStyleLbl="sibTrans1D1" presStyleIdx="3" presStyleCnt="7"/>
      <dgm:spPr/>
    </dgm:pt>
    <dgm:pt modelId="{84E8528E-A89F-4F6E-95AA-E27796CBF0D8}" type="pres">
      <dgm:prSet presAssocID="{D298763A-243A-4ED3-93A5-EFC615517119}" presName="connectorText" presStyleLbl="sibTrans1D1" presStyleIdx="3" presStyleCnt="7"/>
      <dgm:spPr/>
    </dgm:pt>
    <dgm:pt modelId="{D82A9C05-7B42-41BC-9859-0FCBC23A9C11}" type="pres">
      <dgm:prSet presAssocID="{ECF5928B-7EF0-4F7F-878D-4038AACE1CD3}" presName="node" presStyleLbl="node1" presStyleIdx="4" presStyleCnt="8">
        <dgm:presLayoutVars>
          <dgm:bulletEnabled val="1"/>
        </dgm:presLayoutVars>
      </dgm:prSet>
      <dgm:spPr/>
    </dgm:pt>
    <dgm:pt modelId="{E57EBE57-4534-4FF9-94CB-B3D70C27AD99}" type="pres">
      <dgm:prSet presAssocID="{16596EA1-D790-4C85-A159-E33CC0B1DA08}" presName="sibTrans" presStyleLbl="sibTrans1D1" presStyleIdx="4" presStyleCnt="7"/>
      <dgm:spPr/>
    </dgm:pt>
    <dgm:pt modelId="{A1B9D0C8-9B6A-4ECC-9BF2-34EB1A7CB492}" type="pres">
      <dgm:prSet presAssocID="{16596EA1-D790-4C85-A159-E33CC0B1DA08}" presName="connectorText" presStyleLbl="sibTrans1D1" presStyleIdx="4" presStyleCnt="7"/>
      <dgm:spPr/>
    </dgm:pt>
    <dgm:pt modelId="{2015E021-2E5B-4A1A-80F7-D19BE1150D71}" type="pres">
      <dgm:prSet presAssocID="{969599C2-24F2-40EF-9899-005C12DEE2FE}" presName="node" presStyleLbl="node1" presStyleIdx="5" presStyleCnt="8">
        <dgm:presLayoutVars>
          <dgm:bulletEnabled val="1"/>
        </dgm:presLayoutVars>
      </dgm:prSet>
      <dgm:spPr/>
    </dgm:pt>
    <dgm:pt modelId="{B96A61BC-CE4A-4419-9A5E-7CF7E92FAC8F}" type="pres">
      <dgm:prSet presAssocID="{9DA47E28-933A-49DA-A488-F97466C186A1}" presName="sibTrans" presStyleLbl="sibTrans1D1" presStyleIdx="5" presStyleCnt="7"/>
      <dgm:spPr/>
    </dgm:pt>
    <dgm:pt modelId="{17DBDA05-7D74-4DAE-8BD9-C467FD65C163}" type="pres">
      <dgm:prSet presAssocID="{9DA47E28-933A-49DA-A488-F97466C186A1}" presName="connectorText" presStyleLbl="sibTrans1D1" presStyleIdx="5" presStyleCnt="7"/>
      <dgm:spPr/>
    </dgm:pt>
    <dgm:pt modelId="{AB37E823-A964-4D48-ABFA-A674847AFAF2}" type="pres">
      <dgm:prSet presAssocID="{332FE298-B846-4F6C-9C40-02564DF6015D}" presName="node" presStyleLbl="node1" presStyleIdx="6" presStyleCnt="8">
        <dgm:presLayoutVars>
          <dgm:bulletEnabled val="1"/>
        </dgm:presLayoutVars>
      </dgm:prSet>
      <dgm:spPr/>
    </dgm:pt>
    <dgm:pt modelId="{56891278-467D-4D23-BB9B-15C6ECDB1147}" type="pres">
      <dgm:prSet presAssocID="{5A00BC94-3EB1-47FB-ACE5-289A0A5C0207}" presName="sibTrans" presStyleLbl="sibTrans1D1" presStyleIdx="6" presStyleCnt="7"/>
      <dgm:spPr/>
    </dgm:pt>
    <dgm:pt modelId="{94BCE7EE-329A-4550-B1F5-076E14E614C2}" type="pres">
      <dgm:prSet presAssocID="{5A00BC94-3EB1-47FB-ACE5-289A0A5C0207}" presName="connectorText" presStyleLbl="sibTrans1D1" presStyleIdx="6" presStyleCnt="7"/>
      <dgm:spPr/>
    </dgm:pt>
    <dgm:pt modelId="{FBBA4C8E-B440-4F58-A4DA-E1842858991F}" type="pres">
      <dgm:prSet presAssocID="{A41B2926-39DE-4EE2-AAC7-E67C3F3602B8}" presName="node" presStyleLbl="node1" presStyleIdx="7" presStyleCnt="8">
        <dgm:presLayoutVars>
          <dgm:bulletEnabled val="1"/>
        </dgm:presLayoutVars>
      </dgm:prSet>
      <dgm:spPr/>
    </dgm:pt>
  </dgm:ptLst>
  <dgm:cxnLst>
    <dgm:cxn modelId="{3E427004-B640-49DB-ADA3-AFFBAF75B246}" srcId="{FA959A41-3C79-4D98-A1F6-AA4409364BE9}" destId="{969599C2-24F2-40EF-9899-005C12DEE2FE}" srcOrd="5" destOrd="0" parTransId="{7A6C9A3A-D52E-4698-BDEB-1B1FE71B126C}" sibTransId="{9DA47E28-933A-49DA-A488-F97466C186A1}"/>
    <dgm:cxn modelId="{6DAC4B0C-4C95-46E4-931F-A57EDD933F2B}" type="presOf" srcId="{D298763A-243A-4ED3-93A5-EFC615517119}" destId="{84E8528E-A89F-4F6E-95AA-E27796CBF0D8}" srcOrd="1" destOrd="0" presId="urn:microsoft.com/office/officeart/2016/7/layout/RepeatingBendingProcessNew"/>
    <dgm:cxn modelId="{2E0DF60D-DF82-413A-897C-7CB64BB08D4E}" srcId="{FA959A41-3C79-4D98-A1F6-AA4409364BE9}" destId="{B6A1B3E0-F6C5-4EC2-83D9-3A65605E81B5}" srcOrd="1" destOrd="0" parTransId="{D00CC847-A37B-4A46-AB32-40B55776B4D3}" sibTransId="{8D288D5F-940B-4CF8-85BE-F388560E2236}"/>
    <dgm:cxn modelId="{F74EA50E-40A4-41CB-8375-A4E4218239AF}" type="presOf" srcId="{9DA47E28-933A-49DA-A488-F97466C186A1}" destId="{B96A61BC-CE4A-4419-9A5E-7CF7E92FAC8F}" srcOrd="0" destOrd="0" presId="urn:microsoft.com/office/officeart/2016/7/layout/RepeatingBendingProcessNew"/>
    <dgm:cxn modelId="{09ECD20F-2DD3-4C85-A2F9-1CE6FAB480D8}" type="presOf" srcId="{77D3D829-98C4-49B7-B5CD-C245CD8F9584}" destId="{69E1FC5B-2C60-4969-A63D-29707F0EE70F}" srcOrd="0" destOrd="0" presId="urn:microsoft.com/office/officeart/2016/7/layout/RepeatingBendingProcessNew"/>
    <dgm:cxn modelId="{BAD28D17-E285-4C78-B3EF-9B85AEC464E8}" type="presOf" srcId="{A41B2926-39DE-4EE2-AAC7-E67C3F3602B8}" destId="{FBBA4C8E-B440-4F58-A4DA-E1842858991F}" srcOrd="0" destOrd="0" presId="urn:microsoft.com/office/officeart/2016/7/layout/RepeatingBendingProcessNew"/>
    <dgm:cxn modelId="{E10F6233-A5DB-4268-85CB-ACCFEAD2A7D3}" srcId="{FA959A41-3C79-4D98-A1F6-AA4409364BE9}" destId="{869A0FB3-A74A-49E2-AE6A-35DB4D8349C4}" srcOrd="0" destOrd="0" parTransId="{DEFDCB24-D347-4169-8B02-B00C24450235}" sibTransId="{C2D247F2-435E-469C-94BB-F77652E04DE2}"/>
    <dgm:cxn modelId="{705D1639-5BB8-4A18-8F33-994017632EF8}" type="presOf" srcId="{5A00BC94-3EB1-47FB-ACE5-289A0A5C0207}" destId="{56891278-467D-4D23-BB9B-15C6ECDB1147}" srcOrd="0" destOrd="0" presId="urn:microsoft.com/office/officeart/2016/7/layout/RepeatingBendingProcessNew"/>
    <dgm:cxn modelId="{01DC7F39-6786-4EB5-87A8-19D8E6F65069}" srcId="{FA959A41-3C79-4D98-A1F6-AA4409364BE9}" destId="{A41B2926-39DE-4EE2-AAC7-E67C3F3602B8}" srcOrd="7" destOrd="0" parTransId="{EEEB2C8D-8BCB-42F7-B62F-42742002793B}" sibTransId="{CA3E6B93-E40B-41EF-B52D-5D954DCB55B9}"/>
    <dgm:cxn modelId="{3403403B-C929-48C1-8FB0-021CFDA8E798}" type="presOf" srcId="{C2D247F2-435E-469C-94BB-F77652E04DE2}" destId="{79459A4A-95E1-4CEF-8FF3-077238A834CE}" srcOrd="1" destOrd="0" presId="urn:microsoft.com/office/officeart/2016/7/layout/RepeatingBendingProcessNew"/>
    <dgm:cxn modelId="{A8B40742-132A-4374-8ADB-E13199890FB9}" type="presOf" srcId="{9DA47E28-933A-49DA-A488-F97466C186A1}" destId="{17DBDA05-7D74-4DAE-8BD9-C467FD65C163}" srcOrd="1" destOrd="0" presId="urn:microsoft.com/office/officeart/2016/7/layout/RepeatingBendingProcessNew"/>
    <dgm:cxn modelId="{49A76A63-C2F9-4B4D-84BA-416CFFE055B2}" type="presOf" srcId="{16596EA1-D790-4C85-A159-E33CC0B1DA08}" destId="{A1B9D0C8-9B6A-4ECC-9BF2-34EB1A7CB492}" srcOrd="1" destOrd="0" presId="urn:microsoft.com/office/officeart/2016/7/layout/RepeatingBendingProcessNew"/>
    <dgm:cxn modelId="{DD755043-A974-411A-9B87-A6F9EC808298}" type="presOf" srcId="{AD88D203-08D7-4098-93C0-3D9C983E5AD4}" destId="{28ACC80B-4F4E-4487-ACC2-40C74EA19A91}" srcOrd="0" destOrd="0" presId="urn:microsoft.com/office/officeart/2016/7/layout/RepeatingBendingProcessNew"/>
    <dgm:cxn modelId="{CA30856D-DE52-43FD-A4CA-E76044729798}" type="presOf" srcId="{332FE298-B846-4F6C-9C40-02564DF6015D}" destId="{AB37E823-A964-4D48-ABFA-A674847AFAF2}" srcOrd="0" destOrd="0" presId="urn:microsoft.com/office/officeart/2016/7/layout/RepeatingBendingProcessNew"/>
    <dgm:cxn modelId="{F9CDA658-E1AF-4DAA-B0AB-9FDC2ABC4BC6}" type="presOf" srcId="{B6A1B3E0-F6C5-4EC2-83D9-3A65605E81B5}" destId="{5A8632B1-03FE-4EF5-A682-4C5B060469E3}" srcOrd="0" destOrd="0" presId="urn:microsoft.com/office/officeart/2016/7/layout/RepeatingBendingProcessNew"/>
    <dgm:cxn modelId="{B25BD580-B557-4E17-979C-017A8EEC0562}" type="presOf" srcId="{5A00BC94-3EB1-47FB-ACE5-289A0A5C0207}" destId="{94BCE7EE-329A-4550-B1F5-076E14E614C2}" srcOrd="1" destOrd="0" presId="urn:microsoft.com/office/officeart/2016/7/layout/RepeatingBendingProcessNew"/>
    <dgm:cxn modelId="{488F8185-3441-4462-AE04-447672B231DB}" type="presOf" srcId="{969599C2-24F2-40EF-9899-005C12DEE2FE}" destId="{2015E021-2E5B-4A1A-80F7-D19BE1150D71}" srcOrd="0" destOrd="0" presId="urn:microsoft.com/office/officeart/2016/7/layout/RepeatingBendingProcessNew"/>
    <dgm:cxn modelId="{099B0394-7097-487C-B662-239DE3A49477}" srcId="{FA959A41-3C79-4D98-A1F6-AA4409364BE9}" destId="{AD88D203-08D7-4098-93C0-3D9C983E5AD4}" srcOrd="2" destOrd="0" parTransId="{119623ED-55F9-42EE-95A2-43A060389EA2}" sibTransId="{77D3D829-98C4-49B7-B5CD-C245CD8F9584}"/>
    <dgm:cxn modelId="{D72647AA-60B1-4601-9DB1-D40A67D042CC}" type="presOf" srcId="{FA959A41-3C79-4D98-A1F6-AA4409364BE9}" destId="{B46AF4D1-F901-458A-ABAF-699F5EDC8EB1}" srcOrd="0" destOrd="0" presId="urn:microsoft.com/office/officeart/2016/7/layout/RepeatingBendingProcessNew"/>
    <dgm:cxn modelId="{D91632AB-81FE-414C-821B-4D8F187389EC}" srcId="{FA959A41-3C79-4D98-A1F6-AA4409364BE9}" destId="{ECF5928B-7EF0-4F7F-878D-4038AACE1CD3}" srcOrd="4" destOrd="0" parTransId="{D59A3FD9-90E1-43C5-8DAC-6682AE52F8A3}" sibTransId="{16596EA1-D790-4C85-A159-E33CC0B1DA08}"/>
    <dgm:cxn modelId="{BDA1DBAD-0604-4F3C-BC1B-D696FA5DA379}" type="presOf" srcId="{D298763A-243A-4ED3-93A5-EFC615517119}" destId="{A0922EFF-8B39-4C3E-8A38-EEE0D7CACC12}" srcOrd="0" destOrd="0" presId="urn:microsoft.com/office/officeart/2016/7/layout/RepeatingBendingProcessNew"/>
    <dgm:cxn modelId="{893A3BB5-C0EA-4E35-A289-6E8A967BCD86}" type="presOf" srcId="{77D3D829-98C4-49B7-B5CD-C245CD8F9584}" destId="{DE7DC16B-A017-4C3E-8F0A-5F496ECA5D3E}" srcOrd="1" destOrd="0" presId="urn:microsoft.com/office/officeart/2016/7/layout/RepeatingBendingProcessNew"/>
    <dgm:cxn modelId="{86958FBD-0D90-4254-87E7-A9198C91AA22}" type="presOf" srcId="{5B42962B-3E0A-420D-86EC-883AF58F4CD9}" destId="{249B482F-CFFD-48EC-8710-4545F281FC93}" srcOrd="0" destOrd="0" presId="urn:microsoft.com/office/officeart/2016/7/layout/RepeatingBendingProcessNew"/>
    <dgm:cxn modelId="{9E688CCB-7FE9-4841-B4E7-CACFD86196B4}" type="presOf" srcId="{8D288D5F-940B-4CF8-85BE-F388560E2236}" destId="{DB4A5DFB-77F5-41E9-92D4-36E2B42BF143}" srcOrd="1" destOrd="0" presId="urn:microsoft.com/office/officeart/2016/7/layout/RepeatingBendingProcessNew"/>
    <dgm:cxn modelId="{C64D0DD3-1A83-4BD1-8949-1939188AF3BD}" type="presOf" srcId="{16596EA1-D790-4C85-A159-E33CC0B1DA08}" destId="{E57EBE57-4534-4FF9-94CB-B3D70C27AD99}" srcOrd="0" destOrd="0" presId="urn:microsoft.com/office/officeart/2016/7/layout/RepeatingBendingProcessNew"/>
    <dgm:cxn modelId="{F923DDD3-6753-414D-8B2D-5F35E0F7CBF9}" srcId="{FA959A41-3C79-4D98-A1F6-AA4409364BE9}" destId="{332FE298-B846-4F6C-9C40-02564DF6015D}" srcOrd="6" destOrd="0" parTransId="{2408C95B-54E5-49CA-BDAE-E4A99830FA55}" sibTransId="{5A00BC94-3EB1-47FB-ACE5-289A0A5C0207}"/>
    <dgm:cxn modelId="{1108CAE0-20F3-49FF-B705-E5E478C3B2A3}" type="presOf" srcId="{869A0FB3-A74A-49E2-AE6A-35DB4D8349C4}" destId="{8172D87A-844F-46BD-A38C-A36AE6E4F172}" srcOrd="0" destOrd="0" presId="urn:microsoft.com/office/officeart/2016/7/layout/RepeatingBendingProcessNew"/>
    <dgm:cxn modelId="{AB9BA4E5-1080-44CC-9B06-E3F591103870}" srcId="{FA959A41-3C79-4D98-A1F6-AA4409364BE9}" destId="{5B42962B-3E0A-420D-86EC-883AF58F4CD9}" srcOrd="3" destOrd="0" parTransId="{0A4FCE7E-F308-42E5-B86B-E45C07B9FFE2}" sibTransId="{D298763A-243A-4ED3-93A5-EFC615517119}"/>
    <dgm:cxn modelId="{D5EF2EEA-67E2-4D48-A7CC-E9D32278254F}" type="presOf" srcId="{C2D247F2-435E-469C-94BB-F77652E04DE2}" destId="{5D2AD507-5CC3-4BB1-89E9-1B803D25A5F5}" srcOrd="0" destOrd="0" presId="urn:microsoft.com/office/officeart/2016/7/layout/RepeatingBendingProcessNew"/>
    <dgm:cxn modelId="{2F14C6EB-69D9-414B-A6C7-EF68FFFE4512}" type="presOf" srcId="{ECF5928B-7EF0-4F7F-878D-4038AACE1CD3}" destId="{D82A9C05-7B42-41BC-9859-0FCBC23A9C11}" srcOrd="0" destOrd="0" presId="urn:microsoft.com/office/officeart/2016/7/layout/RepeatingBendingProcessNew"/>
    <dgm:cxn modelId="{4773B4FB-8DE9-4767-B71C-C9FDE01DC1CB}" type="presOf" srcId="{8D288D5F-940B-4CF8-85BE-F388560E2236}" destId="{86AC73F3-6330-4549-A184-EE70ECC96E0F}" srcOrd="0" destOrd="0" presId="urn:microsoft.com/office/officeart/2016/7/layout/RepeatingBendingProcessNew"/>
    <dgm:cxn modelId="{0524A4C3-51D8-4D41-8EBE-B0BCEB4C1787}" type="presParOf" srcId="{B46AF4D1-F901-458A-ABAF-699F5EDC8EB1}" destId="{8172D87A-844F-46BD-A38C-A36AE6E4F172}" srcOrd="0" destOrd="0" presId="urn:microsoft.com/office/officeart/2016/7/layout/RepeatingBendingProcessNew"/>
    <dgm:cxn modelId="{B4A079FC-AB63-4372-B89E-B24288955016}" type="presParOf" srcId="{B46AF4D1-F901-458A-ABAF-699F5EDC8EB1}" destId="{5D2AD507-5CC3-4BB1-89E9-1B803D25A5F5}" srcOrd="1" destOrd="0" presId="urn:microsoft.com/office/officeart/2016/7/layout/RepeatingBendingProcessNew"/>
    <dgm:cxn modelId="{083CE1A0-BF0E-42A4-AE3E-C33A45086800}" type="presParOf" srcId="{5D2AD507-5CC3-4BB1-89E9-1B803D25A5F5}" destId="{79459A4A-95E1-4CEF-8FF3-077238A834CE}" srcOrd="0" destOrd="0" presId="urn:microsoft.com/office/officeart/2016/7/layout/RepeatingBendingProcessNew"/>
    <dgm:cxn modelId="{5B1959C9-24CD-4679-BE09-6247B73AAF01}" type="presParOf" srcId="{B46AF4D1-F901-458A-ABAF-699F5EDC8EB1}" destId="{5A8632B1-03FE-4EF5-A682-4C5B060469E3}" srcOrd="2" destOrd="0" presId="urn:microsoft.com/office/officeart/2016/7/layout/RepeatingBendingProcessNew"/>
    <dgm:cxn modelId="{4F9BC587-D5D1-4F46-8BE4-21FD601903E8}" type="presParOf" srcId="{B46AF4D1-F901-458A-ABAF-699F5EDC8EB1}" destId="{86AC73F3-6330-4549-A184-EE70ECC96E0F}" srcOrd="3" destOrd="0" presId="urn:microsoft.com/office/officeart/2016/7/layout/RepeatingBendingProcessNew"/>
    <dgm:cxn modelId="{5551A054-B7C0-48FB-881C-8CC547967AE7}" type="presParOf" srcId="{86AC73F3-6330-4549-A184-EE70ECC96E0F}" destId="{DB4A5DFB-77F5-41E9-92D4-36E2B42BF143}" srcOrd="0" destOrd="0" presId="urn:microsoft.com/office/officeart/2016/7/layout/RepeatingBendingProcessNew"/>
    <dgm:cxn modelId="{6A7C0B3B-7863-428F-A2E4-EF42BA5635AB}" type="presParOf" srcId="{B46AF4D1-F901-458A-ABAF-699F5EDC8EB1}" destId="{28ACC80B-4F4E-4487-ACC2-40C74EA19A91}" srcOrd="4" destOrd="0" presId="urn:microsoft.com/office/officeart/2016/7/layout/RepeatingBendingProcessNew"/>
    <dgm:cxn modelId="{BDD938E3-407C-4113-852B-87A6EDB06E54}" type="presParOf" srcId="{B46AF4D1-F901-458A-ABAF-699F5EDC8EB1}" destId="{69E1FC5B-2C60-4969-A63D-29707F0EE70F}" srcOrd="5" destOrd="0" presId="urn:microsoft.com/office/officeart/2016/7/layout/RepeatingBendingProcessNew"/>
    <dgm:cxn modelId="{E0F93F76-EB68-4825-8646-D17E582D95F9}" type="presParOf" srcId="{69E1FC5B-2C60-4969-A63D-29707F0EE70F}" destId="{DE7DC16B-A017-4C3E-8F0A-5F496ECA5D3E}" srcOrd="0" destOrd="0" presId="urn:microsoft.com/office/officeart/2016/7/layout/RepeatingBendingProcessNew"/>
    <dgm:cxn modelId="{9E6B3757-87E3-443E-A1E1-8032ADC4C66A}" type="presParOf" srcId="{B46AF4D1-F901-458A-ABAF-699F5EDC8EB1}" destId="{249B482F-CFFD-48EC-8710-4545F281FC93}" srcOrd="6" destOrd="0" presId="urn:microsoft.com/office/officeart/2016/7/layout/RepeatingBendingProcessNew"/>
    <dgm:cxn modelId="{588E6850-8BAC-4237-97B9-AF35913A687B}" type="presParOf" srcId="{B46AF4D1-F901-458A-ABAF-699F5EDC8EB1}" destId="{A0922EFF-8B39-4C3E-8A38-EEE0D7CACC12}" srcOrd="7" destOrd="0" presId="urn:microsoft.com/office/officeart/2016/7/layout/RepeatingBendingProcessNew"/>
    <dgm:cxn modelId="{A798E55D-23F7-49E3-BC4A-D47E9109B007}" type="presParOf" srcId="{A0922EFF-8B39-4C3E-8A38-EEE0D7CACC12}" destId="{84E8528E-A89F-4F6E-95AA-E27796CBF0D8}" srcOrd="0" destOrd="0" presId="urn:microsoft.com/office/officeart/2016/7/layout/RepeatingBendingProcessNew"/>
    <dgm:cxn modelId="{295CC2D4-1679-49A1-8DAA-8B51CC002397}" type="presParOf" srcId="{B46AF4D1-F901-458A-ABAF-699F5EDC8EB1}" destId="{D82A9C05-7B42-41BC-9859-0FCBC23A9C11}" srcOrd="8" destOrd="0" presId="urn:microsoft.com/office/officeart/2016/7/layout/RepeatingBendingProcessNew"/>
    <dgm:cxn modelId="{B593257B-8925-44D3-B824-93ED444E6BCA}" type="presParOf" srcId="{B46AF4D1-F901-458A-ABAF-699F5EDC8EB1}" destId="{E57EBE57-4534-4FF9-94CB-B3D70C27AD99}" srcOrd="9" destOrd="0" presId="urn:microsoft.com/office/officeart/2016/7/layout/RepeatingBendingProcessNew"/>
    <dgm:cxn modelId="{EAA6C00B-460F-46AF-B270-5B7EF8027DA6}" type="presParOf" srcId="{E57EBE57-4534-4FF9-94CB-B3D70C27AD99}" destId="{A1B9D0C8-9B6A-4ECC-9BF2-34EB1A7CB492}" srcOrd="0" destOrd="0" presId="urn:microsoft.com/office/officeart/2016/7/layout/RepeatingBendingProcessNew"/>
    <dgm:cxn modelId="{0E5AEB0F-DD78-4581-91A4-74FD19107FE0}" type="presParOf" srcId="{B46AF4D1-F901-458A-ABAF-699F5EDC8EB1}" destId="{2015E021-2E5B-4A1A-80F7-D19BE1150D71}" srcOrd="10" destOrd="0" presId="urn:microsoft.com/office/officeart/2016/7/layout/RepeatingBendingProcessNew"/>
    <dgm:cxn modelId="{B915D4E6-483C-488A-8A6C-12B7D844DC8F}" type="presParOf" srcId="{B46AF4D1-F901-458A-ABAF-699F5EDC8EB1}" destId="{B96A61BC-CE4A-4419-9A5E-7CF7E92FAC8F}" srcOrd="11" destOrd="0" presId="urn:microsoft.com/office/officeart/2016/7/layout/RepeatingBendingProcessNew"/>
    <dgm:cxn modelId="{31EC32F4-B71D-4348-9F23-0D3FB652A92E}" type="presParOf" srcId="{B96A61BC-CE4A-4419-9A5E-7CF7E92FAC8F}" destId="{17DBDA05-7D74-4DAE-8BD9-C467FD65C163}" srcOrd="0" destOrd="0" presId="urn:microsoft.com/office/officeart/2016/7/layout/RepeatingBendingProcessNew"/>
    <dgm:cxn modelId="{0A9312FB-10E5-4F61-933F-CB016707E8EB}" type="presParOf" srcId="{B46AF4D1-F901-458A-ABAF-699F5EDC8EB1}" destId="{AB37E823-A964-4D48-ABFA-A674847AFAF2}" srcOrd="12" destOrd="0" presId="urn:microsoft.com/office/officeart/2016/7/layout/RepeatingBendingProcessNew"/>
    <dgm:cxn modelId="{73F18EAE-C665-4946-81BE-5804C4A19459}" type="presParOf" srcId="{B46AF4D1-F901-458A-ABAF-699F5EDC8EB1}" destId="{56891278-467D-4D23-BB9B-15C6ECDB1147}" srcOrd="13" destOrd="0" presId="urn:microsoft.com/office/officeart/2016/7/layout/RepeatingBendingProcessNew"/>
    <dgm:cxn modelId="{E3D0A2EE-9E39-4AAE-9FD0-6847A71E59A8}" type="presParOf" srcId="{56891278-467D-4D23-BB9B-15C6ECDB1147}" destId="{94BCE7EE-329A-4550-B1F5-076E14E614C2}" srcOrd="0" destOrd="0" presId="urn:microsoft.com/office/officeart/2016/7/layout/RepeatingBendingProcessNew"/>
    <dgm:cxn modelId="{53044EEA-6B98-4A33-9097-82C88DC0371B}" type="presParOf" srcId="{B46AF4D1-F901-458A-ABAF-699F5EDC8EB1}" destId="{FBBA4C8E-B440-4F58-A4DA-E1842858991F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A9B997-336F-40C7-8953-8FECF5DB6655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074C89-F5FF-429B-AE0A-25DDAC40100C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Viikon aikataulut &amp; monivalintakoe muistutus</a:t>
          </a:r>
          <a:endParaRPr lang="en-US" dirty="0"/>
        </a:p>
      </dgm:t>
    </dgm:pt>
    <dgm:pt modelId="{B086B060-59D6-4699-B22D-40A7C1EF864E}" type="parTrans" cxnId="{7F83BD1F-3649-4CBA-A29C-56F708DEA4E9}">
      <dgm:prSet/>
      <dgm:spPr/>
      <dgm:t>
        <a:bodyPr/>
        <a:lstStyle/>
        <a:p>
          <a:endParaRPr lang="en-US"/>
        </a:p>
      </dgm:t>
    </dgm:pt>
    <dgm:pt modelId="{80014B56-2301-42EB-96A2-258550712FD0}" type="sibTrans" cxnId="{7F83BD1F-3649-4CBA-A29C-56F708DEA4E9}">
      <dgm:prSet/>
      <dgm:spPr/>
      <dgm:t>
        <a:bodyPr/>
        <a:lstStyle/>
        <a:p>
          <a:endParaRPr lang="en-US"/>
        </a:p>
      </dgm:t>
    </dgm:pt>
    <dgm:pt modelId="{05CBAF2D-4B3A-4C04-9842-138AE11606B6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Kotitehtävän</a:t>
          </a:r>
          <a:r>
            <a:rPr lang="en-US" dirty="0"/>
            <a:t> </a:t>
          </a:r>
          <a:r>
            <a:rPr lang="en-US" dirty="0" err="1"/>
            <a:t>tarkistus</a:t>
          </a:r>
          <a:endParaRPr lang="en-US" dirty="0"/>
        </a:p>
      </dgm:t>
    </dgm:pt>
    <dgm:pt modelId="{DE45D5A2-DACC-4EB1-9690-D4AD528DE8CD}" type="parTrans" cxnId="{9BF4E8BE-9E7F-46CD-85E7-85F12A7E33D6}">
      <dgm:prSet/>
      <dgm:spPr/>
      <dgm:t>
        <a:bodyPr/>
        <a:lstStyle/>
        <a:p>
          <a:endParaRPr lang="en-US"/>
        </a:p>
      </dgm:t>
    </dgm:pt>
    <dgm:pt modelId="{75467F63-A0E8-471A-8EC8-B8AAA34B7EB5}" type="sibTrans" cxnId="{9BF4E8BE-9E7F-46CD-85E7-85F12A7E33D6}">
      <dgm:prSet/>
      <dgm:spPr/>
      <dgm:t>
        <a:bodyPr/>
        <a:lstStyle/>
        <a:p>
          <a:endParaRPr lang="en-US"/>
        </a:p>
      </dgm:t>
    </dgm:pt>
    <dgm:pt modelId="{EDF5DCCE-6D1D-41DF-B317-8A1E056BF1DC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Aikajanalle</a:t>
          </a:r>
          <a:r>
            <a:rPr lang="en-US" dirty="0"/>
            <a:t> 1800-luvusta</a:t>
          </a:r>
        </a:p>
      </dgm:t>
    </dgm:pt>
    <dgm:pt modelId="{FCF5A8E9-F413-4B90-BB1A-B45F9BD9E3CE}" type="parTrans" cxnId="{F4046B72-C1FC-4F8A-8458-C753053086AA}">
      <dgm:prSet/>
      <dgm:spPr/>
      <dgm:t>
        <a:bodyPr/>
        <a:lstStyle/>
        <a:p>
          <a:endParaRPr lang="en-US"/>
        </a:p>
      </dgm:t>
    </dgm:pt>
    <dgm:pt modelId="{349A98D0-1A3A-4048-9549-C069989E7C29}" type="sibTrans" cxnId="{F4046B72-C1FC-4F8A-8458-C753053086AA}">
      <dgm:prSet/>
      <dgm:spPr/>
      <dgm:t>
        <a:bodyPr/>
        <a:lstStyle/>
        <a:p>
          <a:endParaRPr lang="en-US"/>
        </a:p>
      </dgm:t>
    </dgm:pt>
    <dgm:pt modelId="{F40AA3B8-066B-456C-BFD4-543CB9309214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Kpl</a:t>
          </a:r>
          <a:r>
            <a:rPr lang="en-US" dirty="0"/>
            <a:t> 10  </a:t>
          </a:r>
        </a:p>
      </dgm:t>
    </dgm:pt>
    <dgm:pt modelId="{254EB8D4-D734-4171-BFCB-A0804087AC7E}" type="parTrans" cxnId="{0490CB73-8D91-491D-AD7B-6E02A8FFA893}">
      <dgm:prSet/>
      <dgm:spPr/>
      <dgm:t>
        <a:bodyPr/>
        <a:lstStyle/>
        <a:p>
          <a:endParaRPr lang="en-US"/>
        </a:p>
      </dgm:t>
    </dgm:pt>
    <dgm:pt modelId="{D8734FC4-8E4E-4C4C-BD24-65DFB763DEA2}" type="sibTrans" cxnId="{0490CB73-8D91-491D-AD7B-6E02A8FFA893}">
      <dgm:prSet/>
      <dgm:spPr/>
      <dgm:t>
        <a:bodyPr/>
        <a:lstStyle/>
        <a:p>
          <a:endParaRPr lang="en-US"/>
        </a:p>
      </dgm:t>
    </dgm:pt>
    <dgm:pt modelId="{DDB628B2-8C59-4851-AC7E-A92B15452E65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Paritehtävä</a:t>
          </a:r>
          <a:r>
            <a:rPr lang="en-US" dirty="0"/>
            <a:t> </a:t>
          </a:r>
        </a:p>
      </dgm:t>
    </dgm:pt>
    <dgm:pt modelId="{AE3E8DE3-8590-4B04-BC0B-DB4EA1C23C46}" type="sibTrans" cxnId="{6B613DDE-8511-4229-9BA1-3EF9B8692AA9}">
      <dgm:prSet/>
      <dgm:spPr/>
      <dgm:t>
        <a:bodyPr/>
        <a:lstStyle/>
        <a:p>
          <a:endParaRPr lang="en-US"/>
        </a:p>
      </dgm:t>
    </dgm:pt>
    <dgm:pt modelId="{900914B4-CBF1-4C64-89B9-A682D410A543}" type="parTrans" cxnId="{6B613DDE-8511-4229-9BA1-3EF9B8692AA9}">
      <dgm:prSet/>
      <dgm:spPr/>
      <dgm:t>
        <a:bodyPr/>
        <a:lstStyle/>
        <a:p>
          <a:endParaRPr lang="en-US"/>
        </a:p>
      </dgm:t>
    </dgm:pt>
    <dgm:pt modelId="{52663B08-5471-46A0-A704-74121CD8480E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Kpl 9 Kirkko kilpailutilanteessa</a:t>
          </a:r>
        </a:p>
      </dgm:t>
    </dgm:pt>
    <dgm:pt modelId="{D3FE189F-772F-4A6C-A0A6-B8705C9E2F68}" type="parTrans" cxnId="{E9C5F291-A572-4A36-9BB1-8338E26B9036}">
      <dgm:prSet/>
      <dgm:spPr/>
      <dgm:t>
        <a:bodyPr/>
        <a:lstStyle/>
        <a:p>
          <a:endParaRPr lang="fi-FI"/>
        </a:p>
      </dgm:t>
    </dgm:pt>
    <dgm:pt modelId="{23E4F013-283D-48FB-B1F7-233CA80EBE41}" type="sibTrans" cxnId="{E9C5F291-A572-4A36-9BB1-8338E26B9036}">
      <dgm:prSet/>
      <dgm:spPr/>
      <dgm:t>
        <a:bodyPr/>
        <a:lstStyle/>
        <a:p>
          <a:endParaRPr lang="fi-FI"/>
        </a:p>
      </dgm:t>
    </dgm:pt>
    <dgm:pt modelId="{2A2F6B40-202D-43A3-BD55-82B590071F69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 Sankarihaudat  </a:t>
          </a:r>
        </a:p>
      </dgm:t>
    </dgm:pt>
    <dgm:pt modelId="{AD829AA1-3F3C-4969-820B-A58723BDB093}" type="sibTrans" cxnId="{F6AE5BB4-05D4-4D65-A39B-8EF28746DD49}">
      <dgm:prSet/>
      <dgm:spPr/>
      <dgm:t>
        <a:bodyPr/>
        <a:lstStyle/>
        <a:p>
          <a:endParaRPr lang="fi-FI"/>
        </a:p>
      </dgm:t>
    </dgm:pt>
    <dgm:pt modelId="{8F8E815A-7343-4044-A1AC-DA4652F00C59}" type="parTrans" cxnId="{F6AE5BB4-05D4-4D65-A39B-8EF28746DD49}">
      <dgm:prSet/>
      <dgm:spPr/>
      <dgm:t>
        <a:bodyPr/>
        <a:lstStyle/>
        <a:p>
          <a:endParaRPr lang="fi-FI"/>
        </a:p>
      </dgm:t>
    </dgm:pt>
    <dgm:pt modelId="{CCED241B-7105-4B7E-B8E7-457D1546AF9C}">
      <dgm:prSet/>
      <dgm:spPr>
        <a:solidFill>
          <a:srgbClr val="7030A0"/>
        </a:solidFill>
      </dgm:spPr>
      <dgm:t>
        <a:bodyPr/>
        <a:lstStyle/>
        <a:p>
          <a:r>
            <a:rPr lang="fi-FI" dirty="0"/>
            <a:t>Tauko </a:t>
          </a:r>
        </a:p>
      </dgm:t>
    </dgm:pt>
    <dgm:pt modelId="{BC1A4CA1-29EF-4637-A1EC-3AFA02C3FE11}" type="parTrans" cxnId="{E4280C02-7955-4A38-901E-353928B6D23A}">
      <dgm:prSet/>
      <dgm:spPr/>
      <dgm:t>
        <a:bodyPr/>
        <a:lstStyle/>
        <a:p>
          <a:endParaRPr lang="fi-FI"/>
        </a:p>
      </dgm:t>
    </dgm:pt>
    <dgm:pt modelId="{D90D47FB-77BF-4052-B4F6-BAD716802C88}" type="sibTrans" cxnId="{E4280C02-7955-4A38-901E-353928B6D23A}">
      <dgm:prSet/>
      <dgm:spPr/>
      <dgm:t>
        <a:bodyPr/>
        <a:lstStyle/>
        <a:p>
          <a:endParaRPr lang="fi-FI"/>
        </a:p>
      </dgm:t>
    </dgm:pt>
    <dgm:pt modelId="{87E555F3-0EE1-40E7-A12D-BDE2C11E96E0}" type="pres">
      <dgm:prSet presAssocID="{9CA9B997-336F-40C7-8953-8FECF5DB6655}" presName="linear" presStyleCnt="0">
        <dgm:presLayoutVars>
          <dgm:animLvl val="lvl"/>
          <dgm:resizeHandles val="exact"/>
        </dgm:presLayoutVars>
      </dgm:prSet>
      <dgm:spPr/>
    </dgm:pt>
    <dgm:pt modelId="{F0F607F4-88B6-4F80-BF66-A70346AE0556}" type="pres">
      <dgm:prSet presAssocID="{0D074C89-F5FF-429B-AE0A-25DDAC40100C}" presName="parentText" presStyleLbl="node1" presStyleIdx="0" presStyleCnt="8" custLinFactY="-18267" custLinFactNeighborY="-100000">
        <dgm:presLayoutVars>
          <dgm:chMax val="0"/>
          <dgm:bulletEnabled val="1"/>
        </dgm:presLayoutVars>
      </dgm:prSet>
      <dgm:spPr/>
    </dgm:pt>
    <dgm:pt modelId="{C572A007-6C0A-4A85-928C-AD72B2C29548}" type="pres">
      <dgm:prSet presAssocID="{80014B56-2301-42EB-96A2-258550712FD0}" presName="spacer" presStyleCnt="0"/>
      <dgm:spPr/>
    </dgm:pt>
    <dgm:pt modelId="{795091EB-D54C-498F-8F25-3E611E80B99D}" type="pres">
      <dgm:prSet presAssocID="{05CBAF2D-4B3A-4C04-9842-138AE11606B6}" presName="parentText" presStyleLbl="node1" presStyleIdx="1" presStyleCnt="8" custLinFactNeighborY="-70719">
        <dgm:presLayoutVars>
          <dgm:chMax val="0"/>
          <dgm:bulletEnabled val="1"/>
        </dgm:presLayoutVars>
      </dgm:prSet>
      <dgm:spPr/>
    </dgm:pt>
    <dgm:pt modelId="{58B6B448-735E-4189-B329-3A82BCE884B4}" type="pres">
      <dgm:prSet presAssocID="{75467F63-A0E8-471A-8EC8-B8AAA34B7EB5}" presName="spacer" presStyleCnt="0"/>
      <dgm:spPr/>
    </dgm:pt>
    <dgm:pt modelId="{4883D1E8-35EB-4EB3-BBC1-896BC2A9ABEF}" type="pres">
      <dgm:prSet presAssocID="{EDF5DCCE-6D1D-41DF-B317-8A1E056BF1DC}" presName="parentText" presStyleLbl="node1" presStyleIdx="2" presStyleCnt="8" custLinFactY="-8492" custLinFactNeighborY="-100000">
        <dgm:presLayoutVars>
          <dgm:chMax val="0"/>
          <dgm:bulletEnabled val="1"/>
        </dgm:presLayoutVars>
      </dgm:prSet>
      <dgm:spPr/>
    </dgm:pt>
    <dgm:pt modelId="{75C59CED-4150-4963-9F3D-DFABBA33F223}" type="pres">
      <dgm:prSet presAssocID="{349A98D0-1A3A-4048-9549-C069989E7C29}" presName="spacer" presStyleCnt="0"/>
      <dgm:spPr/>
    </dgm:pt>
    <dgm:pt modelId="{EE71C97D-CCA0-4730-8A2D-040F968F7D1C}" type="pres">
      <dgm:prSet presAssocID="{52663B08-5471-46A0-A704-74121CD8480E}" presName="parentText" presStyleLbl="node1" presStyleIdx="3" presStyleCnt="8" custLinFactY="-9172" custLinFactNeighborX="95" custLinFactNeighborY="-100000">
        <dgm:presLayoutVars>
          <dgm:chMax val="0"/>
          <dgm:bulletEnabled val="1"/>
        </dgm:presLayoutVars>
      </dgm:prSet>
      <dgm:spPr/>
    </dgm:pt>
    <dgm:pt modelId="{F5259BE3-8917-4D70-A32F-0161127D936E}" type="pres">
      <dgm:prSet presAssocID="{23E4F013-283D-48FB-B1F7-233CA80EBE41}" presName="spacer" presStyleCnt="0"/>
      <dgm:spPr/>
    </dgm:pt>
    <dgm:pt modelId="{87E71F3D-371E-4F27-84B7-B43380ADEB8B}" type="pres">
      <dgm:prSet presAssocID="{F40AA3B8-066B-456C-BFD4-543CB9309214}" presName="parentText" presStyleLbl="node1" presStyleIdx="4" presStyleCnt="8" custLinFactY="165311" custLinFactNeighborY="200000">
        <dgm:presLayoutVars>
          <dgm:chMax val="0"/>
          <dgm:bulletEnabled val="1"/>
        </dgm:presLayoutVars>
      </dgm:prSet>
      <dgm:spPr/>
    </dgm:pt>
    <dgm:pt modelId="{214E5D4C-1D85-4A2D-B44A-A7576E82D000}" type="pres">
      <dgm:prSet presAssocID="{D8734FC4-8E4E-4C4C-BD24-65DFB763DEA2}" presName="spacer" presStyleCnt="0"/>
      <dgm:spPr/>
    </dgm:pt>
    <dgm:pt modelId="{00C53C82-73D3-45EB-967C-68C5FB5E070F}" type="pres">
      <dgm:prSet presAssocID="{DDB628B2-8C59-4851-AC7E-A92B15452E65}" presName="parentText" presStyleLbl="node1" presStyleIdx="5" presStyleCnt="8" custLinFactY="168118" custLinFactNeighborY="200000">
        <dgm:presLayoutVars>
          <dgm:chMax val="0"/>
          <dgm:bulletEnabled val="1"/>
        </dgm:presLayoutVars>
      </dgm:prSet>
      <dgm:spPr/>
    </dgm:pt>
    <dgm:pt modelId="{907C276C-78D8-455A-825A-0AEBF6AEBEE6}" type="pres">
      <dgm:prSet presAssocID="{AE3E8DE3-8590-4B04-BC0B-DB4EA1C23C46}" presName="spacer" presStyleCnt="0"/>
      <dgm:spPr/>
    </dgm:pt>
    <dgm:pt modelId="{4DB48D4D-D13D-4EDE-9050-E00C875D7EEE}" type="pres">
      <dgm:prSet presAssocID="{2A2F6B40-202D-43A3-BD55-82B590071F69}" presName="parentText" presStyleLbl="node1" presStyleIdx="6" presStyleCnt="8" custLinFactY="-106729" custLinFactNeighborY="-200000">
        <dgm:presLayoutVars>
          <dgm:chMax val="0"/>
          <dgm:bulletEnabled val="1"/>
        </dgm:presLayoutVars>
      </dgm:prSet>
      <dgm:spPr/>
    </dgm:pt>
    <dgm:pt modelId="{3EA4A7B3-F6D4-4A10-8495-F3CA2E1F057B}" type="pres">
      <dgm:prSet presAssocID="{AD829AA1-3F3C-4969-820B-A58723BDB093}" presName="spacer" presStyleCnt="0"/>
      <dgm:spPr/>
    </dgm:pt>
    <dgm:pt modelId="{8ED43076-43E8-4BF0-8651-00DEDC5F821C}" type="pres">
      <dgm:prSet presAssocID="{CCED241B-7105-4B7E-B8E7-457D1546AF9C}" presName="parentText" presStyleLbl="node1" presStyleIdx="7" presStyleCnt="8" custLinFactY="-308022" custLinFactNeighborY="-400000">
        <dgm:presLayoutVars>
          <dgm:chMax val="0"/>
          <dgm:bulletEnabled val="1"/>
        </dgm:presLayoutVars>
      </dgm:prSet>
      <dgm:spPr/>
    </dgm:pt>
  </dgm:ptLst>
  <dgm:cxnLst>
    <dgm:cxn modelId="{E4280C02-7955-4A38-901E-353928B6D23A}" srcId="{9CA9B997-336F-40C7-8953-8FECF5DB6655}" destId="{CCED241B-7105-4B7E-B8E7-457D1546AF9C}" srcOrd="7" destOrd="0" parTransId="{BC1A4CA1-29EF-4637-A1EC-3AFA02C3FE11}" sibTransId="{D90D47FB-77BF-4052-B4F6-BAD716802C88}"/>
    <dgm:cxn modelId="{7F83BD1F-3649-4CBA-A29C-56F708DEA4E9}" srcId="{9CA9B997-336F-40C7-8953-8FECF5DB6655}" destId="{0D074C89-F5FF-429B-AE0A-25DDAC40100C}" srcOrd="0" destOrd="0" parTransId="{B086B060-59D6-4699-B22D-40A7C1EF864E}" sibTransId="{80014B56-2301-42EB-96A2-258550712FD0}"/>
    <dgm:cxn modelId="{C5374126-4737-48FF-9447-60BBFF1B50E3}" type="presOf" srcId="{F40AA3B8-066B-456C-BFD4-543CB9309214}" destId="{87E71F3D-371E-4F27-84B7-B43380ADEB8B}" srcOrd="0" destOrd="0" presId="urn:microsoft.com/office/officeart/2005/8/layout/vList2"/>
    <dgm:cxn modelId="{11AA346B-2A0F-4D51-B014-995A8EA29CBE}" type="presOf" srcId="{9CA9B997-336F-40C7-8953-8FECF5DB6655}" destId="{87E555F3-0EE1-40E7-A12D-BDE2C11E96E0}" srcOrd="0" destOrd="0" presId="urn:microsoft.com/office/officeart/2005/8/layout/vList2"/>
    <dgm:cxn modelId="{F4046B72-C1FC-4F8A-8458-C753053086AA}" srcId="{9CA9B997-336F-40C7-8953-8FECF5DB6655}" destId="{EDF5DCCE-6D1D-41DF-B317-8A1E056BF1DC}" srcOrd="2" destOrd="0" parTransId="{FCF5A8E9-F413-4B90-BB1A-B45F9BD9E3CE}" sibTransId="{349A98D0-1A3A-4048-9549-C069989E7C29}"/>
    <dgm:cxn modelId="{0490CB73-8D91-491D-AD7B-6E02A8FFA893}" srcId="{9CA9B997-336F-40C7-8953-8FECF5DB6655}" destId="{F40AA3B8-066B-456C-BFD4-543CB9309214}" srcOrd="4" destOrd="0" parTransId="{254EB8D4-D734-4171-BFCB-A0804087AC7E}" sibTransId="{D8734FC4-8E4E-4C4C-BD24-65DFB763DEA2}"/>
    <dgm:cxn modelId="{4896EF74-888A-4A2E-A1C2-323B8F6EABCF}" type="presOf" srcId="{05CBAF2D-4B3A-4C04-9842-138AE11606B6}" destId="{795091EB-D54C-498F-8F25-3E611E80B99D}" srcOrd="0" destOrd="0" presId="urn:microsoft.com/office/officeart/2005/8/layout/vList2"/>
    <dgm:cxn modelId="{2D021358-621C-44DD-A0CC-FD7363172DC2}" type="presOf" srcId="{2A2F6B40-202D-43A3-BD55-82B590071F69}" destId="{4DB48D4D-D13D-4EDE-9050-E00C875D7EEE}" srcOrd="0" destOrd="0" presId="urn:microsoft.com/office/officeart/2005/8/layout/vList2"/>
    <dgm:cxn modelId="{E9C5F291-A572-4A36-9BB1-8338E26B9036}" srcId="{9CA9B997-336F-40C7-8953-8FECF5DB6655}" destId="{52663B08-5471-46A0-A704-74121CD8480E}" srcOrd="3" destOrd="0" parTransId="{D3FE189F-772F-4A6C-A0A6-B8705C9E2F68}" sibTransId="{23E4F013-283D-48FB-B1F7-233CA80EBE41}"/>
    <dgm:cxn modelId="{A2563D93-8C09-49FF-B1D6-4EB58DD185AB}" type="presOf" srcId="{CCED241B-7105-4B7E-B8E7-457D1546AF9C}" destId="{8ED43076-43E8-4BF0-8651-00DEDC5F821C}" srcOrd="0" destOrd="0" presId="urn:microsoft.com/office/officeart/2005/8/layout/vList2"/>
    <dgm:cxn modelId="{24F47894-130A-4970-A84C-F975B802D9BC}" type="presOf" srcId="{0D074C89-F5FF-429B-AE0A-25DDAC40100C}" destId="{F0F607F4-88B6-4F80-BF66-A70346AE0556}" srcOrd="0" destOrd="0" presId="urn:microsoft.com/office/officeart/2005/8/layout/vList2"/>
    <dgm:cxn modelId="{F6AE5BB4-05D4-4D65-A39B-8EF28746DD49}" srcId="{9CA9B997-336F-40C7-8953-8FECF5DB6655}" destId="{2A2F6B40-202D-43A3-BD55-82B590071F69}" srcOrd="6" destOrd="0" parTransId="{8F8E815A-7343-4044-A1AC-DA4652F00C59}" sibTransId="{AD829AA1-3F3C-4969-820B-A58723BDB093}"/>
    <dgm:cxn modelId="{FF3F35B5-0890-4A81-89EF-01E02BA4B408}" type="presOf" srcId="{52663B08-5471-46A0-A704-74121CD8480E}" destId="{EE71C97D-CCA0-4730-8A2D-040F968F7D1C}" srcOrd="0" destOrd="0" presId="urn:microsoft.com/office/officeart/2005/8/layout/vList2"/>
    <dgm:cxn modelId="{9BF4E8BE-9E7F-46CD-85E7-85F12A7E33D6}" srcId="{9CA9B997-336F-40C7-8953-8FECF5DB6655}" destId="{05CBAF2D-4B3A-4C04-9842-138AE11606B6}" srcOrd="1" destOrd="0" parTransId="{DE45D5A2-DACC-4EB1-9690-D4AD528DE8CD}" sibTransId="{75467F63-A0E8-471A-8EC8-B8AAA34B7EB5}"/>
    <dgm:cxn modelId="{A3A0ADC2-7EF7-40C1-B6F8-E1ABAE4B6C7F}" type="presOf" srcId="{DDB628B2-8C59-4851-AC7E-A92B15452E65}" destId="{00C53C82-73D3-45EB-967C-68C5FB5E070F}" srcOrd="0" destOrd="0" presId="urn:microsoft.com/office/officeart/2005/8/layout/vList2"/>
    <dgm:cxn modelId="{6B613DDE-8511-4229-9BA1-3EF9B8692AA9}" srcId="{9CA9B997-336F-40C7-8953-8FECF5DB6655}" destId="{DDB628B2-8C59-4851-AC7E-A92B15452E65}" srcOrd="5" destOrd="0" parTransId="{900914B4-CBF1-4C64-89B9-A682D410A543}" sibTransId="{AE3E8DE3-8590-4B04-BC0B-DB4EA1C23C46}"/>
    <dgm:cxn modelId="{C2825EF7-3B61-42D8-BAC3-5C227B67B2D6}" type="presOf" srcId="{EDF5DCCE-6D1D-41DF-B317-8A1E056BF1DC}" destId="{4883D1E8-35EB-4EB3-BBC1-896BC2A9ABEF}" srcOrd="0" destOrd="0" presId="urn:microsoft.com/office/officeart/2005/8/layout/vList2"/>
    <dgm:cxn modelId="{FB8DEC04-3096-4305-98FE-8D7C34BE2D4D}" type="presParOf" srcId="{87E555F3-0EE1-40E7-A12D-BDE2C11E96E0}" destId="{F0F607F4-88B6-4F80-BF66-A70346AE0556}" srcOrd="0" destOrd="0" presId="urn:microsoft.com/office/officeart/2005/8/layout/vList2"/>
    <dgm:cxn modelId="{8DD26E24-683D-472F-B3BD-21DA8A7C6DF3}" type="presParOf" srcId="{87E555F3-0EE1-40E7-A12D-BDE2C11E96E0}" destId="{C572A007-6C0A-4A85-928C-AD72B2C29548}" srcOrd="1" destOrd="0" presId="urn:microsoft.com/office/officeart/2005/8/layout/vList2"/>
    <dgm:cxn modelId="{FC0E6C90-CE91-4BD9-9133-343E2C44975A}" type="presParOf" srcId="{87E555F3-0EE1-40E7-A12D-BDE2C11E96E0}" destId="{795091EB-D54C-498F-8F25-3E611E80B99D}" srcOrd="2" destOrd="0" presId="urn:microsoft.com/office/officeart/2005/8/layout/vList2"/>
    <dgm:cxn modelId="{4FDF88F5-C83B-4BA9-962A-7E9220A591FB}" type="presParOf" srcId="{87E555F3-0EE1-40E7-A12D-BDE2C11E96E0}" destId="{58B6B448-735E-4189-B329-3A82BCE884B4}" srcOrd="3" destOrd="0" presId="urn:microsoft.com/office/officeart/2005/8/layout/vList2"/>
    <dgm:cxn modelId="{E531E075-446E-4470-BE16-B253A7E2F363}" type="presParOf" srcId="{87E555F3-0EE1-40E7-A12D-BDE2C11E96E0}" destId="{4883D1E8-35EB-4EB3-BBC1-896BC2A9ABEF}" srcOrd="4" destOrd="0" presId="urn:microsoft.com/office/officeart/2005/8/layout/vList2"/>
    <dgm:cxn modelId="{757A438D-7915-443E-86A2-FC4B716038BE}" type="presParOf" srcId="{87E555F3-0EE1-40E7-A12D-BDE2C11E96E0}" destId="{75C59CED-4150-4963-9F3D-DFABBA33F223}" srcOrd="5" destOrd="0" presId="urn:microsoft.com/office/officeart/2005/8/layout/vList2"/>
    <dgm:cxn modelId="{6FD6864D-42D8-4FC6-B6B6-E64BECD36C33}" type="presParOf" srcId="{87E555F3-0EE1-40E7-A12D-BDE2C11E96E0}" destId="{EE71C97D-CCA0-4730-8A2D-040F968F7D1C}" srcOrd="6" destOrd="0" presId="urn:microsoft.com/office/officeart/2005/8/layout/vList2"/>
    <dgm:cxn modelId="{5AC1DBE4-A1B7-4D21-BA4E-58625C1E6024}" type="presParOf" srcId="{87E555F3-0EE1-40E7-A12D-BDE2C11E96E0}" destId="{F5259BE3-8917-4D70-A32F-0161127D936E}" srcOrd="7" destOrd="0" presId="urn:microsoft.com/office/officeart/2005/8/layout/vList2"/>
    <dgm:cxn modelId="{98EE4357-23A6-480B-94D0-EF8DBDEFDBBC}" type="presParOf" srcId="{87E555F3-0EE1-40E7-A12D-BDE2C11E96E0}" destId="{87E71F3D-371E-4F27-84B7-B43380ADEB8B}" srcOrd="8" destOrd="0" presId="urn:microsoft.com/office/officeart/2005/8/layout/vList2"/>
    <dgm:cxn modelId="{A91567AE-4102-4360-8E3D-9E29115FD119}" type="presParOf" srcId="{87E555F3-0EE1-40E7-A12D-BDE2C11E96E0}" destId="{214E5D4C-1D85-4A2D-B44A-A7576E82D000}" srcOrd="9" destOrd="0" presId="urn:microsoft.com/office/officeart/2005/8/layout/vList2"/>
    <dgm:cxn modelId="{3324C03B-ADF6-4FC6-B53F-99A4572EA9C1}" type="presParOf" srcId="{87E555F3-0EE1-40E7-A12D-BDE2C11E96E0}" destId="{00C53C82-73D3-45EB-967C-68C5FB5E070F}" srcOrd="10" destOrd="0" presId="urn:microsoft.com/office/officeart/2005/8/layout/vList2"/>
    <dgm:cxn modelId="{902713C3-F54C-4B2B-970D-F6835C8EC3B8}" type="presParOf" srcId="{87E555F3-0EE1-40E7-A12D-BDE2C11E96E0}" destId="{907C276C-78D8-455A-825A-0AEBF6AEBEE6}" srcOrd="11" destOrd="0" presId="urn:microsoft.com/office/officeart/2005/8/layout/vList2"/>
    <dgm:cxn modelId="{0898BE90-9050-451F-A99E-986756C65F1E}" type="presParOf" srcId="{87E555F3-0EE1-40E7-A12D-BDE2C11E96E0}" destId="{4DB48D4D-D13D-4EDE-9050-E00C875D7EEE}" srcOrd="12" destOrd="0" presId="urn:microsoft.com/office/officeart/2005/8/layout/vList2"/>
    <dgm:cxn modelId="{6FB0B9F7-0D4E-48B6-A105-A3294ACC838F}" type="presParOf" srcId="{87E555F3-0EE1-40E7-A12D-BDE2C11E96E0}" destId="{3EA4A7B3-F6D4-4A10-8495-F3CA2E1F057B}" srcOrd="13" destOrd="0" presId="urn:microsoft.com/office/officeart/2005/8/layout/vList2"/>
    <dgm:cxn modelId="{999D2FE6-BD3D-48B0-B98B-F32B8323D602}" type="presParOf" srcId="{87E555F3-0EE1-40E7-A12D-BDE2C11E96E0}" destId="{8ED43076-43E8-4BF0-8651-00DEDC5F821C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AD507-5CC3-4BB1-89E9-1B803D25A5F5}">
      <dsp:nvSpPr>
        <dsp:cNvPr id="0" name=""/>
        <dsp:cNvSpPr/>
      </dsp:nvSpPr>
      <dsp:spPr>
        <a:xfrm>
          <a:off x="2552719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5295" y="45720"/>
              </a:lnTo>
              <a:lnTo>
                <a:pt x="295295" y="81766"/>
              </a:lnTo>
              <a:lnTo>
                <a:pt x="556391" y="8176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6212" y="1659357"/>
        <a:ext cx="29404" cy="5869"/>
      </dsp:txXfrm>
    </dsp:sp>
    <dsp:sp modelId="{8172D87A-844F-46BD-A38C-A36AE6E4F172}">
      <dsp:nvSpPr>
        <dsp:cNvPr id="0" name=""/>
        <dsp:cNvSpPr/>
      </dsp:nvSpPr>
      <dsp:spPr>
        <a:xfrm>
          <a:off x="2382" y="896651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15 Suomen uskontotilanne ja sen muutokset &amp; uskonnonvapaus</a:t>
          </a:r>
          <a:br>
            <a:rPr lang="fi-FI" sz="1700" b="0" i="0" kern="1200" dirty="0"/>
          </a:br>
          <a:r>
            <a:rPr lang="fi-FI" sz="1700" b="0" i="0" kern="1200" dirty="0"/>
            <a:t> kpl 1-3</a:t>
          </a:r>
          <a:endParaRPr lang="en-US" sz="1700" kern="1200" dirty="0"/>
        </a:p>
      </dsp:txBody>
      <dsp:txXfrm>
        <a:off x="2382" y="896651"/>
        <a:ext cx="2552136" cy="1531281"/>
      </dsp:txXfrm>
    </dsp:sp>
    <dsp:sp modelId="{86AC73F3-6330-4549-A184-EE70ECC96E0F}">
      <dsp:nvSpPr>
        <dsp:cNvPr id="0" name=""/>
        <dsp:cNvSpPr/>
      </dsp:nvSpPr>
      <dsp:spPr>
        <a:xfrm>
          <a:off x="5691846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1766"/>
              </a:moveTo>
              <a:lnTo>
                <a:pt x="295295" y="81766"/>
              </a:lnTo>
              <a:lnTo>
                <a:pt x="295295" y="45720"/>
              </a:ln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5340" y="1659357"/>
        <a:ext cx="29404" cy="5869"/>
      </dsp:txXfrm>
    </dsp:sp>
    <dsp:sp modelId="{5A8632B1-03FE-4EF5-A682-4C5B060469E3}">
      <dsp:nvSpPr>
        <dsp:cNvPr id="0" name=""/>
        <dsp:cNvSpPr/>
      </dsp:nvSpPr>
      <dsp:spPr>
        <a:xfrm>
          <a:off x="3141510" y="932697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16  Muinaisusko, katolisuus, Kustaa Vaasa ja puhdasoppisuus</a:t>
          </a:r>
          <a:br>
            <a:rPr lang="fi-FI" sz="1700" b="0" i="0" kern="1200" dirty="0"/>
          </a:br>
          <a:r>
            <a:rPr lang="fi-FI" sz="1700" b="0" i="0" kern="1200" dirty="0"/>
            <a:t>kpl 4-7</a:t>
          </a:r>
          <a:br>
            <a:rPr lang="fi-FI" sz="1700" b="0" i="0" kern="1200" dirty="0"/>
          </a:br>
          <a:r>
            <a:rPr lang="fi-FI" sz="1700" b="0" i="0" kern="1200" dirty="0"/>
            <a:t>1. media-analyysi 16.4.</a:t>
          </a:r>
          <a:endParaRPr lang="en-US" sz="1700" kern="1200" dirty="0"/>
        </a:p>
      </dsp:txBody>
      <dsp:txXfrm>
        <a:off x="3141510" y="932697"/>
        <a:ext cx="2552136" cy="1531281"/>
      </dsp:txXfrm>
    </dsp:sp>
    <dsp:sp modelId="{69E1FC5B-2C60-4969-A63D-29707F0EE70F}">
      <dsp:nvSpPr>
        <dsp:cNvPr id="0" name=""/>
        <dsp:cNvSpPr/>
      </dsp:nvSpPr>
      <dsp:spPr>
        <a:xfrm>
          <a:off x="8830974" y="1616572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094495" y="1659357"/>
        <a:ext cx="29349" cy="5869"/>
      </dsp:txXfrm>
    </dsp:sp>
    <dsp:sp modelId="{28ACC80B-4F4E-4487-ACC2-40C74EA19A91}">
      <dsp:nvSpPr>
        <dsp:cNvPr id="0" name=""/>
        <dsp:cNvSpPr/>
      </dsp:nvSpPr>
      <dsp:spPr>
        <a:xfrm>
          <a:off x="6280638" y="896651"/>
          <a:ext cx="2552136" cy="1531281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Vk</a:t>
          </a:r>
          <a:r>
            <a:rPr lang="en-US" sz="1700" kern="1200" dirty="0"/>
            <a:t> 17 </a:t>
          </a:r>
          <a:r>
            <a:rPr lang="en-US" sz="1700" kern="1200" dirty="0" err="1"/>
            <a:t>Herätysliikkeet</a:t>
          </a:r>
          <a:r>
            <a:rPr lang="en-US" sz="1700" kern="1200" dirty="0"/>
            <a:t>, </a:t>
          </a:r>
          <a:r>
            <a:rPr lang="en-US" sz="1700" kern="1200" dirty="0" err="1"/>
            <a:t>kirkko&amp;kunnat</a:t>
          </a:r>
          <a:r>
            <a:rPr lang="en-US" sz="1700" kern="1200" dirty="0"/>
            <a:t> 1800-luku, </a:t>
          </a:r>
          <a:r>
            <a:rPr lang="en-US" sz="1700" kern="1200" dirty="0" err="1"/>
            <a:t>ev.lut.kirkko</a:t>
          </a:r>
          <a:r>
            <a:rPr lang="en-US" sz="1700" kern="1200" dirty="0"/>
            <a:t> 1900-luku</a:t>
          </a:r>
          <a:br>
            <a:rPr lang="en-US" sz="1700" kern="1200" dirty="0"/>
          </a:br>
          <a:r>
            <a:rPr lang="en-US" sz="1700" kern="1200" dirty="0" err="1"/>
            <a:t>kpl</a:t>
          </a:r>
          <a:r>
            <a:rPr lang="en-US" sz="1700" kern="1200" dirty="0"/>
            <a:t> 8-10 </a:t>
          </a:r>
        </a:p>
      </dsp:txBody>
      <dsp:txXfrm>
        <a:off x="6280638" y="896651"/>
        <a:ext cx="2552136" cy="1531281"/>
      </dsp:txXfrm>
    </dsp:sp>
    <dsp:sp modelId="{A0922EFF-8B39-4C3E-8A38-EEE0D7CACC12}">
      <dsp:nvSpPr>
        <dsp:cNvPr id="0" name=""/>
        <dsp:cNvSpPr/>
      </dsp:nvSpPr>
      <dsp:spPr>
        <a:xfrm>
          <a:off x="1278450" y="2426133"/>
          <a:ext cx="9417383" cy="556391"/>
        </a:xfrm>
        <a:custGeom>
          <a:avLst/>
          <a:gdLst/>
          <a:ahLst/>
          <a:cxnLst/>
          <a:rect l="0" t="0" r="0" b="0"/>
          <a:pathLst>
            <a:path>
              <a:moveTo>
                <a:pt x="9417383" y="0"/>
              </a:moveTo>
              <a:lnTo>
                <a:pt x="9417383" y="295295"/>
              </a:lnTo>
              <a:lnTo>
                <a:pt x="0" y="295295"/>
              </a:lnTo>
              <a:lnTo>
                <a:pt x="0" y="556391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51251" y="2701394"/>
        <a:ext cx="471782" cy="5869"/>
      </dsp:txXfrm>
    </dsp:sp>
    <dsp:sp modelId="{249B482F-CFFD-48EC-8710-4545F281FC93}">
      <dsp:nvSpPr>
        <dsp:cNvPr id="0" name=""/>
        <dsp:cNvSpPr/>
      </dsp:nvSpPr>
      <dsp:spPr>
        <a:xfrm>
          <a:off x="9419765" y="896651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18 Uskonnottomuus</a:t>
          </a:r>
          <a:br>
            <a:rPr lang="fi-FI" sz="1700" b="0" i="0" kern="1200" dirty="0"/>
          </a:br>
          <a:r>
            <a:rPr lang="fi-FI" sz="1700" b="0" i="0" kern="1200" dirty="0"/>
            <a:t>kpl 18</a:t>
          </a:r>
          <a:br>
            <a:rPr lang="fi-FI" sz="1700" b="0" i="0" kern="1200" dirty="0"/>
          </a:br>
          <a:r>
            <a:rPr lang="fi-FI" sz="1700" b="0" i="0" kern="1200" dirty="0"/>
            <a:t>Monivalintakoe 28.4. </a:t>
          </a:r>
          <a:br>
            <a:rPr lang="fi-FI" sz="1700" b="0" i="0" kern="1200" dirty="0"/>
          </a:br>
          <a:r>
            <a:rPr lang="fi-FI" sz="1700" b="0" i="0" kern="1200" dirty="0"/>
            <a:t>kpl 11-14</a:t>
          </a:r>
          <a:endParaRPr lang="en-US" sz="1700" kern="1200" dirty="0"/>
        </a:p>
      </dsp:txBody>
      <dsp:txXfrm>
        <a:off x="9419765" y="896651"/>
        <a:ext cx="2552136" cy="1531281"/>
      </dsp:txXfrm>
    </dsp:sp>
    <dsp:sp modelId="{E57EBE57-4534-4FF9-94CB-B3D70C27AD99}">
      <dsp:nvSpPr>
        <dsp:cNvPr id="0" name=""/>
        <dsp:cNvSpPr/>
      </dsp:nvSpPr>
      <dsp:spPr>
        <a:xfrm>
          <a:off x="2552719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6239" y="3777630"/>
        <a:ext cx="29349" cy="5869"/>
      </dsp:txXfrm>
    </dsp:sp>
    <dsp:sp modelId="{D82A9C05-7B42-41BC-9859-0FCBC23A9C11}">
      <dsp:nvSpPr>
        <dsp:cNvPr id="0" name=""/>
        <dsp:cNvSpPr/>
      </dsp:nvSpPr>
      <dsp:spPr>
        <a:xfrm>
          <a:off x="2382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19 Juutalaiset, muslimit, hindulaisuus, buddhalaisuus Suomessa, </a:t>
          </a:r>
          <a:br>
            <a:rPr lang="fi-FI" sz="1700" b="0" i="0" kern="1200" dirty="0"/>
          </a:br>
          <a:r>
            <a:rPr lang="fi-FI" sz="1700" b="0" i="0" kern="1200" dirty="0"/>
            <a:t>kpl 15-17</a:t>
          </a:r>
          <a:br>
            <a:rPr lang="fi-FI" sz="1700" b="0" i="0" kern="1200" dirty="0"/>
          </a:br>
          <a:endParaRPr lang="en-US" sz="1700" kern="1200" dirty="0"/>
        </a:p>
      </dsp:txBody>
      <dsp:txXfrm>
        <a:off x="2382" y="3014924"/>
        <a:ext cx="2552136" cy="1531281"/>
      </dsp:txXfrm>
    </dsp:sp>
    <dsp:sp modelId="{B96A61BC-CE4A-4419-9A5E-7CF7E92FAC8F}">
      <dsp:nvSpPr>
        <dsp:cNvPr id="0" name=""/>
        <dsp:cNvSpPr/>
      </dsp:nvSpPr>
      <dsp:spPr>
        <a:xfrm>
          <a:off x="5691846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55367" y="3777630"/>
        <a:ext cx="29349" cy="5869"/>
      </dsp:txXfrm>
    </dsp:sp>
    <dsp:sp modelId="{2015E021-2E5B-4A1A-80F7-D19BE1150D71}">
      <dsp:nvSpPr>
        <dsp:cNvPr id="0" name=""/>
        <dsp:cNvSpPr/>
      </dsp:nvSpPr>
      <dsp:spPr>
        <a:xfrm>
          <a:off x="3141510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20 Uskonto julkisessa elämässä</a:t>
          </a:r>
          <a:r>
            <a:rPr lang="fi-FI" sz="1700" b="0" i="0" kern="1200"/>
            <a:t>, kansalaistoiminta ym. </a:t>
          </a:r>
          <a:br>
            <a:rPr lang="fi-FI" sz="1700" b="0" i="0" kern="1200" dirty="0"/>
          </a:br>
          <a:r>
            <a:rPr lang="fi-FI" sz="1700" b="0" i="0" kern="1200" dirty="0"/>
            <a:t>kpl 19-21</a:t>
          </a:r>
          <a:br>
            <a:rPr lang="fi-FI" sz="1700" b="0" i="0" kern="1200" dirty="0"/>
          </a:br>
          <a:endParaRPr lang="en-US" sz="1700" kern="1200" dirty="0"/>
        </a:p>
      </dsp:txBody>
      <dsp:txXfrm>
        <a:off x="3141510" y="3014924"/>
        <a:ext cx="2552136" cy="1531281"/>
      </dsp:txXfrm>
    </dsp:sp>
    <dsp:sp modelId="{56891278-467D-4D23-BB9B-15C6ECDB1147}">
      <dsp:nvSpPr>
        <dsp:cNvPr id="0" name=""/>
        <dsp:cNvSpPr/>
      </dsp:nvSpPr>
      <dsp:spPr>
        <a:xfrm>
          <a:off x="8830974" y="3734845"/>
          <a:ext cx="5563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39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094495" y="3777630"/>
        <a:ext cx="29349" cy="5869"/>
      </dsp:txXfrm>
    </dsp:sp>
    <dsp:sp modelId="{AB37E823-A964-4D48-ABFA-A674847AFAF2}">
      <dsp:nvSpPr>
        <dsp:cNvPr id="0" name=""/>
        <dsp:cNvSpPr/>
      </dsp:nvSpPr>
      <dsp:spPr>
        <a:xfrm>
          <a:off x="6280638" y="3014924"/>
          <a:ext cx="2552136" cy="153128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i="0" kern="1200" dirty="0"/>
            <a:t>Vk 21 Koe </a:t>
          </a:r>
          <a:br>
            <a:rPr lang="fi-FI" sz="1700" b="0" i="0" kern="1200" dirty="0"/>
          </a:br>
          <a:r>
            <a:rPr lang="fi-FI" sz="1700" b="0" i="0" kern="1200" dirty="0"/>
            <a:t>Maanantaina 18.5.</a:t>
          </a:r>
          <a:endParaRPr lang="en-US" sz="1700" kern="1200" dirty="0"/>
        </a:p>
      </dsp:txBody>
      <dsp:txXfrm>
        <a:off x="6280638" y="3014924"/>
        <a:ext cx="2552136" cy="1531281"/>
      </dsp:txXfrm>
    </dsp:sp>
    <dsp:sp modelId="{FBBA4C8E-B440-4F58-A4DA-E1842858991F}">
      <dsp:nvSpPr>
        <dsp:cNvPr id="0" name=""/>
        <dsp:cNvSpPr/>
      </dsp:nvSpPr>
      <dsp:spPr>
        <a:xfrm>
          <a:off x="9419765" y="3014924"/>
          <a:ext cx="2552136" cy="153128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057" tIns="131269" rIns="125057" bIns="13126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Kesäloma!!!!</a:t>
          </a:r>
        </a:p>
      </dsp:txBody>
      <dsp:txXfrm>
        <a:off x="9419765" y="3014924"/>
        <a:ext cx="2552136" cy="1531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607F4-88B6-4F80-BF66-A70346AE0556}">
      <dsp:nvSpPr>
        <dsp:cNvPr id="0" name=""/>
        <dsp:cNvSpPr/>
      </dsp:nvSpPr>
      <dsp:spPr>
        <a:xfrm>
          <a:off x="0" y="0"/>
          <a:ext cx="10709953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Viikon aikataulut &amp; monivalintakoe muistutus</a:t>
          </a:r>
          <a:endParaRPr lang="en-US" sz="2300" kern="1200" dirty="0"/>
        </a:p>
      </dsp:txBody>
      <dsp:txXfrm>
        <a:off x="26930" y="26930"/>
        <a:ext cx="10656093" cy="497795"/>
      </dsp:txXfrm>
    </dsp:sp>
    <dsp:sp modelId="{795091EB-D54C-498F-8F25-3E611E80B99D}">
      <dsp:nvSpPr>
        <dsp:cNvPr id="0" name=""/>
        <dsp:cNvSpPr/>
      </dsp:nvSpPr>
      <dsp:spPr>
        <a:xfrm>
          <a:off x="0" y="620997"/>
          <a:ext cx="10709953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Kotitehtävän</a:t>
          </a:r>
          <a:r>
            <a:rPr lang="en-US" sz="2300" kern="1200" dirty="0"/>
            <a:t> </a:t>
          </a:r>
          <a:r>
            <a:rPr lang="en-US" sz="2300" kern="1200" dirty="0" err="1"/>
            <a:t>tarkistus</a:t>
          </a:r>
          <a:endParaRPr lang="en-US" sz="2300" kern="1200" dirty="0"/>
        </a:p>
      </dsp:txBody>
      <dsp:txXfrm>
        <a:off x="26930" y="647927"/>
        <a:ext cx="10656093" cy="497795"/>
      </dsp:txXfrm>
    </dsp:sp>
    <dsp:sp modelId="{4883D1E8-35EB-4EB3-BBC1-896BC2A9ABEF}">
      <dsp:nvSpPr>
        <dsp:cNvPr id="0" name=""/>
        <dsp:cNvSpPr/>
      </dsp:nvSpPr>
      <dsp:spPr>
        <a:xfrm>
          <a:off x="0" y="1172649"/>
          <a:ext cx="10709953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Aikajanalle</a:t>
          </a:r>
          <a:r>
            <a:rPr lang="en-US" sz="2300" kern="1200" dirty="0"/>
            <a:t> 1800-luvusta</a:t>
          </a:r>
        </a:p>
      </dsp:txBody>
      <dsp:txXfrm>
        <a:off x="26930" y="1199579"/>
        <a:ext cx="10656093" cy="497795"/>
      </dsp:txXfrm>
    </dsp:sp>
    <dsp:sp modelId="{EE71C97D-CCA0-4730-8A2D-040F968F7D1C}">
      <dsp:nvSpPr>
        <dsp:cNvPr id="0" name=""/>
        <dsp:cNvSpPr/>
      </dsp:nvSpPr>
      <dsp:spPr>
        <a:xfrm>
          <a:off x="0" y="1786793"/>
          <a:ext cx="10709953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Kpl 9 Kirkko kilpailutilanteessa</a:t>
          </a:r>
        </a:p>
      </dsp:txBody>
      <dsp:txXfrm>
        <a:off x="26930" y="1813723"/>
        <a:ext cx="10656093" cy="497795"/>
      </dsp:txXfrm>
    </dsp:sp>
    <dsp:sp modelId="{87E71F3D-371E-4F27-84B7-B43380ADEB8B}">
      <dsp:nvSpPr>
        <dsp:cNvPr id="0" name=""/>
        <dsp:cNvSpPr/>
      </dsp:nvSpPr>
      <dsp:spPr>
        <a:xfrm>
          <a:off x="0" y="3565952"/>
          <a:ext cx="10709953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Kpl</a:t>
          </a:r>
          <a:r>
            <a:rPr lang="en-US" sz="2300" kern="1200" dirty="0"/>
            <a:t> 10  </a:t>
          </a:r>
        </a:p>
      </dsp:txBody>
      <dsp:txXfrm>
        <a:off x="26930" y="3592882"/>
        <a:ext cx="10656093" cy="497795"/>
      </dsp:txXfrm>
    </dsp:sp>
    <dsp:sp modelId="{00C53C82-73D3-45EB-967C-68C5FB5E070F}">
      <dsp:nvSpPr>
        <dsp:cNvPr id="0" name=""/>
        <dsp:cNvSpPr/>
      </dsp:nvSpPr>
      <dsp:spPr>
        <a:xfrm>
          <a:off x="0" y="4199332"/>
          <a:ext cx="10709953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Paritehtävä</a:t>
          </a:r>
          <a:r>
            <a:rPr lang="en-US" sz="2300" kern="1200" dirty="0"/>
            <a:t> </a:t>
          </a:r>
        </a:p>
      </dsp:txBody>
      <dsp:txXfrm>
        <a:off x="26930" y="4226262"/>
        <a:ext cx="10656093" cy="497795"/>
      </dsp:txXfrm>
    </dsp:sp>
    <dsp:sp modelId="{4DB48D4D-D13D-4EDE-9050-E00C875D7EEE}">
      <dsp:nvSpPr>
        <dsp:cNvPr id="0" name=""/>
        <dsp:cNvSpPr/>
      </dsp:nvSpPr>
      <dsp:spPr>
        <a:xfrm>
          <a:off x="0" y="3036060"/>
          <a:ext cx="10709953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 Sankarihaudat  </a:t>
          </a:r>
        </a:p>
      </dsp:txBody>
      <dsp:txXfrm>
        <a:off x="26930" y="3062990"/>
        <a:ext cx="10656093" cy="497795"/>
      </dsp:txXfrm>
    </dsp:sp>
    <dsp:sp modelId="{8ED43076-43E8-4BF0-8651-00DEDC5F821C}">
      <dsp:nvSpPr>
        <dsp:cNvPr id="0" name=""/>
        <dsp:cNvSpPr/>
      </dsp:nvSpPr>
      <dsp:spPr>
        <a:xfrm>
          <a:off x="0" y="2411032"/>
          <a:ext cx="10709953" cy="551655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Tauko </a:t>
          </a:r>
        </a:p>
      </dsp:txBody>
      <dsp:txXfrm>
        <a:off x="26930" y="2437962"/>
        <a:ext cx="10656093" cy="497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51B72-27CE-40BA-9C7A-A17EE35F0844}" type="datetimeFigureOut">
              <a:rPr lang="fi-FI" smtClean="0"/>
              <a:t>22.4.2026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EC046-1BB7-4E45-8F24-472DD13F56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70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897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CDEFE-67DC-4156-82AF-ABE1A91C1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C51AD5A-2ACA-1A74-5975-0FD997D09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C1DB4D18-0C5E-7C10-4E24-021CFE3F3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659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8B0DB0-714D-4942-B3F0-071849A4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2071C-E46F-4E3D-99D8-B61A0FDE9301}" type="datetime1">
              <a:rPr lang="fi-FI" smtClean="0"/>
              <a:t>22.4.2026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C707A0-A39C-4F26-82CD-CD00F91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96EA5F-C6A1-4ECC-B2D1-BC45C4EB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52959-2333-471C-8BD5-D73F1AEEC58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06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BC0CDC-B2E4-4A41-B3A8-90B22D14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36F8F-F165-4A23-B941-6A126246DA31}" type="datetime1">
              <a:rPr lang="fi-FI" smtClean="0"/>
              <a:t>22.4.2026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4DCEAF-0DCB-4DCD-99F3-820A7FB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3DE28B-6A38-448D-9294-E8A4F63E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3331-8653-43C8-9822-FB20E43CF9A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45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160CE1-60C2-4D2A-B118-66EF38BE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9D3C-139A-457C-AC50-7703167A4A24}" type="datetime1">
              <a:rPr lang="fi-FI" smtClean="0"/>
              <a:t>22.4.2026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F67DC0-D192-41D8-8EF3-D7F120C4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02C89-204C-4A25-AD71-13353D35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E661-F3A9-4381-BAE1-A1A8773D157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89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9200AB-15F9-4B69-8522-36785041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C787B-6E4F-4C47-A08E-1C7ABC2488F7}" type="datetime1">
              <a:rPr lang="fi-FI" smtClean="0"/>
              <a:t>22.4.2026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C3A185-7F0B-4ACE-BBEE-4A613881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DCC385-2570-4919-BCB0-4066596E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B1B-E8C8-4B5E-B1C1-0BFDAE84AB6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07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F15B99-E9C6-4283-AEC2-84D98F54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0E20-B320-449D-BB9A-C9F033B7AC90}" type="datetime1">
              <a:rPr lang="fi-FI" smtClean="0"/>
              <a:t>22.4.2026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3E1310-6A79-4BDB-8D36-3FF3B87F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308A27-1B83-40A1-9376-89239C90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C3E0-6CEA-4058-931F-EEEE5E3076D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07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1F5300B-6543-4872-921F-3E94D072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0469A-1C50-48BD-9F41-3E6F0C11522A}" type="datetime1">
              <a:rPr lang="fi-FI" smtClean="0"/>
              <a:t>22.4.2026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3DB2936-B3DE-4AE1-A618-D0B2F931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6CADAEFC-99F6-4E28-A64B-2B24D131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FBB9-9B24-4BF5-828E-D0A91B1327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85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7708C4E4-3B30-4811-9D8D-36BAEF34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B4EC-8D77-4C02-9C15-5F2ACE64D2EE}" type="datetime1">
              <a:rPr lang="fi-FI" smtClean="0"/>
              <a:t>22.4.2026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80BD086-619A-47AA-9420-14FE939D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7423806F-4DC8-48FA-9DFC-38EA2285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AF6A-3AD8-4608-A88D-DE5912880D4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73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7C2F5586-E500-47F6-A295-1BB262FC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27BC4-230C-4076-B219-52E4DE1761D7}" type="datetime1">
              <a:rPr lang="fi-FI" smtClean="0"/>
              <a:t>22.4.2026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DA567EE0-BDCC-458E-B0DA-591E1FF9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3C1BFC34-80DF-4991-B6FB-579AED6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18B9D-E9A1-420E-A508-E539CFAF85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5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F4B3C23E-6667-4184-8840-3675D28F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1B5B8-6AE8-45AA-AE5D-B99C5D004EFE}" type="datetime1">
              <a:rPr lang="fi-FI" smtClean="0"/>
              <a:t>22.4.2026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488046CA-5570-4D5E-BBA4-674FDD24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96D59866-23FD-41E2-B8EC-9B511ED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A44CC-96F3-4320-801D-EB5DB229DA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2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2ED750D-FD58-4404-B6A5-30CDDB54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4DC0A-C6B0-410C-8C81-A28EDF9D1183}" type="datetime1">
              <a:rPr lang="fi-FI" smtClean="0"/>
              <a:t>22.4.2026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87D7741-E6DB-4A50-BA24-59067483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29A21E4-6838-42C9-812C-052181A0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DF0D-19BD-4C54-9BE4-9779AF01D9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38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65EA9AC-E186-41C8-8B52-422C7FB2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5EA81-F9B0-463F-8C8B-E8777AE0BB32}" type="datetime1">
              <a:rPr lang="fi-FI" smtClean="0"/>
              <a:t>22.4.2026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2F1276AF-C27E-409F-AACA-00293850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C5E2F57-3B6F-480B-ABBB-7EBFC06A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EBD6-6EEF-4875-877D-BE29F49C47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24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14085B97-98C2-49A5-8470-E778B42E5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6978D60B-4095-4493-8799-E92A10BBC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1D57F6-CAAD-41DC-BC20-4CD2ABA67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32C56A-7522-42B6-A573-E84CC13E4AC5}" type="datetime1">
              <a:rPr lang="fi-FI" smtClean="0"/>
              <a:t>22.4.2026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FD9B32-E1DD-402A-9940-16925565B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74DED2-AF73-4178-B310-59C4B70BB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5D05AB-3EA4-4E98-908F-7F30D17DE0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ADB9A5-4314-4AAB-9E57-B98BF4DB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67" y="760646"/>
            <a:ext cx="10515600" cy="1325563"/>
          </a:xfrm>
        </p:spPr>
        <p:txBody>
          <a:bodyPr wrap="square" anchor="ctr">
            <a:normAutofit fontScale="90000"/>
          </a:bodyPr>
          <a:lstStyle/>
          <a:p>
            <a:r>
              <a:rPr lang="fi-FI" b="1" dirty="0"/>
              <a:t>UE 4 - Aikataulu 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B344C29-8E5E-08B5-4444-8C9C4C2924B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fi-FI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1</a:t>
            </a:fld>
            <a:endParaRPr lang="fi-FI"/>
          </a:p>
        </p:txBody>
      </p:sp>
      <p:graphicFrame>
        <p:nvGraphicFramePr>
          <p:cNvPr id="14" name="Tekstin paikkamerkki 2">
            <a:extLst>
              <a:ext uri="{FF2B5EF4-FFF2-40B4-BE49-F238E27FC236}">
                <a16:creationId xmlns:a16="http://schemas.microsoft.com/office/drawing/2014/main" id="{B3A3C45C-3BD4-A465-64E7-76E4B67D2799}"/>
              </a:ext>
            </a:extLst>
          </p:cNvPr>
          <p:cNvGraphicFramePr/>
          <p:nvPr/>
        </p:nvGraphicFramePr>
        <p:xfrm>
          <a:off x="87086" y="1142999"/>
          <a:ext cx="11974285" cy="54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3626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                         Sankarihaudat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29350" y="5010590"/>
            <a:ext cx="8333295" cy="1023136"/>
          </a:xfrm>
        </p:spPr>
        <p:txBody>
          <a:bodyPr/>
          <a:lstStyle/>
          <a:p>
            <a:pPr marL="0" indent="0" algn="ctr">
              <a:buNone/>
            </a:pPr>
            <a:r>
              <a:rPr lang="fi-FI" altLang="fi-FI" sz="2000" dirty="0"/>
              <a:t>Lähes jokaisella suomalaisella hautausmaalla on erillinen sankarivainajien alue, ja usein siellä on myös Suomen sotiin liittyviä muistomerkkejä.</a:t>
            </a:r>
          </a:p>
          <a:p>
            <a:pPr marL="0" indent="0" algn="ctr">
              <a:buNone/>
            </a:pPr>
            <a:r>
              <a:rPr lang="fi-FI" altLang="fi-FI" sz="2000" dirty="0"/>
              <a:t>Millainen merkitys sankarivainajien hautausmaalla voi olla eri ikäpolville? Oletko vieraillut jollain hautausmaalla tällaisella alueella?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10. Evankelis-luterilainen kirkko itsenäisessä Suomessa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2EDB010-116E-5931-639C-CFAB3EBD6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28"/>
          <a:stretch/>
        </p:blipFill>
        <p:spPr>
          <a:xfrm>
            <a:off x="3247648" y="1159095"/>
            <a:ext cx="5545698" cy="369018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03B128C8-6730-23CF-6A4A-04502D473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135" y="0"/>
            <a:ext cx="4392493" cy="291183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Kotimaan sankarihaudat ovat kansainvälisesti harvinaisia 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9153" y="1410493"/>
            <a:ext cx="10515600" cy="4633913"/>
          </a:xfrm>
        </p:spPr>
        <p:txBody>
          <a:bodyPr/>
          <a:lstStyle/>
          <a:p>
            <a:r>
              <a:rPr lang="fi-FI" altLang="fi-FI" sz="2200" dirty="0"/>
              <a:t>Suomi oli toisen maailmansodan aikana ainoa maa, joka toi </a:t>
            </a:r>
            <a:br>
              <a:rPr lang="fi-FI" altLang="fi-FI" sz="2200" dirty="0"/>
            </a:br>
            <a:r>
              <a:rPr lang="fi-FI" altLang="fi-FI" sz="2200" dirty="0"/>
              <a:t>rintamalla kaatuneet sotilaat kotimaan multiin. Jo talvisodan </a:t>
            </a:r>
            <a:br>
              <a:rPr lang="fi-FI" altLang="fi-FI" sz="2200" dirty="0"/>
            </a:br>
            <a:r>
              <a:rPr lang="fi-FI" altLang="fi-FI" sz="2200" dirty="0"/>
              <a:t>alkuvaiheista lähtien tuotiin vainajia kotiin, vaikka aiemmin </a:t>
            </a:r>
            <a:br>
              <a:rPr lang="fi-FI" altLang="fi-FI" sz="2200" dirty="0"/>
            </a:br>
            <a:r>
              <a:rPr lang="fi-FI" altLang="fi-FI" sz="2200" dirty="0"/>
              <a:t>haudattiin sotatoimialueelle.</a:t>
            </a:r>
          </a:p>
          <a:p>
            <a:r>
              <a:rPr lang="fi-FI" altLang="fi-FI" sz="2200" dirty="0"/>
              <a:t>Suurin vaikuttaja käytäntöön oli Karjalan Kannaksella toisessa </a:t>
            </a:r>
            <a:br>
              <a:rPr lang="fi-FI" altLang="fi-FI" sz="2200" dirty="0"/>
            </a:br>
            <a:r>
              <a:rPr lang="fi-FI" altLang="fi-FI" sz="2200" dirty="0"/>
              <a:t>armeijakunnassa esikuntapastorina ollut veteliläissyntyinen pappi Johannes Sillanpää.</a:t>
            </a:r>
          </a:p>
          <a:p>
            <a:r>
              <a:rPr lang="fi-FI" altLang="fi-FI" sz="2200" dirty="0"/>
              <a:t>Evankelis-luterilaisilla seurakunnilla on 622 sankarihautausmaata. </a:t>
            </a:r>
          </a:p>
          <a:p>
            <a:r>
              <a:rPr lang="fi-FI" altLang="fi-FI" sz="2200" dirty="0"/>
              <a:t>Periaatteena on ollut sijoittaa haudat arvokkaalle paikalle kirkon lähelle. Sankarihautausmaahan kuuluu oman muistoristin tai kiven lisäksi iso yhteinen monumentti, joka on usein tunnetun kuvanveistäjän tekemä.</a:t>
            </a:r>
          </a:p>
          <a:p>
            <a:r>
              <a:rPr lang="fi-FI" altLang="fi-FI" sz="2200" dirty="0"/>
              <a:t>Sankarihautausmaille on haudattuina tai kentälle jääneinä siunattuina noin 83000 vainajaa. Saman selvityksen mukaan noin 1600 sankarivainajaa lepää sukuhaudoissa.</a:t>
            </a:r>
          </a:p>
          <a:p>
            <a:r>
              <a:rPr lang="fi-FI" altLang="fi-FI" sz="2200" dirty="0"/>
              <a:t>Lisäksi on vielä joitakin kuntien ja ortodoksiseurakuntien ylläpitämiä sankarihautausmaita. </a:t>
            </a:r>
          </a:p>
          <a:p>
            <a:pPr marL="0" indent="0">
              <a:buNone/>
            </a:pPr>
            <a:r>
              <a:rPr lang="fi-FI" altLang="fi-FI" sz="1000" dirty="0"/>
              <a:t>Lähde: https://yle.fi/uutiset/3-9645382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10. Evankelis-luterilainen kirkko itsenäisessä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076" y="6017816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fi-FI" sz="1600" dirty="0"/>
              <a:t>kuvaaja: Risto Syrjä | kameraseura: Vammalan kameraseura</a:t>
            </a:r>
          </a:p>
          <a:p>
            <a:pPr>
              <a:defRPr/>
            </a:pPr>
            <a:r>
              <a:rPr lang="fi-FI" dirty="0"/>
              <a:t>Kuva: </a:t>
            </a:r>
          </a:p>
        </p:txBody>
      </p:sp>
    </p:spTree>
    <p:extLst>
      <p:ext uri="{BB962C8B-B14F-4D97-AF65-F5344CB8AC3E}">
        <p14:creationId xmlns:p14="http://schemas.microsoft.com/office/powerpoint/2010/main" val="3990866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99" y="0"/>
            <a:ext cx="5334197" cy="1708242"/>
          </a:xfrm>
        </p:spPr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000" dirty="0">
                <a:latin typeface="+mn-lt"/>
              </a:rPr>
              <a:t>Millainen merkitys sankarihaudoilla on?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0960" y="1652644"/>
            <a:ext cx="5840290" cy="5260955"/>
          </a:xfrm>
        </p:spPr>
        <p:txBody>
          <a:bodyPr anchor="ctr">
            <a:normAutofit fontScale="92500" lnSpcReduction="10000"/>
          </a:bodyPr>
          <a:lstStyle/>
          <a:p>
            <a:r>
              <a:rPr lang="fi-FI" altLang="fi-FI" sz="2100" dirty="0"/>
              <a:t>Sota-aikana ja edelleenkin haudat voivat olla omaisille, veteraaneille ja vainajien ystäville tärkeä osa surutyötä. Haudat konkretisoivat läheisen vainajan kohtalon. </a:t>
            </a:r>
          </a:p>
          <a:p>
            <a:r>
              <a:rPr lang="fi-FI" altLang="fi-FI" sz="2100" dirty="0"/>
              <a:t>Haudat kertoivat ennen ja myös nykyisin siitä periaatteesta, ettei ”kaveria jätetty” vaan vainajat pyrittiin tuomaan takaisin kotiin. </a:t>
            </a:r>
          </a:p>
          <a:p>
            <a:r>
              <a:rPr lang="fi-FI" altLang="fi-FI" sz="2100" dirty="0"/>
              <a:t>Sankarihaudat kertovat kunnioituksesta menneiden sukupolvien uhrauksien johdosta.</a:t>
            </a:r>
          </a:p>
          <a:p>
            <a:r>
              <a:rPr lang="fi-FI" altLang="fi-FI" sz="2100" dirty="0"/>
              <a:t>Sankarihaudat on suunniteltu esteettisesti kauniiksi, myös arkkitehtien ja taiteilijoiden työ kertoo kaatuneiden kunnioituksesta. </a:t>
            </a:r>
          </a:p>
          <a:p>
            <a:r>
              <a:rPr lang="fi-FI" altLang="fi-FI" sz="2100" dirty="0"/>
              <a:t>Sankarihautojen ja muistomerkkien avulla nuorempikin sukupolvi voi saada tietoa Suomen sekä oman paikkakunnan historiasta. </a:t>
            </a:r>
          </a:p>
          <a:p>
            <a:r>
              <a:rPr lang="fi-FI" altLang="fi-FI" sz="2100" dirty="0"/>
              <a:t>Sankarihaudat herättävät isänmaallisuuden tunteen, ja usein sankarihauta-alueet toimivat erilaisten vuodenkulkuun ja erityisesti isänmaallisiin juhlapäiviin liittyvien rituaalien näyttämönä esim. itsenäisyyspäivä, joulu, kaatuneitten muistopäivä. </a:t>
            </a:r>
          </a:p>
          <a:p>
            <a:endParaRPr lang="fi-FI" altLang="fi-FI" sz="1300" dirty="0"/>
          </a:p>
          <a:p>
            <a:endParaRPr lang="fi-FI" altLang="fi-FI" sz="13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3282" y="6503761"/>
            <a:ext cx="3293034" cy="365125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kuvaaja: Esa-Matti Vasama | kameraseura: Porin kameraseura</a:t>
            </a:r>
          </a:p>
        </p:txBody>
      </p:sp>
      <p:pic>
        <p:nvPicPr>
          <p:cNvPr id="1026" name="Picture 2" descr="kuvaaja:  Esa-Matti Vasama | kameraseura: Porin kameraseura">
            <a:extLst>
              <a:ext uri="{FF2B5EF4-FFF2-40B4-BE49-F238E27FC236}">
                <a16:creationId xmlns:a16="http://schemas.microsoft.com/office/drawing/2014/main" id="{9410847E-5727-9BEE-7B68-D507DA9E3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2" r="24081" b="-1"/>
          <a:stretch>
            <a:fillRect/>
          </a:stretch>
        </p:blipFill>
        <p:spPr bwMode="auto">
          <a:xfrm>
            <a:off x="6857797" y="-10886"/>
            <a:ext cx="5334204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869" y="6356350"/>
            <a:ext cx="17684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2901FB1B-E8C8-4B5E-B1C1-0BFDAE84AB66}" type="slidenum">
              <a:rPr lang="fi-FI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12</a:t>
            </a:fld>
            <a:endParaRPr lang="fi-FI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Suomen itsenäistyminen 1917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8189529" cy="4633913"/>
          </a:xfrm>
        </p:spPr>
        <p:txBody>
          <a:bodyPr/>
          <a:lstStyle/>
          <a:p>
            <a:r>
              <a:rPr lang="fi-FI" altLang="fi-FI" sz="2200" dirty="0"/>
              <a:t>Vuoden 1918 sisällissodassa kirkko asettui valkoisten puolelle.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Punaiset olivat katkeria kirkolle.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Myöhemmin työväenliikkeen ja kirkon välit olivat jännitteisiä.</a:t>
            </a:r>
          </a:p>
          <a:p>
            <a:r>
              <a:rPr lang="fi-FI" altLang="fi-FI" sz="2200" dirty="0"/>
              <a:t>Vuoden 1919 hallitusmuodossa valtio julistautui uskonnollisesti puolueettomaksi.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Luterilaiselle ja ortodoksiselle kirkolle myönnettiin erityisasema.</a:t>
            </a:r>
          </a:p>
          <a:p>
            <a:r>
              <a:rPr lang="fi-FI" altLang="fi-FI" sz="2200" dirty="0"/>
              <a:t>Vuonna 1923 voimaan tuli uskonnonvapauslaki.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Laki antoi mahdollisuuden erota kirkosta, liittyä toiseen uskontokuntaan tai jättäytyä uskonnollisten yhdyskuntien ulkopuolelle.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Uuden uskonnollisen yhdyskunnan perustaminen tuli mahdolliseksi.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Väestökirjanpito tuli siviilirekisterin tehtäväksi.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10. Evankelis-luterilainen kirkko itsenäisessä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  <p:pic>
        <p:nvPicPr>
          <p:cNvPr id="6" name="Kuva 5" descr="Kuva, joka sisältää kohteen taivas, vesi, ulko, lippu&#10;&#10;Kuvaus luotu automaattisesti">
            <a:extLst>
              <a:ext uri="{FF2B5EF4-FFF2-40B4-BE49-F238E27FC236}">
                <a16:creationId xmlns:a16="http://schemas.microsoft.com/office/drawing/2014/main" id="{2ED3D1C2-F35E-BA11-7FA8-1A72EFC7D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729" y="2225846"/>
            <a:ext cx="2860609" cy="395111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Sota-aika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1" y="1543050"/>
            <a:ext cx="6731524" cy="4633913"/>
          </a:xfrm>
        </p:spPr>
        <p:txBody>
          <a:bodyPr/>
          <a:lstStyle/>
          <a:p>
            <a:r>
              <a:rPr lang="fi-FI" altLang="fi-FI" sz="2200" dirty="0"/>
              <a:t>Suomalaista yhteiskuntaa rakennettiin kristillisen uskon ja arvomaailman perustalle.</a:t>
            </a:r>
          </a:p>
          <a:p>
            <a:r>
              <a:rPr lang="fi-FI" altLang="fi-FI" sz="2200" dirty="0"/>
              <a:t>Kirkon johto tuomitsi oikeistoradikalismin (Lapuan liike, IKL) ja kommunismin.</a:t>
            </a:r>
          </a:p>
          <a:p>
            <a:r>
              <a:rPr lang="fi-FI" altLang="fi-FI" sz="2200" dirty="0"/>
              <a:t>Talvi- ja jatkosodassa sotilaspapit tekivät työtä rintamalla.</a:t>
            </a:r>
          </a:p>
          <a:p>
            <a:r>
              <a:rPr lang="fi-FI" altLang="fi-FI" sz="2200" dirty="0"/>
              <a:t>Kansalle korostettiin, että sota oli pyhää taistelua kodin, uskonnon ja isänmaan puolesta ateistista Neuvostoliittoa vastaan.</a:t>
            </a:r>
          </a:p>
          <a:p>
            <a:r>
              <a:rPr lang="fi-FI" altLang="fi-FI" sz="2200" dirty="0"/>
              <a:t>Sodan jälkeen asevelipapit vaativat kirkkoa puuttumaan enemmän ihmisten arkielämän ongelmiin. </a:t>
            </a:r>
          </a:p>
          <a:p>
            <a:r>
              <a:rPr lang="fi-FI" altLang="fi-FI" sz="2200" dirty="0"/>
              <a:t>Sotien jälkeen aloitettiin monia uusia työmuotoja, esim. kirkon perheneuvonta.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10. Evankelis-luterilainen kirkko itsenäisessä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  <p:pic>
        <p:nvPicPr>
          <p:cNvPr id="7" name="Kuva 6" descr="Kuva, joka sisältää kohteen puu, ulko, henkilö, taivas&#10;&#10;Kuvaus luotu automaattisesti">
            <a:extLst>
              <a:ext uri="{FF2B5EF4-FFF2-40B4-BE49-F238E27FC236}">
                <a16:creationId xmlns:a16="http://schemas.microsoft.com/office/drawing/2014/main" id="{2530EFEE-0F83-2899-1099-7424E7547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581" y="1956278"/>
            <a:ext cx="4318858" cy="294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39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Radikalismin vuodet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1" y="1543050"/>
            <a:ext cx="6731524" cy="4633913"/>
          </a:xfrm>
        </p:spPr>
        <p:txBody>
          <a:bodyPr/>
          <a:lstStyle/>
          <a:p>
            <a:r>
              <a:rPr lang="fi-FI" altLang="fi-FI" sz="2200" dirty="0"/>
              <a:t>Yhteiskunta muuttui 1950-1970–luvuilla maatalousvaltaisesta teolliseksi. </a:t>
            </a:r>
          </a:p>
          <a:p>
            <a:r>
              <a:rPr lang="fi-FI" altLang="fi-FI" sz="2200" dirty="0"/>
              <a:t>Kirkon arvostelu lisääntyi 1960-luvulla erityisesti vasemmistoradikaalien toimesta.</a:t>
            </a:r>
          </a:p>
          <a:p>
            <a:r>
              <a:rPr lang="fi-FI" altLang="fi-FI" sz="2200" dirty="0"/>
              <a:t>Kirkkoa pidettiin epädemokraattisena ja taantumuksellisena. </a:t>
            </a:r>
          </a:p>
          <a:p>
            <a:r>
              <a:rPr lang="fi-FI" altLang="fi-FI" sz="2200" dirty="0"/>
              <a:t>Kouluihin vaadittiin uskonnotonta katsomusainetta.</a:t>
            </a:r>
          </a:p>
          <a:p>
            <a:r>
              <a:rPr lang="fi-FI" altLang="fi-FI" sz="2200" dirty="0"/>
              <a:t>Perustettiin uskonnottomuutta puolustava Humanistiliitto.</a:t>
            </a:r>
          </a:p>
          <a:p>
            <a:r>
              <a:rPr lang="fi-FI" altLang="fi-FI" sz="2200" dirty="0"/>
              <a:t>1970-luvulla tehtiin useita lakialoitteita kirkon ja valtion suhteiden muuttamisesta.</a:t>
            </a:r>
          </a:p>
          <a:p>
            <a:r>
              <a:rPr lang="fi-FI" altLang="fi-FI" sz="2200" dirty="0"/>
              <a:t>Niin sanotut punapapit halusivat ratkaista köyhyyden ja epäoikeudenmukaisuuden sosialismin avulla.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10. Evankelis-luterilainen kirkko itsenäisessä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  <p:pic>
        <p:nvPicPr>
          <p:cNvPr id="6" name="Kuva 5" descr="Kuva, joka sisältää kohteen henkilö, maa, ulko, seisominen&#10;&#10;Kuvaus luotu automaattisesti">
            <a:extLst>
              <a:ext uri="{FF2B5EF4-FFF2-40B4-BE49-F238E27FC236}">
                <a16:creationId xmlns:a16="http://schemas.microsoft.com/office/drawing/2014/main" id="{05DAC05C-EEA9-CE53-6CDB-5A65D1CB8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550" y="1960775"/>
            <a:ext cx="3944124" cy="350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88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Kirkko 1990-luvulla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1" y="1543050"/>
            <a:ext cx="6731524" cy="4633913"/>
          </a:xfrm>
        </p:spPr>
        <p:txBody>
          <a:bodyPr/>
          <a:lstStyle/>
          <a:p>
            <a:r>
              <a:rPr lang="fi-FI" altLang="fi-FI" sz="2200" dirty="0"/>
              <a:t>1990-luvun lama-aikoina arvostettiin erityisesti kirkon diakoniatyötä.</a:t>
            </a:r>
          </a:p>
          <a:p>
            <a:r>
              <a:rPr lang="fi-FI" altLang="fi-FI" sz="2200" dirty="0"/>
              <a:t>Kirkosta tuli 1993 kirkkolain myötä itsenäisempi valtioon nähden: tuomiokapitulit tulivat kirkon ylläpidettäviksi, eikä presidentti enää nimitä piispoja.</a:t>
            </a:r>
          </a:p>
          <a:p>
            <a:r>
              <a:rPr lang="fi-FI" altLang="fi-FI" sz="2200" dirty="0"/>
              <a:t>Kirkko otti kantaa yhteiskunnallisiin kysymyksiin.</a:t>
            </a:r>
          </a:p>
          <a:p>
            <a:r>
              <a:rPr lang="fi-FI" altLang="fi-FI" sz="2200" dirty="0"/>
              <a:t>Papin rooli muuttui holhoavasta auktoriteetista ihmisten palvelijaksi osittain naispappeuden hyväksymisen myötä.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10. Evankelis-luterilainen kirkko itsenäisessä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16</a:t>
            </a:fld>
            <a:endParaRPr lang="fi-FI"/>
          </a:p>
        </p:txBody>
      </p:sp>
      <p:pic>
        <p:nvPicPr>
          <p:cNvPr id="7" name="Kuva 6" descr="Kuva, joka sisältää kohteen henkilö, ulko, seisominen, poseeraaminen&#10;&#10;Kuvaus luotu automaattisesti">
            <a:extLst>
              <a:ext uri="{FF2B5EF4-FFF2-40B4-BE49-F238E27FC236}">
                <a16:creationId xmlns:a16="http://schemas.microsoft.com/office/drawing/2014/main" id="{497D4A0F-07DC-84E3-E4B8-F51C1833A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61" y="1999427"/>
            <a:ext cx="4669253" cy="28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4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Kirkko 2000-luvulla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8356133" cy="4633913"/>
          </a:xfrm>
        </p:spPr>
        <p:txBody>
          <a:bodyPr/>
          <a:lstStyle/>
          <a:p>
            <a:r>
              <a:rPr lang="fi-FI" altLang="fi-FI" sz="2200" dirty="0"/>
              <a:t>Suomalainen yhteiskunta on kansainvälistynyt ja moniarvoistunut 1990-luvulta alkaen.</a:t>
            </a:r>
          </a:p>
          <a:p>
            <a:r>
              <a:rPr lang="fi-FI" altLang="fi-FI" sz="2200" dirty="0"/>
              <a:t>2014–2015 pakolaiskriisissä kirkko tuki merkittävästi pakolaisia. </a:t>
            </a:r>
          </a:p>
          <a:p>
            <a:r>
              <a:rPr lang="fi-FI" altLang="fi-FI" sz="2200" dirty="0"/>
              <a:t>2000-luvun alussa kirkosta eroaminen on lisääntynyt.</a:t>
            </a:r>
          </a:p>
          <a:p>
            <a:r>
              <a:rPr lang="fi-FI" altLang="fi-FI" sz="2200" dirty="0"/>
              <a:t>Kirkon ääni on julkisessa keskustelussa yksi ääni muiden joukossa, mutta arkkipiispan kannanotot ovat saaneet julkisuutta. </a:t>
            </a:r>
          </a:p>
          <a:p>
            <a:r>
              <a:rPr lang="fi-FI" altLang="fi-FI" sz="2200" dirty="0"/>
              <a:t>Viime vuosikymmenten aikana keskustelua ovat herättäneet myös mm.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Kirkon suhtautuminen samaa sukupuolta olevien avioliittoon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Konservatiivisten ja liberaalien näkemysten erot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Huoli nuorten aikuisten kadosta kirkosta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Taloudelliset haasteet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Ympäristökysymykset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10. Evankelis-luterilainen kirkko itsenäisessä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17</a:t>
            </a:fld>
            <a:endParaRPr lang="fi-FI"/>
          </a:p>
        </p:txBody>
      </p:sp>
      <p:pic>
        <p:nvPicPr>
          <p:cNvPr id="6" name="Kuva 5" descr="Kuva, joka sisältää kohteen puu, ulko, henkilö, mies&#10;&#10;Kuvaus luotu automaattisesti">
            <a:extLst>
              <a:ext uri="{FF2B5EF4-FFF2-40B4-BE49-F238E27FC236}">
                <a16:creationId xmlns:a16="http://schemas.microsoft.com/office/drawing/2014/main" id="{6AD395DD-E00F-5AE4-2663-D51FC56DA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t="1991" r="32833"/>
          <a:stretch/>
        </p:blipFill>
        <p:spPr>
          <a:xfrm>
            <a:off x="8865461" y="2180539"/>
            <a:ext cx="2998060" cy="313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34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Oletko samaa vai eri mieltä?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112043"/>
            <a:ext cx="10515600" cy="463391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i-FI" altLang="fi-FI" sz="2200" dirty="0"/>
              <a:t>Kirkko on enemmän oikeiston kuin vasemmiston puolella.</a:t>
            </a:r>
          </a:p>
          <a:p>
            <a:pPr marL="457200" indent="-457200">
              <a:buFont typeface="+mj-lt"/>
              <a:buAutoNum type="arabicPeriod"/>
            </a:pPr>
            <a:r>
              <a:rPr lang="fi-FI" altLang="fi-FI" sz="2200" dirty="0"/>
              <a:t>Kirkko pitää yllä kansan moraalia, ja kristilliset arvot ovat hyvä perusta koko yhteiskunnalle. </a:t>
            </a:r>
          </a:p>
          <a:p>
            <a:pPr marL="457200" indent="-457200">
              <a:buFont typeface="+mj-lt"/>
              <a:buAutoNum type="arabicPeriod"/>
            </a:pPr>
            <a:r>
              <a:rPr lang="fi-FI" altLang="fi-FI" sz="2200" dirty="0"/>
              <a:t>Kirkon on vastustettava kaikenlaista radikalismia.</a:t>
            </a:r>
          </a:p>
          <a:p>
            <a:pPr marL="457200" indent="-457200">
              <a:buFont typeface="+mj-lt"/>
              <a:buAutoNum type="arabicPeriod"/>
            </a:pPr>
            <a:r>
              <a:rPr lang="fi-FI" altLang="fi-FI" sz="2200" dirty="0"/>
              <a:t>Kirkon tulee osallistua sota-aikoina propagandatyöhön isänmaan puolesta. </a:t>
            </a:r>
          </a:p>
          <a:p>
            <a:pPr marL="457200" indent="-457200">
              <a:buFont typeface="+mj-lt"/>
              <a:buAutoNum type="arabicPeriod"/>
            </a:pPr>
            <a:r>
              <a:rPr lang="fi-FI" altLang="fi-FI" sz="2200" dirty="0"/>
              <a:t>Kirkon tulisi ottaa vakavasti tavallisen kansan elämän ongelmat ja tarjota apua esim. avioliittoneuvonnan ja nuorisotyön avulla. 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fi-FI" altLang="fi-FI" sz="2200" dirty="0"/>
              <a:t>Kirkko on taantumuksellinen ja epädemokraattinen, se ei voi tarjota arvopohjaa nykymaailmassa.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fi-FI" altLang="fi-FI" sz="2200" dirty="0"/>
              <a:t>Kirkon ja valtion kaikki siteet on katkaistava. 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fi-FI" altLang="fi-FI" sz="2200" dirty="0"/>
              <a:t>Kouluissa on opetettava kaikille yhteistä uskontotietoa katsomuksesta riippumatta. 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fi-FI" altLang="fi-FI" sz="2200" dirty="0"/>
              <a:t>Kirkon diakoniatyö on tärkeää. 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fi-FI" altLang="fi-FI" sz="2200" dirty="0"/>
              <a:t>Papit ovat ihmisten palvelijoita. 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fi-FI" altLang="fi-FI" sz="2200" dirty="0"/>
              <a:t>Piispojen tulee ottaa kantaa ajankohtaisiin asioihin. </a:t>
            </a:r>
          </a:p>
          <a:p>
            <a:pPr marL="457200" indent="-457200">
              <a:buFont typeface="+mj-lt"/>
              <a:buAutoNum type="arabicPeriod"/>
            </a:pPr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10. Evankelis-luterilainen kirkko itsenäisessä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5925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F3D61-FA4E-CD50-795B-7668FDCE0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BD027-D370-E9E2-DC4C-56DFCBDB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fi-FI" b="1" dirty="0"/>
              <a:t>Tunnilla tänään 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0B21C75-5542-215D-C67A-8C6415F05BE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1. Maailman uskontotilanne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31C454-3311-A464-B4AC-FCF052F893E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fi-FI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fi-FI"/>
          </a:p>
        </p:txBody>
      </p:sp>
      <p:graphicFrame>
        <p:nvGraphicFramePr>
          <p:cNvPr id="7" name="Tekstin paikkamerkki 2">
            <a:extLst>
              <a:ext uri="{FF2B5EF4-FFF2-40B4-BE49-F238E27FC236}">
                <a16:creationId xmlns:a16="http://schemas.microsoft.com/office/drawing/2014/main" id="{78E2F468-A30C-CEA4-DB8B-46BB2D8001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760634"/>
              </p:ext>
            </p:extLst>
          </p:nvPr>
        </p:nvGraphicFramePr>
        <p:xfrm>
          <a:off x="838200" y="1881187"/>
          <a:ext cx="10709953" cy="4976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8308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D694EB-E207-48D4-A508-CBBE8382F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800" dirty="0">
                <a:latin typeface="+mn-lt"/>
              </a:rPr>
              <a:t>9. Kirkko kilpailutilanteessa</a:t>
            </a:r>
          </a:p>
        </p:txBody>
      </p:sp>
      <p:sp>
        <p:nvSpPr>
          <p:cNvPr id="2051" name="Alaotsikko 2">
            <a:extLst>
              <a:ext uri="{FF2B5EF4-FFF2-40B4-BE49-F238E27FC236}">
                <a16:creationId xmlns:a16="http://schemas.microsoft.com/office/drawing/2014/main" id="{527B8528-272B-4F1B-9BC7-4390F3F102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sz="2200" dirty="0"/>
              <a:t>Ydinsisällöt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1800-luvun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lakimuutosten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vaikutukset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kirkkoon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772400" cy="4633913"/>
          </a:xfrm>
        </p:spPr>
        <p:txBody>
          <a:bodyPr/>
          <a:lstStyle/>
          <a:p>
            <a:r>
              <a:rPr lang="fi-FI" altLang="fi-FI" sz="2200" dirty="0"/>
              <a:t>Kunta ja seurakunta erotettiin toisistaan.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Opetustoimi, sairaanhoito ja köyhäinhoito siirtyivät kuntien vastuulle.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Kansakouluopetuksen tueksi kirkko perusti kiertokouluja. </a:t>
            </a:r>
          </a:p>
          <a:p>
            <a:r>
              <a:rPr lang="fi-FI" altLang="fi-FI" sz="2200" dirty="0"/>
              <a:t>Perustettiin kirkolliskokous (1869)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Kirkon itsenäisyys suhteessa valtioon parani.</a:t>
            </a:r>
          </a:p>
          <a:p>
            <a:r>
              <a:rPr lang="fi-FI" altLang="fi-FI" sz="2200" dirty="0"/>
              <a:t>Uskonnonvapauskysymykset nousivat pinnalle.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Lähtökohtana oli ihmisen oikeus valita, mitä uskoa tunnustaa.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Kirkko- tai uskontokunnan vaihtaminen mahdollistui.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Uskontokuntien ulkopuolelle jääminen ei ollut mahdollista. </a:t>
            </a:r>
          </a:p>
          <a:p>
            <a:r>
              <a:rPr lang="fi-FI" altLang="fi-FI" sz="2200" dirty="0"/>
              <a:t>Eriuskolaislain myötä protestanttiset uskonsuunnat saivat järjestäytyä uskonnollisiksi yhdyskunniksi.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54303BA-3CE3-2CD1-1FF8-4DEB3419A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57" y="2465552"/>
            <a:ext cx="3805847" cy="27030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0D46F33-6ACB-8EE3-AC9A-4E4DACEFA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E8355E3-B235-3ADE-63C1-38722879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A44CC-96F3-4320-801D-EB5DB229DA64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085F70E-D026-FB92-2AE2-066CFF4CD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90" y="567690"/>
            <a:ext cx="4351020" cy="57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86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Vapaiden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suuntien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saapuminen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6024513" cy="4633913"/>
          </a:xfrm>
        </p:spPr>
        <p:txBody>
          <a:bodyPr/>
          <a:lstStyle/>
          <a:p>
            <a:r>
              <a:rPr lang="fi-FI" altLang="fi-FI" sz="2200" dirty="0"/>
              <a:t>Angloamerikkalaiset ns. vapaat suunnat (baptismi, metodismi ja vapaakirkollisuus) levisivät Suomeen 1800-luvulla.</a:t>
            </a:r>
          </a:p>
          <a:p>
            <a:r>
              <a:rPr lang="fi-FI" altLang="fi-FI" sz="2200" dirty="0"/>
              <a:t>Ne kritisoivat valtionkirkkojärjestelmää, vallitsevia elämäntapoja ja lapsikastetta.</a:t>
            </a:r>
          </a:p>
          <a:p>
            <a:r>
              <a:rPr lang="fi-FI" altLang="fi-FI" sz="2200" dirty="0"/>
              <a:t>Baptistit ja metodistit perustivat eriuskolaislain myötä omat yhdyskuntansa, vapaakirkolliset pysyivät luterilaisen kirkon jäseninä.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B97B491-72BC-ABBA-BCE9-119A8865B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536" y="2124749"/>
            <a:ext cx="4939596" cy="327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91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53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Uudet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kansalaisjärjestöt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haastavat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kirkon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1" y="1543050"/>
            <a:ext cx="7525624" cy="4633913"/>
          </a:xfrm>
        </p:spPr>
        <p:txBody>
          <a:bodyPr/>
          <a:lstStyle/>
          <a:p>
            <a:r>
              <a:rPr lang="fi-FI" altLang="fi-FI" sz="2200" dirty="0"/>
              <a:t>Yhteiskunnan elinkeinorakenne muuttui 1800-luvun loppupuolella ja muutti uskonnon asemaa ihmisten elämässä. </a:t>
            </a:r>
          </a:p>
          <a:p>
            <a:r>
              <a:rPr lang="fi-FI" altLang="fi-FI" sz="2200" dirty="0"/>
              <a:t>Alettiin perustaa erilaisia kansalaisjärjestöjä, jotka tarjosivat ihmisille uusia aatteita ja vapaa-ajanviettomahdollisuuksia.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Papisto ei kannattanut raittiusliikettä.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Naisasialiike syytti kirkkoa taantumuksesta.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Työväenliikkeessä ilmeni uskonnonvastaisuutta.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Liikkeiden toimintaan osallistuminen vähensi jumalanpalveluksiin osallistumista.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DB3DD18-C63D-9534-F0D1-FE52815B1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104" y="1125555"/>
            <a:ext cx="3659321" cy="552882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84FEB9FC-6918-C8BA-7B22-B3ECD4AC1128}"/>
              </a:ext>
            </a:extLst>
          </p:cNvPr>
          <p:cNvSpPr txBox="1"/>
          <p:nvPr/>
        </p:nvSpPr>
        <p:spPr>
          <a:xfrm>
            <a:off x="6044267" y="5631120"/>
            <a:ext cx="24118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400" dirty="0"/>
              <a:t>Toivonliiton raittiuskasvatusta edistävä postikortti </a:t>
            </a:r>
          </a:p>
          <a:p>
            <a:pPr algn="r"/>
            <a:r>
              <a:rPr lang="fi-FI" sz="1400" dirty="0"/>
              <a:t>1900-luvun alusta. </a:t>
            </a:r>
            <a:endParaRPr lang="fi-FI" sz="900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6CEC39D-D473-4AE7-FC6A-451E541C24D0}"/>
              </a:ext>
            </a:extLst>
          </p:cNvPr>
          <p:cNvSpPr txBox="1"/>
          <p:nvPr/>
        </p:nvSpPr>
        <p:spPr>
          <a:xfrm>
            <a:off x="10083567" y="6492875"/>
            <a:ext cx="2108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800" dirty="0"/>
          </a:p>
          <a:p>
            <a:r>
              <a:rPr lang="fi-FI" sz="800" dirty="0"/>
              <a:t>Kuva: Museovirasto / Historian kuvakokoelma</a:t>
            </a:r>
          </a:p>
        </p:txBody>
      </p:sp>
    </p:spTree>
    <p:extLst>
      <p:ext uri="{BB962C8B-B14F-4D97-AF65-F5344CB8AC3E}">
        <p14:creationId xmlns:p14="http://schemas.microsoft.com/office/powerpoint/2010/main" val="359629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53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Uudet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kansalaisjärjestöt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haastavat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kirkon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1" y="1543050"/>
            <a:ext cx="5831048" cy="4633913"/>
          </a:xfrm>
        </p:spPr>
        <p:txBody>
          <a:bodyPr/>
          <a:lstStyle/>
          <a:p>
            <a:r>
              <a:rPr lang="fi-FI" altLang="fi-FI" sz="2200" dirty="0"/>
              <a:t>Kirkko joutui arvostelun kohteeksi ja ryhtyi uudistuksiin.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Papisto kiinnitti huomiota elämäntapaansa.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Alettiin kehittämään uusia työmuotoja, kuten nuorisotyötä ja pyhäkoulua.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Tavallisia seurakuntalaisia haluttiin aktivoida kirkon toimintaan esim. erilaisilla sosiaalista työtä tekevillä yhdistyksillä. 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 Kirkko kilpailutilanteessa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pic>
        <p:nvPicPr>
          <p:cNvPr id="6" name="Kuva 5" descr="Kuva, joka sisältää kohteen teksti, ulko, vanha, henkilöt&#10;&#10;Kuvaus luotu automaattisesti">
            <a:extLst>
              <a:ext uri="{FF2B5EF4-FFF2-40B4-BE49-F238E27FC236}">
                <a16:creationId xmlns:a16="http://schemas.microsoft.com/office/drawing/2014/main" id="{D1B40120-72E3-E755-0E86-B9AB1CEB2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249" y="1890395"/>
            <a:ext cx="5285644" cy="36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7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D694EB-E207-48D4-A508-CBBE8382F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800" dirty="0">
                <a:latin typeface="+mn-lt"/>
              </a:rPr>
              <a:t>10. Evankelis-luterilainen kirkko itsenäisessä Suomessa</a:t>
            </a:r>
          </a:p>
        </p:txBody>
      </p:sp>
      <p:sp>
        <p:nvSpPr>
          <p:cNvPr id="2051" name="Alaotsikko 2">
            <a:extLst>
              <a:ext uri="{FF2B5EF4-FFF2-40B4-BE49-F238E27FC236}">
                <a16:creationId xmlns:a16="http://schemas.microsoft.com/office/drawing/2014/main" id="{527B8528-272B-4F1B-9BC7-4390F3F102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sz="2200"/>
              <a:t>Ydinsisällöt</a:t>
            </a:r>
            <a:endParaRPr lang="fi-FI" altLang="fi-FI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1167</Words>
  <Application>Microsoft Office PowerPoint</Application>
  <PresentationFormat>Laajakuva</PresentationFormat>
  <Paragraphs>156</Paragraphs>
  <Slides>18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Office-teema</vt:lpstr>
      <vt:lpstr>UE 4 - Aikataulu   </vt:lpstr>
      <vt:lpstr>Tunnilla tänään </vt:lpstr>
      <vt:lpstr>9. Kirkko kilpailutilanteessa</vt:lpstr>
      <vt:lpstr>1800-luvun lakimuutosten vaikutukset kirkkoon</vt:lpstr>
      <vt:lpstr>PowerPoint-esitys</vt:lpstr>
      <vt:lpstr>Vapaiden suuntien saapuminen</vt:lpstr>
      <vt:lpstr>Uudet kansalaisjärjestöt haastavat kirkon</vt:lpstr>
      <vt:lpstr>Uudet kansalaisjärjestöt haastavat kirkon</vt:lpstr>
      <vt:lpstr>10. Evankelis-luterilainen kirkko itsenäisessä Suomessa</vt:lpstr>
      <vt:lpstr>                         Sankarihaudat</vt:lpstr>
      <vt:lpstr>Kotimaan sankarihaudat ovat kansainvälisesti harvinaisia </vt:lpstr>
      <vt:lpstr>Millainen merkitys sankarihaudoilla on?</vt:lpstr>
      <vt:lpstr>Suomen itsenäistyminen 1917</vt:lpstr>
      <vt:lpstr>Sota-aika</vt:lpstr>
      <vt:lpstr>Radikalismin vuodet</vt:lpstr>
      <vt:lpstr>Kirkko 1990-luvulla</vt:lpstr>
      <vt:lpstr>Kirkko 2000-luvulla</vt:lpstr>
      <vt:lpstr>Oletko samaa vai eri mieltä?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Diaesityksen otsikko, koko 48</dc:title>
  <dc:creator>Taina Vuokko</dc:creator>
  <cp:lastModifiedBy>Anne Saari</cp:lastModifiedBy>
  <cp:revision>24</cp:revision>
  <dcterms:created xsi:type="dcterms:W3CDTF">2021-06-01T16:07:13Z</dcterms:created>
  <dcterms:modified xsi:type="dcterms:W3CDTF">2026-04-22T09:26:07Z</dcterms:modified>
</cp:coreProperties>
</file>