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77" r:id="rId2"/>
    <p:sldId id="278" r:id="rId3"/>
    <p:sldId id="256" r:id="rId4"/>
    <p:sldId id="280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79" r:id="rId13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3FFA6-6A9C-4164-A032-D935D60B9123}" v="26" dt="2026-04-08T09:42:56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4F300BAD-BA7F-4E6A-A0DA-F4EB57F86994}"/>
    <pc:docChg chg="undo custSel addSld modSld">
      <pc:chgData name="Anne Saari" userId="06911239-b8a8-4566-8071-18295be52f0e" providerId="ADAL" clId="{4F300BAD-BA7F-4E6A-A0DA-F4EB57F86994}" dt="2026-04-08T11:42:45.846" v="546" actId="1076"/>
      <pc:docMkLst>
        <pc:docMk/>
      </pc:docMkLst>
      <pc:sldChg chg="addSp delSp mod">
        <pc:chgData name="Anne Saari" userId="06911239-b8a8-4566-8071-18295be52f0e" providerId="ADAL" clId="{4F300BAD-BA7F-4E6A-A0DA-F4EB57F86994}" dt="2026-04-08T09:11:08.153" v="440" actId="22"/>
        <pc:sldMkLst>
          <pc:docMk/>
          <pc:sldMk cId="0" sldId="256"/>
        </pc:sldMkLst>
        <pc:spChg chg="add del">
          <ac:chgData name="Anne Saari" userId="06911239-b8a8-4566-8071-18295be52f0e" providerId="ADAL" clId="{4F300BAD-BA7F-4E6A-A0DA-F4EB57F86994}" dt="2026-04-08T09:11:08.153" v="440" actId="22"/>
          <ac:spMkLst>
            <pc:docMk/>
            <pc:sldMk cId="0" sldId="256"/>
            <ac:spMk id="4" creationId="{46DA3B95-2AC5-F901-2C8C-509C8822CD54}"/>
          </ac:spMkLst>
        </pc:spChg>
      </pc:sldChg>
      <pc:sldChg chg="add">
        <pc:chgData name="Anne Saari" userId="06911239-b8a8-4566-8071-18295be52f0e" providerId="ADAL" clId="{4F300BAD-BA7F-4E6A-A0DA-F4EB57F86994}" dt="2026-04-07T15:15:52.601" v="1"/>
        <pc:sldMkLst>
          <pc:docMk/>
          <pc:sldMk cId="793626712" sldId="277"/>
        </pc:sldMkLst>
      </pc:sldChg>
      <pc:sldChg chg="modSp add mod">
        <pc:chgData name="Anne Saari" userId="06911239-b8a8-4566-8071-18295be52f0e" providerId="ADAL" clId="{4F300BAD-BA7F-4E6A-A0DA-F4EB57F86994}" dt="2026-04-08T09:42:56.835" v="545"/>
        <pc:sldMkLst>
          <pc:docMk/>
          <pc:sldMk cId="858308657" sldId="278"/>
        </pc:sldMkLst>
        <pc:graphicFrameChg chg="mod modGraphic">
          <ac:chgData name="Anne Saari" userId="06911239-b8a8-4566-8071-18295be52f0e" providerId="ADAL" clId="{4F300BAD-BA7F-4E6A-A0DA-F4EB57F86994}" dt="2026-04-08T09:42:56.835" v="545"/>
          <ac:graphicFrameMkLst>
            <pc:docMk/>
            <pc:sldMk cId="858308657" sldId="278"/>
            <ac:graphicFrameMk id="7" creationId="{78E2F468-A30C-CEA4-DB8B-46BB2D80016D}"/>
          </ac:graphicFrameMkLst>
        </pc:graphicFrameChg>
      </pc:sldChg>
      <pc:sldChg chg="modSp add">
        <pc:chgData name="Anne Saari" userId="06911239-b8a8-4566-8071-18295be52f0e" providerId="ADAL" clId="{4F300BAD-BA7F-4E6A-A0DA-F4EB57F86994}" dt="2026-04-07T15:54:12.608" v="356" actId="1076"/>
        <pc:sldMkLst>
          <pc:docMk/>
          <pc:sldMk cId="1691491581" sldId="279"/>
        </pc:sldMkLst>
        <pc:spChg chg="mod">
          <ac:chgData name="Anne Saari" userId="06911239-b8a8-4566-8071-18295be52f0e" providerId="ADAL" clId="{4F300BAD-BA7F-4E6A-A0DA-F4EB57F86994}" dt="2026-04-07T15:54:12.608" v="356" actId="1076"/>
          <ac:spMkLst>
            <pc:docMk/>
            <pc:sldMk cId="1691491581" sldId="279"/>
            <ac:spMk id="3075" creationId="{4B2E3F6B-2452-43DB-9BA0-AF372E3BB025}"/>
          </ac:spMkLst>
        </pc:spChg>
      </pc:sldChg>
      <pc:sldChg chg="modSp add mod">
        <pc:chgData name="Anne Saari" userId="06911239-b8a8-4566-8071-18295be52f0e" providerId="ADAL" clId="{4F300BAD-BA7F-4E6A-A0DA-F4EB57F86994}" dt="2026-04-08T11:42:45.846" v="546" actId="1076"/>
        <pc:sldMkLst>
          <pc:docMk/>
          <pc:sldMk cId="414938230" sldId="280"/>
        </pc:sldMkLst>
        <pc:spChg chg="mod">
          <ac:chgData name="Anne Saari" userId="06911239-b8a8-4566-8071-18295be52f0e" providerId="ADAL" clId="{4F300BAD-BA7F-4E6A-A0DA-F4EB57F86994}" dt="2026-04-08T09:11:51.066" v="474" actId="20577"/>
          <ac:spMkLst>
            <pc:docMk/>
            <pc:sldMk cId="414938230" sldId="280"/>
            <ac:spMk id="2" creationId="{BA711A49-014A-C16E-5369-82116BCAC5AE}"/>
          </ac:spMkLst>
        </pc:spChg>
        <pc:spChg chg="mod">
          <ac:chgData name="Anne Saari" userId="06911239-b8a8-4566-8071-18295be52f0e" providerId="ADAL" clId="{4F300BAD-BA7F-4E6A-A0DA-F4EB57F86994}" dt="2026-04-08T11:42:45.846" v="546" actId="1076"/>
          <ac:spMkLst>
            <pc:docMk/>
            <pc:sldMk cId="414938230" sldId="280"/>
            <ac:spMk id="4" creationId="{BC7C604A-C11E-436A-E689-E273987FE198}"/>
          </ac:spMkLst>
        </pc:spChg>
        <pc:spChg chg="mod">
          <ac:chgData name="Anne Saari" userId="06911239-b8a8-4566-8071-18295be52f0e" providerId="ADAL" clId="{4F300BAD-BA7F-4E6A-A0DA-F4EB57F86994}" dt="2026-04-08T09:11:38.342" v="442"/>
          <ac:spMkLst>
            <pc:docMk/>
            <pc:sldMk cId="414938230" sldId="280"/>
            <ac:spMk id="3075" creationId="{35B3633F-9991-25DE-710A-3A20F621697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59A41-3C79-4D98-A1F6-AA4409364BE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9A0FB3-A74A-49E2-AE6A-35DB4D8349C4}">
      <dgm:prSet/>
      <dgm:spPr>
        <a:solidFill>
          <a:srgbClr val="00B050"/>
        </a:solidFill>
      </dgm:spPr>
      <dgm:t>
        <a:bodyPr/>
        <a:lstStyle/>
        <a:p>
          <a:r>
            <a:rPr lang="fi-FI" b="0" i="0" dirty="0"/>
            <a:t>Vk 15 Suomen uskontotilanne ja sen muutokset &amp; uskonnonvapaus</a:t>
          </a:r>
          <a:br>
            <a:rPr lang="fi-FI" b="0" i="0" dirty="0"/>
          </a:br>
          <a:r>
            <a:rPr lang="fi-FI" b="0" i="0" dirty="0"/>
            <a:t> kpl 1-3</a:t>
          </a:r>
          <a:endParaRPr lang="en-US" dirty="0"/>
        </a:p>
      </dgm:t>
    </dgm:pt>
    <dgm:pt modelId="{DEFDCB24-D347-4169-8B02-B00C24450235}" type="parTrans" cxnId="{E10F6233-A5DB-4268-85CB-ACCFEAD2A7D3}">
      <dgm:prSet/>
      <dgm:spPr/>
      <dgm:t>
        <a:bodyPr/>
        <a:lstStyle/>
        <a:p>
          <a:endParaRPr lang="en-US"/>
        </a:p>
      </dgm:t>
    </dgm:pt>
    <dgm:pt modelId="{C2D247F2-435E-469C-94BB-F77652E04DE2}" type="sibTrans" cxnId="{E10F6233-A5DB-4268-85CB-ACCFEAD2A7D3}">
      <dgm:prSet/>
      <dgm:spPr/>
      <dgm:t>
        <a:bodyPr/>
        <a:lstStyle/>
        <a:p>
          <a:endParaRPr lang="en-US"/>
        </a:p>
      </dgm:t>
    </dgm:pt>
    <dgm:pt modelId="{B6A1B3E0-F6C5-4EC2-83D9-3A65605E81B5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16  Muinaisusko, katolisuus, Kustaa Vaasa ja puhdasoppisuus</a:t>
          </a:r>
          <a:br>
            <a:rPr lang="fi-FI" b="0" i="0" dirty="0"/>
          </a:br>
          <a:r>
            <a:rPr lang="fi-FI" b="0" i="0" dirty="0"/>
            <a:t>kpl 4-7</a:t>
          </a:r>
          <a:br>
            <a:rPr lang="fi-FI" b="0" i="0" dirty="0"/>
          </a:br>
          <a:r>
            <a:rPr lang="fi-FI" b="0" i="0" dirty="0"/>
            <a:t>1. media-analyysi 16.4.</a:t>
          </a:r>
          <a:endParaRPr lang="en-US" dirty="0"/>
        </a:p>
      </dgm:t>
    </dgm:pt>
    <dgm:pt modelId="{D00CC847-A37B-4A46-AB32-40B55776B4D3}" type="parTrans" cxnId="{2E0DF60D-DF82-413A-897C-7CB64BB08D4E}">
      <dgm:prSet/>
      <dgm:spPr/>
      <dgm:t>
        <a:bodyPr/>
        <a:lstStyle/>
        <a:p>
          <a:endParaRPr lang="en-US"/>
        </a:p>
      </dgm:t>
    </dgm:pt>
    <dgm:pt modelId="{8D288D5F-940B-4CF8-85BE-F388560E2236}" type="sibTrans" cxnId="{2E0DF60D-DF82-413A-897C-7CB64BB08D4E}">
      <dgm:prSet/>
      <dgm:spPr/>
      <dgm:t>
        <a:bodyPr/>
        <a:lstStyle/>
        <a:p>
          <a:endParaRPr lang="en-US"/>
        </a:p>
      </dgm:t>
    </dgm:pt>
    <dgm:pt modelId="{AD88D203-08D7-4098-93C0-3D9C983E5AD4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Vk</a:t>
          </a:r>
          <a:r>
            <a:rPr lang="en-US" dirty="0"/>
            <a:t> 17 </a:t>
          </a:r>
          <a:r>
            <a:rPr lang="en-US" dirty="0" err="1"/>
            <a:t>Herätysliikkeet</a:t>
          </a:r>
          <a:r>
            <a:rPr lang="en-US" dirty="0"/>
            <a:t>, </a:t>
          </a:r>
          <a:r>
            <a:rPr lang="en-US" dirty="0" err="1"/>
            <a:t>kirkko&amp;kunnat</a:t>
          </a:r>
          <a:r>
            <a:rPr lang="en-US" dirty="0"/>
            <a:t> 1800-luku, </a:t>
          </a:r>
          <a:r>
            <a:rPr lang="en-US" dirty="0" err="1"/>
            <a:t>ev.lut.kirkko</a:t>
          </a:r>
          <a:r>
            <a:rPr lang="en-US" dirty="0"/>
            <a:t> 1900-luku</a:t>
          </a:r>
          <a:br>
            <a:rPr lang="en-US" dirty="0"/>
          </a:br>
          <a:r>
            <a:rPr lang="en-US" dirty="0" err="1"/>
            <a:t>kpl</a:t>
          </a:r>
          <a:r>
            <a:rPr lang="en-US" dirty="0"/>
            <a:t> 8-10 (11)</a:t>
          </a:r>
        </a:p>
      </dgm:t>
    </dgm:pt>
    <dgm:pt modelId="{119623ED-55F9-42EE-95A2-43A060389EA2}" type="parTrans" cxnId="{099B0394-7097-487C-B662-239DE3A49477}">
      <dgm:prSet/>
      <dgm:spPr/>
      <dgm:t>
        <a:bodyPr/>
        <a:lstStyle/>
        <a:p>
          <a:endParaRPr lang="en-US"/>
        </a:p>
      </dgm:t>
    </dgm:pt>
    <dgm:pt modelId="{77D3D829-98C4-49B7-B5CD-C245CD8F9584}" type="sibTrans" cxnId="{099B0394-7097-487C-B662-239DE3A49477}">
      <dgm:prSet/>
      <dgm:spPr/>
      <dgm:t>
        <a:bodyPr/>
        <a:lstStyle/>
        <a:p>
          <a:endParaRPr lang="en-US"/>
        </a:p>
      </dgm:t>
    </dgm:pt>
    <dgm:pt modelId="{5B42962B-3E0A-420D-86EC-883AF58F4CD9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18 Uskonnottomuus</a:t>
          </a:r>
          <a:br>
            <a:rPr lang="fi-FI" b="0" i="0" dirty="0"/>
          </a:br>
          <a:r>
            <a:rPr lang="fi-FI" b="0" i="0" dirty="0"/>
            <a:t>kpl 18</a:t>
          </a:r>
          <a:br>
            <a:rPr lang="fi-FI" b="0" i="0" dirty="0"/>
          </a:br>
          <a:r>
            <a:rPr lang="fi-FI" b="0" i="0" dirty="0"/>
            <a:t>Monivalintakoe </a:t>
          </a:r>
          <a:br>
            <a:rPr lang="fi-FI" b="0" i="0" dirty="0"/>
          </a:br>
          <a:r>
            <a:rPr lang="fi-FI" b="0" i="0" dirty="0"/>
            <a:t>kpl 11-14</a:t>
          </a:r>
          <a:endParaRPr lang="en-US" dirty="0"/>
        </a:p>
      </dgm:t>
    </dgm:pt>
    <dgm:pt modelId="{0A4FCE7E-F308-42E5-B86B-E45C07B9FFE2}" type="parTrans" cxnId="{AB9BA4E5-1080-44CC-9B06-E3F591103870}">
      <dgm:prSet/>
      <dgm:spPr/>
      <dgm:t>
        <a:bodyPr/>
        <a:lstStyle/>
        <a:p>
          <a:endParaRPr lang="en-US"/>
        </a:p>
      </dgm:t>
    </dgm:pt>
    <dgm:pt modelId="{D298763A-243A-4ED3-93A5-EFC615517119}" type="sibTrans" cxnId="{AB9BA4E5-1080-44CC-9B06-E3F591103870}">
      <dgm:prSet/>
      <dgm:spPr/>
      <dgm:t>
        <a:bodyPr/>
        <a:lstStyle/>
        <a:p>
          <a:endParaRPr lang="en-US"/>
        </a:p>
      </dgm:t>
    </dgm:pt>
    <dgm:pt modelId="{ECF5928B-7EF0-4F7F-878D-4038AACE1CD3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19 Juutalaiset, muslimit, hindulaisuus, buddhalaisuus Suomessa, </a:t>
          </a:r>
          <a:br>
            <a:rPr lang="fi-FI" b="0" i="0" dirty="0"/>
          </a:br>
          <a:r>
            <a:rPr lang="fi-FI" b="0" i="0" dirty="0"/>
            <a:t>kpl 15-17</a:t>
          </a:r>
          <a:br>
            <a:rPr lang="fi-FI" b="0" i="0" dirty="0"/>
          </a:br>
          <a:endParaRPr lang="en-US" dirty="0"/>
        </a:p>
      </dgm:t>
    </dgm:pt>
    <dgm:pt modelId="{D59A3FD9-90E1-43C5-8DAC-6682AE52F8A3}" type="parTrans" cxnId="{D91632AB-81FE-414C-821B-4D8F187389EC}">
      <dgm:prSet/>
      <dgm:spPr/>
      <dgm:t>
        <a:bodyPr/>
        <a:lstStyle/>
        <a:p>
          <a:endParaRPr lang="en-US"/>
        </a:p>
      </dgm:t>
    </dgm:pt>
    <dgm:pt modelId="{16596EA1-D790-4C85-A159-E33CC0B1DA08}" type="sibTrans" cxnId="{D91632AB-81FE-414C-821B-4D8F187389EC}">
      <dgm:prSet/>
      <dgm:spPr/>
      <dgm:t>
        <a:bodyPr/>
        <a:lstStyle/>
        <a:p>
          <a:endParaRPr lang="en-US"/>
        </a:p>
      </dgm:t>
    </dgm:pt>
    <dgm:pt modelId="{969599C2-24F2-40EF-9899-005C12DEE2FE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20 Uskonto julkisessa elämässä</a:t>
          </a:r>
          <a:r>
            <a:rPr lang="fi-FI" b="0" i="0"/>
            <a:t>, kansalaistoiminta ym. </a:t>
          </a:r>
          <a:br>
            <a:rPr lang="fi-FI" b="0" i="0" dirty="0"/>
          </a:br>
          <a:r>
            <a:rPr lang="fi-FI" b="0" i="0" dirty="0"/>
            <a:t>kpl 19-21</a:t>
          </a:r>
          <a:br>
            <a:rPr lang="fi-FI" b="0" i="0" dirty="0"/>
          </a:br>
          <a:endParaRPr lang="en-US" dirty="0"/>
        </a:p>
      </dgm:t>
    </dgm:pt>
    <dgm:pt modelId="{7A6C9A3A-D52E-4698-BDEB-1B1FE71B126C}" type="parTrans" cxnId="{3E427004-B640-49DB-ADA3-AFFBAF75B246}">
      <dgm:prSet/>
      <dgm:spPr/>
      <dgm:t>
        <a:bodyPr/>
        <a:lstStyle/>
        <a:p>
          <a:endParaRPr lang="en-US"/>
        </a:p>
      </dgm:t>
    </dgm:pt>
    <dgm:pt modelId="{9DA47E28-933A-49DA-A488-F97466C186A1}" type="sibTrans" cxnId="{3E427004-B640-49DB-ADA3-AFFBAF75B246}">
      <dgm:prSet/>
      <dgm:spPr/>
      <dgm:t>
        <a:bodyPr/>
        <a:lstStyle/>
        <a:p>
          <a:endParaRPr lang="en-US"/>
        </a:p>
      </dgm:t>
    </dgm:pt>
    <dgm:pt modelId="{332FE298-B846-4F6C-9C40-02564DF6015D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21 Pohjatunti ja koe</a:t>
          </a:r>
          <a:endParaRPr lang="en-US" dirty="0"/>
        </a:p>
      </dgm:t>
    </dgm:pt>
    <dgm:pt modelId="{2408C95B-54E5-49CA-BDAE-E4A99830FA55}" type="parTrans" cxnId="{F923DDD3-6753-414D-8B2D-5F35E0F7CBF9}">
      <dgm:prSet/>
      <dgm:spPr/>
      <dgm:t>
        <a:bodyPr/>
        <a:lstStyle/>
        <a:p>
          <a:endParaRPr lang="en-US"/>
        </a:p>
      </dgm:t>
    </dgm:pt>
    <dgm:pt modelId="{5A00BC94-3EB1-47FB-ACE5-289A0A5C0207}" type="sibTrans" cxnId="{F923DDD3-6753-414D-8B2D-5F35E0F7CBF9}">
      <dgm:prSet/>
      <dgm:spPr/>
      <dgm:t>
        <a:bodyPr/>
        <a:lstStyle/>
        <a:p>
          <a:endParaRPr lang="en-US"/>
        </a:p>
      </dgm:t>
    </dgm:pt>
    <dgm:pt modelId="{A41B2926-39DE-4EE2-AAC7-E67C3F3602B8}">
      <dgm:prSet/>
      <dgm:spPr>
        <a:solidFill>
          <a:schemeClr val="accent4"/>
        </a:solidFill>
      </dgm:spPr>
      <dgm:t>
        <a:bodyPr/>
        <a:lstStyle/>
        <a:p>
          <a:r>
            <a:rPr lang="fi-FI" dirty="0"/>
            <a:t>Kesäloma!!!!</a:t>
          </a:r>
        </a:p>
      </dgm:t>
    </dgm:pt>
    <dgm:pt modelId="{EEEB2C8D-8BCB-42F7-B62F-42742002793B}" type="parTrans" cxnId="{01DC7F39-6786-4EB5-87A8-19D8E6F65069}">
      <dgm:prSet/>
      <dgm:spPr/>
      <dgm:t>
        <a:bodyPr/>
        <a:lstStyle/>
        <a:p>
          <a:endParaRPr lang="fi-FI"/>
        </a:p>
      </dgm:t>
    </dgm:pt>
    <dgm:pt modelId="{CA3E6B93-E40B-41EF-B52D-5D954DCB55B9}" type="sibTrans" cxnId="{01DC7F39-6786-4EB5-87A8-19D8E6F65069}">
      <dgm:prSet/>
      <dgm:spPr/>
      <dgm:t>
        <a:bodyPr/>
        <a:lstStyle/>
        <a:p>
          <a:endParaRPr lang="fi-FI"/>
        </a:p>
      </dgm:t>
    </dgm:pt>
    <dgm:pt modelId="{B46AF4D1-F901-458A-ABAF-699F5EDC8EB1}" type="pres">
      <dgm:prSet presAssocID="{FA959A41-3C79-4D98-A1F6-AA4409364BE9}" presName="Name0" presStyleCnt="0">
        <dgm:presLayoutVars>
          <dgm:dir/>
          <dgm:resizeHandles val="exact"/>
        </dgm:presLayoutVars>
      </dgm:prSet>
      <dgm:spPr/>
    </dgm:pt>
    <dgm:pt modelId="{8172D87A-844F-46BD-A38C-A36AE6E4F172}" type="pres">
      <dgm:prSet presAssocID="{869A0FB3-A74A-49E2-AE6A-35DB4D8349C4}" presName="node" presStyleLbl="node1" presStyleIdx="0" presStyleCnt="8">
        <dgm:presLayoutVars>
          <dgm:bulletEnabled val="1"/>
        </dgm:presLayoutVars>
      </dgm:prSet>
      <dgm:spPr/>
    </dgm:pt>
    <dgm:pt modelId="{5D2AD507-5CC3-4BB1-89E9-1B803D25A5F5}" type="pres">
      <dgm:prSet presAssocID="{C2D247F2-435E-469C-94BB-F77652E04DE2}" presName="sibTrans" presStyleLbl="sibTrans1D1" presStyleIdx="0" presStyleCnt="7"/>
      <dgm:spPr/>
    </dgm:pt>
    <dgm:pt modelId="{79459A4A-95E1-4CEF-8FF3-077238A834CE}" type="pres">
      <dgm:prSet presAssocID="{C2D247F2-435E-469C-94BB-F77652E04DE2}" presName="connectorText" presStyleLbl="sibTrans1D1" presStyleIdx="0" presStyleCnt="7"/>
      <dgm:spPr/>
    </dgm:pt>
    <dgm:pt modelId="{5A8632B1-03FE-4EF5-A682-4C5B060469E3}" type="pres">
      <dgm:prSet presAssocID="{B6A1B3E0-F6C5-4EC2-83D9-3A65605E81B5}" presName="node" presStyleLbl="node1" presStyleIdx="1" presStyleCnt="8" custLinFactNeighborY="2354">
        <dgm:presLayoutVars>
          <dgm:bulletEnabled val="1"/>
        </dgm:presLayoutVars>
      </dgm:prSet>
      <dgm:spPr/>
    </dgm:pt>
    <dgm:pt modelId="{86AC73F3-6330-4549-A184-EE70ECC96E0F}" type="pres">
      <dgm:prSet presAssocID="{8D288D5F-940B-4CF8-85BE-F388560E2236}" presName="sibTrans" presStyleLbl="sibTrans1D1" presStyleIdx="1" presStyleCnt="7"/>
      <dgm:spPr/>
    </dgm:pt>
    <dgm:pt modelId="{DB4A5DFB-77F5-41E9-92D4-36E2B42BF143}" type="pres">
      <dgm:prSet presAssocID="{8D288D5F-940B-4CF8-85BE-F388560E2236}" presName="connectorText" presStyleLbl="sibTrans1D1" presStyleIdx="1" presStyleCnt="7"/>
      <dgm:spPr/>
    </dgm:pt>
    <dgm:pt modelId="{28ACC80B-4F4E-4487-ACC2-40C74EA19A91}" type="pres">
      <dgm:prSet presAssocID="{AD88D203-08D7-4098-93C0-3D9C983E5AD4}" presName="node" presStyleLbl="node1" presStyleIdx="2" presStyleCnt="8">
        <dgm:presLayoutVars>
          <dgm:bulletEnabled val="1"/>
        </dgm:presLayoutVars>
      </dgm:prSet>
      <dgm:spPr/>
    </dgm:pt>
    <dgm:pt modelId="{69E1FC5B-2C60-4969-A63D-29707F0EE70F}" type="pres">
      <dgm:prSet presAssocID="{77D3D829-98C4-49B7-B5CD-C245CD8F9584}" presName="sibTrans" presStyleLbl="sibTrans1D1" presStyleIdx="2" presStyleCnt="7"/>
      <dgm:spPr/>
    </dgm:pt>
    <dgm:pt modelId="{DE7DC16B-A017-4C3E-8F0A-5F496ECA5D3E}" type="pres">
      <dgm:prSet presAssocID="{77D3D829-98C4-49B7-B5CD-C245CD8F9584}" presName="connectorText" presStyleLbl="sibTrans1D1" presStyleIdx="2" presStyleCnt="7"/>
      <dgm:spPr/>
    </dgm:pt>
    <dgm:pt modelId="{249B482F-CFFD-48EC-8710-4545F281FC93}" type="pres">
      <dgm:prSet presAssocID="{5B42962B-3E0A-420D-86EC-883AF58F4CD9}" presName="node" presStyleLbl="node1" presStyleIdx="3" presStyleCnt="8">
        <dgm:presLayoutVars>
          <dgm:bulletEnabled val="1"/>
        </dgm:presLayoutVars>
      </dgm:prSet>
      <dgm:spPr/>
    </dgm:pt>
    <dgm:pt modelId="{A0922EFF-8B39-4C3E-8A38-EEE0D7CACC12}" type="pres">
      <dgm:prSet presAssocID="{D298763A-243A-4ED3-93A5-EFC615517119}" presName="sibTrans" presStyleLbl="sibTrans1D1" presStyleIdx="3" presStyleCnt="7"/>
      <dgm:spPr/>
    </dgm:pt>
    <dgm:pt modelId="{84E8528E-A89F-4F6E-95AA-E27796CBF0D8}" type="pres">
      <dgm:prSet presAssocID="{D298763A-243A-4ED3-93A5-EFC615517119}" presName="connectorText" presStyleLbl="sibTrans1D1" presStyleIdx="3" presStyleCnt="7"/>
      <dgm:spPr/>
    </dgm:pt>
    <dgm:pt modelId="{D82A9C05-7B42-41BC-9859-0FCBC23A9C11}" type="pres">
      <dgm:prSet presAssocID="{ECF5928B-7EF0-4F7F-878D-4038AACE1CD3}" presName="node" presStyleLbl="node1" presStyleIdx="4" presStyleCnt="8">
        <dgm:presLayoutVars>
          <dgm:bulletEnabled val="1"/>
        </dgm:presLayoutVars>
      </dgm:prSet>
      <dgm:spPr/>
    </dgm:pt>
    <dgm:pt modelId="{E57EBE57-4534-4FF9-94CB-B3D70C27AD99}" type="pres">
      <dgm:prSet presAssocID="{16596EA1-D790-4C85-A159-E33CC0B1DA08}" presName="sibTrans" presStyleLbl="sibTrans1D1" presStyleIdx="4" presStyleCnt="7"/>
      <dgm:spPr/>
    </dgm:pt>
    <dgm:pt modelId="{A1B9D0C8-9B6A-4ECC-9BF2-34EB1A7CB492}" type="pres">
      <dgm:prSet presAssocID="{16596EA1-D790-4C85-A159-E33CC0B1DA08}" presName="connectorText" presStyleLbl="sibTrans1D1" presStyleIdx="4" presStyleCnt="7"/>
      <dgm:spPr/>
    </dgm:pt>
    <dgm:pt modelId="{2015E021-2E5B-4A1A-80F7-D19BE1150D71}" type="pres">
      <dgm:prSet presAssocID="{969599C2-24F2-40EF-9899-005C12DEE2FE}" presName="node" presStyleLbl="node1" presStyleIdx="5" presStyleCnt="8">
        <dgm:presLayoutVars>
          <dgm:bulletEnabled val="1"/>
        </dgm:presLayoutVars>
      </dgm:prSet>
      <dgm:spPr/>
    </dgm:pt>
    <dgm:pt modelId="{B96A61BC-CE4A-4419-9A5E-7CF7E92FAC8F}" type="pres">
      <dgm:prSet presAssocID="{9DA47E28-933A-49DA-A488-F97466C186A1}" presName="sibTrans" presStyleLbl="sibTrans1D1" presStyleIdx="5" presStyleCnt="7"/>
      <dgm:spPr/>
    </dgm:pt>
    <dgm:pt modelId="{17DBDA05-7D74-4DAE-8BD9-C467FD65C163}" type="pres">
      <dgm:prSet presAssocID="{9DA47E28-933A-49DA-A488-F97466C186A1}" presName="connectorText" presStyleLbl="sibTrans1D1" presStyleIdx="5" presStyleCnt="7"/>
      <dgm:spPr/>
    </dgm:pt>
    <dgm:pt modelId="{AB37E823-A964-4D48-ABFA-A674847AFAF2}" type="pres">
      <dgm:prSet presAssocID="{332FE298-B846-4F6C-9C40-02564DF6015D}" presName="node" presStyleLbl="node1" presStyleIdx="6" presStyleCnt="8">
        <dgm:presLayoutVars>
          <dgm:bulletEnabled val="1"/>
        </dgm:presLayoutVars>
      </dgm:prSet>
      <dgm:spPr/>
    </dgm:pt>
    <dgm:pt modelId="{56891278-467D-4D23-BB9B-15C6ECDB1147}" type="pres">
      <dgm:prSet presAssocID="{5A00BC94-3EB1-47FB-ACE5-289A0A5C0207}" presName="sibTrans" presStyleLbl="sibTrans1D1" presStyleIdx="6" presStyleCnt="7"/>
      <dgm:spPr/>
    </dgm:pt>
    <dgm:pt modelId="{94BCE7EE-329A-4550-B1F5-076E14E614C2}" type="pres">
      <dgm:prSet presAssocID="{5A00BC94-3EB1-47FB-ACE5-289A0A5C0207}" presName="connectorText" presStyleLbl="sibTrans1D1" presStyleIdx="6" presStyleCnt="7"/>
      <dgm:spPr/>
    </dgm:pt>
    <dgm:pt modelId="{FBBA4C8E-B440-4F58-A4DA-E1842858991F}" type="pres">
      <dgm:prSet presAssocID="{A41B2926-39DE-4EE2-AAC7-E67C3F3602B8}" presName="node" presStyleLbl="node1" presStyleIdx="7" presStyleCnt="8">
        <dgm:presLayoutVars>
          <dgm:bulletEnabled val="1"/>
        </dgm:presLayoutVars>
      </dgm:prSet>
      <dgm:spPr/>
    </dgm:pt>
  </dgm:ptLst>
  <dgm:cxnLst>
    <dgm:cxn modelId="{3E427004-B640-49DB-ADA3-AFFBAF75B246}" srcId="{FA959A41-3C79-4D98-A1F6-AA4409364BE9}" destId="{969599C2-24F2-40EF-9899-005C12DEE2FE}" srcOrd="5" destOrd="0" parTransId="{7A6C9A3A-D52E-4698-BDEB-1B1FE71B126C}" sibTransId="{9DA47E28-933A-49DA-A488-F97466C186A1}"/>
    <dgm:cxn modelId="{6DAC4B0C-4C95-46E4-931F-A57EDD933F2B}" type="presOf" srcId="{D298763A-243A-4ED3-93A5-EFC615517119}" destId="{84E8528E-A89F-4F6E-95AA-E27796CBF0D8}" srcOrd="1" destOrd="0" presId="urn:microsoft.com/office/officeart/2016/7/layout/RepeatingBendingProcessNew"/>
    <dgm:cxn modelId="{2E0DF60D-DF82-413A-897C-7CB64BB08D4E}" srcId="{FA959A41-3C79-4D98-A1F6-AA4409364BE9}" destId="{B6A1B3E0-F6C5-4EC2-83D9-3A65605E81B5}" srcOrd="1" destOrd="0" parTransId="{D00CC847-A37B-4A46-AB32-40B55776B4D3}" sibTransId="{8D288D5F-940B-4CF8-85BE-F388560E2236}"/>
    <dgm:cxn modelId="{F74EA50E-40A4-41CB-8375-A4E4218239AF}" type="presOf" srcId="{9DA47E28-933A-49DA-A488-F97466C186A1}" destId="{B96A61BC-CE4A-4419-9A5E-7CF7E92FAC8F}" srcOrd="0" destOrd="0" presId="urn:microsoft.com/office/officeart/2016/7/layout/RepeatingBendingProcessNew"/>
    <dgm:cxn modelId="{09ECD20F-2DD3-4C85-A2F9-1CE6FAB480D8}" type="presOf" srcId="{77D3D829-98C4-49B7-B5CD-C245CD8F9584}" destId="{69E1FC5B-2C60-4969-A63D-29707F0EE70F}" srcOrd="0" destOrd="0" presId="urn:microsoft.com/office/officeart/2016/7/layout/RepeatingBendingProcessNew"/>
    <dgm:cxn modelId="{BAD28D17-E285-4C78-B3EF-9B85AEC464E8}" type="presOf" srcId="{A41B2926-39DE-4EE2-AAC7-E67C3F3602B8}" destId="{FBBA4C8E-B440-4F58-A4DA-E1842858991F}" srcOrd="0" destOrd="0" presId="urn:microsoft.com/office/officeart/2016/7/layout/RepeatingBendingProcessNew"/>
    <dgm:cxn modelId="{E10F6233-A5DB-4268-85CB-ACCFEAD2A7D3}" srcId="{FA959A41-3C79-4D98-A1F6-AA4409364BE9}" destId="{869A0FB3-A74A-49E2-AE6A-35DB4D8349C4}" srcOrd="0" destOrd="0" parTransId="{DEFDCB24-D347-4169-8B02-B00C24450235}" sibTransId="{C2D247F2-435E-469C-94BB-F77652E04DE2}"/>
    <dgm:cxn modelId="{705D1639-5BB8-4A18-8F33-994017632EF8}" type="presOf" srcId="{5A00BC94-3EB1-47FB-ACE5-289A0A5C0207}" destId="{56891278-467D-4D23-BB9B-15C6ECDB1147}" srcOrd="0" destOrd="0" presId="urn:microsoft.com/office/officeart/2016/7/layout/RepeatingBendingProcessNew"/>
    <dgm:cxn modelId="{01DC7F39-6786-4EB5-87A8-19D8E6F65069}" srcId="{FA959A41-3C79-4D98-A1F6-AA4409364BE9}" destId="{A41B2926-39DE-4EE2-AAC7-E67C3F3602B8}" srcOrd="7" destOrd="0" parTransId="{EEEB2C8D-8BCB-42F7-B62F-42742002793B}" sibTransId="{CA3E6B93-E40B-41EF-B52D-5D954DCB55B9}"/>
    <dgm:cxn modelId="{3403403B-C929-48C1-8FB0-021CFDA8E798}" type="presOf" srcId="{C2D247F2-435E-469C-94BB-F77652E04DE2}" destId="{79459A4A-95E1-4CEF-8FF3-077238A834CE}" srcOrd="1" destOrd="0" presId="urn:microsoft.com/office/officeart/2016/7/layout/RepeatingBendingProcessNew"/>
    <dgm:cxn modelId="{A8B40742-132A-4374-8ADB-E13199890FB9}" type="presOf" srcId="{9DA47E28-933A-49DA-A488-F97466C186A1}" destId="{17DBDA05-7D74-4DAE-8BD9-C467FD65C163}" srcOrd="1" destOrd="0" presId="urn:microsoft.com/office/officeart/2016/7/layout/RepeatingBendingProcessNew"/>
    <dgm:cxn modelId="{49A76A63-C2F9-4B4D-84BA-416CFFE055B2}" type="presOf" srcId="{16596EA1-D790-4C85-A159-E33CC0B1DA08}" destId="{A1B9D0C8-9B6A-4ECC-9BF2-34EB1A7CB492}" srcOrd="1" destOrd="0" presId="urn:microsoft.com/office/officeart/2016/7/layout/RepeatingBendingProcessNew"/>
    <dgm:cxn modelId="{DD755043-A974-411A-9B87-A6F9EC808298}" type="presOf" srcId="{AD88D203-08D7-4098-93C0-3D9C983E5AD4}" destId="{28ACC80B-4F4E-4487-ACC2-40C74EA19A91}" srcOrd="0" destOrd="0" presId="urn:microsoft.com/office/officeart/2016/7/layout/RepeatingBendingProcessNew"/>
    <dgm:cxn modelId="{CA30856D-DE52-43FD-A4CA-E76044729798}" type="presOf" srcId="{332FE298-B846-4F6C-9C40-02564DF6015D}" destId="{AB37E823-A964-4D48-ABFA-A674847AFAF2}" srcOrd="0" destOrd="0" presId="urn:microsoft.com/office/officeart/2016/7/layout/RepeatingBendingProcessNew"/>
    <dgm:cxn modelId="{F9CDA658-E1AF-4DAA-B0AB-9FDC2ABC4BC6}" type="presOf" srcId="{B6A1B3E0-F6C5-4EC2-83D9-3A65605E81B5}" destId="{5A8632B1-03FE-4EF5-A682-4C5B060469E3}" srcOrd="0" destOrd="0" presId="urn:microsoft.com/office/officeart/2016/7/layout/RepeatingBendingProcessNew"/>
    <dgm:cxn modelId="{B25BD580-B557-4E17-979C-017A8EEC0562}" type="presOf" srcId="{5A00BC94-3EB1-47FB-ACE5-289A0A5C0207}" destId="{94BCE7EE-329A-4550-B1F5-076E14E614C2}" srcOrd="1" destOrd="0" presId="urn:microsoft.com/office/officeart/2016/7/layout/RepeatingBendingProcessNew"/>
    <dgm:cxn modelId="{488F8185-3441-4462-AE04-447672B231DB}" type="presOf" srcId="{969599C2-24F2-40EF-9899-005C12DEE2FE}" destId="{2015E021-2E5B-4A1A-80F7-D19BE1150D71}" srcOrd="0" destOrd="0" presId="urn:microsoft.com/office/officeart/2016/7/layout/RepeatingBendingProcessNew"/>
    <dgm:cxn modelId="{099B0394-7097-487C-B662-239DE3A49477}" srcId="{FA959A41-3C79-4D98-A1F6-AA4409364BE9}" destId="{AD88D203-08D7-4098-93C0-3D9C983E5AD4}" srcOrd="2" destOrd="0" parTransId="{119623ED-55F9-42EE-95A2-43A060389EA2}" sibTransId="{77D3D829-98C4-49B7-B5CD-C245CD8F9584}"/>
    <dgm:cxn modelId="{D72647AA-60B1-4601-9DB1-D40A67D042CC}" type="presOf" srcId="{FA959A41-3C79-4D98-A1F6-AA4409364BE9}" destId="{B46AF4D1-F901-458A-ABAF-699F5EDC8EB1}" srcOrd="0" destOrd="0" presId="urn:microsoft.com/office/officeart/2016/7/layout/RepeatingBendingProcessNew"/>
    <dgm:cxn modelId="{D91632AB-81FE-414C-821B-4D8F187389EC}" srcId="{FA959A41-3C79-4D98-A1F6-AA4409364BE9}" destId="{ECF5928B-7EF0-4F7F-878D-4038AACE1CD3}" srcOrd="4" destOrd="0" parTransId="{D59A3FD9-90E1-43C5-8DAC-6682AE52F8A3}" sibTransId="{16596EA1-D790-4C85-A159-E33CC0B1DA08}"/>
    <dgm:cxn modelId="{BDA1DBAD-0604-4F3C-BC1B-D696FA5DA379}" type="presOf" srcId="{D298763A-243A-4ED3-93A5-EFC615517119}" destId="{A0922EFF-8B39-4C3E-8A38-EEE0D7CACC12}" srcOrd="0" destOrd="0" presId="urn:microsoft.com/office/officeart/2016/7/layout/RepeatingBendingProcessNew"/>
    <dgm:cxn modelId="{893A3BB5-C0EA-4E35-A289-6E8A967BCD86}" type="presOf" srcId="{77D3D829-98C4-49B7-B5CD-C245CD8F9584}" destId="{DE7DC16B-A017-4C3E-8F0A-5F496ECA5D3E}" srcOrd="1" destOrd="0" presId="urn:microsoft.com/office/officeart/2016/7/layout/RepeatingBendingProcessNew"/>
    <dgm:cxn modelId="{86958FBD-0D90-4254-87E7-A9198C91AA22}" type="presOf" srcId="{5B42962B-3E0A-420D-86EC-883AF58F4CD9}" destId="{249B482F-CFFD-48EC-8710-4545F281FC93}" srcOrd="0" destOrd="0" presId="urn:microsoft.com/office/officeart/2016/7/layout/RepeatingBendingProcessNew"/>
    <dgm:cxn modelId="{9E688CCB-7FE9-4841-B4E7-CACFD86196B4}" type="presOf" srcId="{8D288D5F-940B-4CF8-85BE-F388560E2236}" destId="{DB4A5DFB-77F5-41E9-92D4-36E2B42BF143}" srcOrd="1" destOrd="0" presId="urn:microsoft.com/office/officeart/2016/7/layout/RepeatingBendingProcessNew"/>
    <dgm:cxn modelId="{C64D0DD3-1A83-4BD1-8949-1939188AF3BD}" type="presOf" srcId="{16596EA1-D790-4C85-A159-E33CC0B1DA08}" destId="{E57EBE57-4534-4FF9-94CB-B3D70C27AD99}" srcOrd="0" destOrd="0" presId="urn:microsoft.com/office/officeart/2016/7/layout/RepeatingBendingProcessNew"/>
    <dgm:cxn modelId="{F923DDD3-6753-414D-8B2D-5F35E0F7CBF9}" srcId="{FA959A41-3C79-4D98-A1F6-AA4409364BE9}" destId="{332FE298-B846-4F6C-9C40-02564DF6015D}" srcOrd="6" destOrd="0" parTransId="{2408C95B-54E5-49CA-BDAE-E4A99830FA55}" sibTransId="{5A00BC94-3EB1-47FB-ACE5-289A0A5C0207}"/>
    <dgm:cxn modelId="{1108CAE0-20F3-49FF-B705-E5E478C3B2A3}" type="presOf" srcId="{869A0FB3-A74A-49E2-AE6A-35DB4D8349C4}" destId="{8172D87A-844F-46BD-A38C-A36AE6E4F172}" srcOrd="0" destOrd="0" presId="urn:microsoft.com/office/officeart/2016/7/layout/RepeatingBendingProcessNew"/>
    <dgm:cxn modelId="{AB9BA4E5-1080-44CC-9B06-E3F591103870}" srcId="{FA959A41-3C79-4D98-A1F6-AA4409364BE9}" destId="{5B42962B-3E0A-420D-86EC-883AF58F4CD9}" srcOrd="3" destOrd="0" parTransId="{0A4FCE7E-F308-42E5-B86B-E45C07B9FFE2}" sibTransId="{D298763A-243A-4ED3-93A5-EFC615517119}"/>
    <dgm:cxn modelId="{D5EF2EEA-67E2-4D48-A7CC-E9D32278254F}" type="presOf" srcId="{C2D247F2-435E-469C-94BB-F77652E04DE2}" destId="{5D2AD507-5CC3-4BB1-89E9-1B803D25A5F5}" srcOrd="0" destOrd="0" presId="urn:microsoft.com/office/officeart/2016/7/layout/RepeatingBendingProcessNew"/>
    <dgm:cxn modelId="{2F14C6EB-69D9-414B-A6C7-EF68FFFE4512}" type="presOf" srcId="{ECF5928B-7EF0-4F7F-878D-4038AACE1CD3}" destId="{D82A9C05-7B42-41BC-9859-0FCBC23A9C11}" srcOrd="0" destOrd="0" presId="urn:microsoft.com/office/officeart/2016/7/layout/RepeatingBendingProcessNew"/>
    <dgm:cxn modelId="{4773B4FB-8DE9-4767-B71C-C9FDE01DC1CB}" type="presOf" srcId="{8D288D5F-940B-4CF8-85BE-F388560E2236}" destId="{86AC73F3-6330-4549-A184-EE70ECC96E0F}" srcOrd="0" destOrd="0" presId="urn:microsoft.com/office/officeart/2016/7/layout/RepeatingBendingProcessNew"/>
    <dgm:cxn modelId="{0524A4C3-51D8-4D41-8EBE-B0BCEB4C1787}" type="presParOf" srcId="{B46AF4D1-F901-458A-ABAF-699F5EDC8EB1}" destId="{8172D87A-844F-46BD-A38C-A36AE6E4F172}" srcOrd="0" destOrd="0" presId="urn:microsoft.com/office/officeart/2016/7/layout/RepeatingBendingProcessNew"/>
    <dgm:cxn modelId="{B4A079FC-AB63-4372-B89E-B24288955016}" type="presParOf" srcId="{B46AF4D1-F901-458A-ABAF-699F5EDC8EB1}" destId="{5D2AD507-5CC3-4BB1-89E9-1B803D25A5F5}" srcOrd="1" destOrd="0" presId="urn:microsoft.com/office/officeart/2016/7/layout/RepeatingBendingProcessNew"/>
    <dgm:cxn modelId="{083CE1A0-BF0E-42A4-AE3E-C33A45086800}" type="presParOf" srcId="{5D2AD507-5CC3-4BB1-89E9-1B803D25A5F5}" destId="{79459A4A-95E1-4CEF-8FF3-077238A834CE}" srcOrd="0" destOrd="0" presId="urn:microsoft.com/office/officeart/2016/7/layout/RepeatingBendingProcessNew"/>
    <dgm:cxn modelId="{5B1959C9-24CD-4679-BE09-6247B73AAF01}" type="presParOf" srcId="{B46AF4D1-F901-458A-ABAF-699F5EDC8EB1}" destId="{5A8632B1-03FE-4EF5-A682-4C5B060469E3}" srcOrd="2" destOrd="0" presId="urn:microsoft.com/office/officeart/2016/7/layout/RepeatingBendingProcessNew"/>
    <dgm:cxn modelId="{4F9BC587-D5D1-4F46-8BE4-21FD601903E8}" type="presParOf" srcId="{B46AF4D1-F901-458A-ABAF-699F5EDC8EB1}" destId="{86AC73F3-6330-4549-A184-EE70ECC96E0F}" srcOrd="3" destOrd="0" presId="urn:microsoft.com/office/officeart/2016/7/layout/RepeatingBendingProcessNew"/>
    <dgm:cxn modelId="{5551A054-B7C0-48FB-881C-8CC547967AE7}" type="presParOf" srcId="{86AC73F3-6330-4549-A184-EE70ECC96E0F}" destId="{DB4A5DFB-77F5-41E9-92D4-36E2B42BF143}" srcOrd="0" destOrd="0" presId="urn:microsoft.com/office/officeart/2016/7/layout/RepeatingBendingProcessNew"/>
    <dgm:cxn modelId="{6A7C0B3B-7863-428F-A2E4-EF42BA5635AB}" type="presParOf" srcId="{B46AF4D1-F901-458A-ABAF-699F5EDC8EB1}" destId="{28ACC80B-4F4E-4487-ACC2-40C74EA19A91}" srcOrd="4" destOrd="0" presId="urn:microsoft.com/office/officeart/2016/7/layout/RepeatingBendingProcessNew"/>
    <dgm:cxn modelId="{BDD938E3-407C-4113-852B-87A6EDB06E54}" type="presParOf" srcId="{B46AF4D1-F901-458A-ABAF-699F5EDC8EB1}" destId="{69E1FC5B-2C60-4969-A63D-29707F0EE70F}" srcOrd="5" destOrd="0" presId="urn:microsoft.com/office/officeart/2016/7/layout/RepeatingBendingProcessNew"/>
    <dgm:cxn modelId="{E0F93F76-EB68-4825-8646-D17E582D95F9}" type="presParOf" srcId="{69E1FC5B-2C60-4969-A63D-29707F0EE70F}" destId="{DE7DC16B-A017-4C3E-8F0A-5F496ECA5D3E}" srcOrd="0" destOrd="0" presId="urn:microsoft.com/office/officeart/2016/7/layout/RepeatingBendingProcessNew"/>
    <dgm:cxn modelId="{9E6B3757-87E3-443E-A1E1-8032ADC4C66A}" type="presParOf" srcId="{B46AF4D1-F901-458A-ABAF-699F5EDC8EB1}" destId="{249B482F-CFFD-48EC-8710-4545F281FC93}" srcOrd="6" destOrd="0" presId="urn:microsoft.com/office/officeart/2016/7/layout/RepeatingBendingProcessNew"/>
    <dgm:cxn modelId="{588E6850-8BAC-4237-97B9-AF35913A687B}" type="presParOf" srcId="{B46AF4D1-F901-458A-ABAF-699F5EDC8EB1}" destId="{A0922EFF-8B39-4C3E-8A38-EEE0D7CACC12}" srcOrd="7" destOrd="0" presId="urn:microsoft.com/office/officeart/2016/7/layout/RepeatingBendingProcessNew"/>
    <dgm:cxn modelId="{A798E55D-23F7-49E3-BC4A-D47E9109B007}" type="presParOf" srcId="{A0922EFF-8B39-4C3E-8A38-EEE0D7CACC12}" destId="{84E8528E-A89F-4F6E-95AA-E27796CBF0D8}" srcOrd="0" destOrd="0" presId="urn:microsoft.com/office/officeart/2016/7/layout/RepeatingBendingProcessNew"/>
    <dgm:cxn modelId="{295CC2D4-1679-49A1-8DAA-8B51CC002397}" type="presParOf" srcId="{B46AF4D1-F901-458A-ABAF-699F5EDC8EB1}" destId="{D82A9C05-7B42-41BC-9859-0FCBC23A9C11}" srcOrd="8" destOrd="0" presId="urn:microsoft.com/office/officeart/2016/7/layout/RepeatingBendingProcessNew"/>
    <dgm:cxn modelId="{B593257B-8925-44D3-B824-93ED444E6BCA}" type="presParOf" srcId="{B46AF4D1-F901-458A-ABAF-699F5EDC8EB1}" destId="{E57EBE57-4534-4FF9-94CB-B3D70C27AD99}" srcOrd="9" destOrd="0" presId="urn:microsoft.com/office/officeart/2016/7/layout/RepeatingBendingProcessNew"/>
    <dgm:cxn modelId="{EAA6C00B-460F-46AF-B270-5B7EF8027DA6}" type="presParOf" srcId="{E57EBE57-4534-4FF9-94CB-B3D70C27AD99}" destId="{A1B9D0C8-9B6A-4ECC-9BF2-34EB1A7CB492}" srcOrd="0" destOrd="0" presId="urn:microsoft.com/office/officeart/2016/7/layout/RepeatingBendingProcessNew"/>
    <dgm:cxn modelId="{0E5AEB0F-DD78-4581-91A4-74FD19107FE0}" type="presParOf" srcId="{B46AF4D1-F901-458A-ABAF-699F5EDC8EB1}" destId="{2015E021-2E5B-4A1A-80F7-D19BE1150D71}" srcOrd="10" destOrd="0" presId="urn:microsoft.com/office/officeart/2016/7/layout/RepeatingBendingProcessNew"/>
    <dgm:cxn modelId="{B915D4E6-483C-488A-8A6C-12B7D844DC8F}" type="presParOf" srcId="{B46AF4D1-F901-458A-ABAF-699F5EDC8EB1}" destId="{B96A61BC-CE4A-4419-9A5E-7CF7E92FAC8F}" srcOrd="11" destOrd="0" presId="urn:microsoft.com/office/officeart/2016/7/layout/RepeatingBendingProcessNew"/>
    <dgm:cxn modelId="{31EC32F4-B71D-4348-9F23-0D3FB652A92E}" type="presParOf" srcId="{B96A61BC-CE4A-4419-9A5E-7CF7E92FAC8F}" destId="{17DBDA05-7D74-4DAE-8BD9-C467FD65C163}" srcOrd="0" destOrd="0" presId="urn:microsoft.com/office/officeart/2016/7/layout/RepeatingBendingProcessNew"/>
    <dgm:cxn modelId="{0A9312FB-10E5-4F61-933F-CB016707E8EB}" type="presParOf" srcId="{B46AF4D1-F901-458A-ABAF-699F5EDC8EB1}" destId="{AB37E823-A964-4D48-ABFA-A674847AFAF2}" srcOrd="12" destOrd="0" presId="urn:microsoft.com/office/officeart/2016/7/layout/RepeatingBendingProcessNew"/>
    <dgm:cxn modelId="{73F18EAE-C665-4946-81BE-5804C4A19459}" type="presParOf" srcId="{B46AF4D1-F901-458A-ABAF-699F5EDC8EB1}" destId="{56891278-467D-4D23-BB9B-15C6ECDB1147}" srcOrd="13" destOrd="0" presId="urn:microsoft.com/office/officeart/2016/7/layout/RepeatingBendingProcessNew"/>
    <dgm:cxn modelId="{E3D0A2EE-9E39-4AAE-9FD0-6847A71E59A8}" type="presParOf" srcId="{56891278-467D-4D23-BB9B-15C6ECDB1147}" destId="{94BCE7EE-329A-4550-B1F5-076E14E614C2}" srcOrd="0" destOrd="0" presId="urn:microsoft.com/office/officeart/2016/7/layout/RepeatingBendingProcessNew"/>
    <dgm:cxn modelId="{53044EEA-6B98-4A33-9097-82C88DC0371B}" type="presParOf" srcId="{B46AF4D1-F901-458A-ABAF-699F5EDC8EB1}" destId="{FBBA4C8E-B440-4F58-A4DA-E1842858991F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9B997-336F-40C7-8953-8FECF5DB665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CBAF2D-4B3A-4C04-9842-138AE11606B6}">
      <dgm:prSet/>
      <dgm:spPr>
        <a:solidFill>
          <a:srgbClr val="7030A0"/>
        </a:solidFill>
      </dgm:spPr>
      <dgm:t>
        <a:bodyPr/>
        <a:lstStyle/>
        <a:p>
          <a:r>
            <a:rPr lang="fi-FI" dirty="0"/>
            <a:t>UE 4 aikataulu</a:t>
          </a:r>
          <a:endParaRPr lang="en-US" dirty="0"/>
        </a:p>
      </dgm:t>
    </dgm:pt>
    <dgm:pt modelId="{DE45D5A2-DACC-4EB1-9690-D4AD528DE8CD}" type="parTrans" cxnId="{9BF4E8BE-9E7F-46CD-85E7-85F12A7E33D6}">
      <dgm:prSet/>
      <dgm:spPr/>
      <dgm:t>
        <a:bodyPr/>
        <a:lstStyle/>
        <a:p>
          <a:endParaRPr lang="en-US"/>
        </a:p>
      </dgm:t>
    </dgm:pt>
    <dgm:pt modelId="{75467F63-A0E8-471A-8EC8-B8AAA34B7EB5}" type="sibTrans" cxnId="{9BF4E8BE-9E7F-46CD-85E7-85F12A7E33D6}">
      <dgm:prSet/>
      <dgm:spPr/>
      <dgm:t>
        <a:bodyPr/>
        <a:lstStyle/>
        <a:p>
          <a:endParaRPr lang="en-US"/>
        </a:p>
      </dgm:t>
    </dgm:pt>
    <dgm:pt modelId="{EDF5DCCE-6D1D-41DF-B317-8A1E056BF1DC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Kotitehtävä</a:t>
          </a:r>
          <a:r>
            <a:rPr lang="en-US" dirty="0"/>
            <a:t>: </a:t>
          </a:r>
          <a:r>
            <a:rPr lang="en-US" dirty="0" err="1"/>
            <a:t>Enkeli</a:t>
          </a:r>
          <a:r>
            <a:rPr lang="en-US" dirty="0"/>
            <a:t> – ja </a:t>
          </a:r>
          <a:r>
            <a:rPr lang="en-US" dirty="0" err="1"/>
            <a:t>yksisarvishoidot</a:t>
          </a:r>
          <a:endParaRPr lang="en-US" dirty="0"/>
        </a:p>
      </dgm:t>
    </dgm:pt>
    <dgm:pt modelId="{FCF5A8E9-F413-4B90-BB1A-B45F9BD9E3CE}" type="parTrans" cxnId="{F4046B72-C1FC-4F8A-8458-C753053086AA}">
      <dgm:prSet/>
      <dgm:spPr/>
      <dgm:t>
        <a:bodyPr/>
        <a:lstStyle/>
        <a:p>
          <a:endParaRPr lang="en-US"/>
        </a:p>
      </dgm:t>
    </dgm:pt>
    <dgm:pt modelId="{349A98D0-1A3A-4048-9549-C069989E7C29}" type="sibTrans" cxnId="{F4046B72-C1FC-4F8A-8458-C753053086AA}">
      <dgm:prSet/>
      <dgm:spPr/>
      <dgm:t>
        <a:bodyPr/>
        <a:lstStyle/>
        <a:p>
          <a:endParaRPr lang="en-US"/>
        </a:p>
      </dgm:t>
    </dgm:pt>
    <dgm:pt modelId="{F40AA3B8-066B-456C-BFD4-543CB9309214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Kpl</a:t>
          </a:r>
          <a:r>
            <a:rPr lang="en-US" dirty="0"/>
            <a:t> 2 Pari </a:t>
          </a:r>
          <a:r>
            <a:rPr lang="en-US" dirty="0" err="1"/>
            <a:t>juttua</a:t>
          </a:r>
          <a:r>
            <a:rPr lang="en-US" dirty="0"/>
            <a:t> </a:t>
          </a:r>
          <a:r>
            <a:rPr lang="en-US" dirty="0" err="1"/>
            <a:t>vielä</a:t>
          </a:r>
          <a:r>
            <a:rPr lang="en-US" dirty="0"/>
            <a:t> </a:t>
          </a:r>
        </a:p>
      </dgm:t>
    </dgm:pt>
    <dgm:pt modelId="{254EB8D4-D734-4171-BFCB-A0804087AC7E}" type="parTrans" cxnId="{0490CB73-8D91-491D-AD7B-6E02A8FFA893}">
      <dgm:prSet/>
      <dgm:spPr/>
      <dgm:t>
        <a:bodyPr/>
        <a:lstStyle/>
        <a:p>
          <a:endParaRPr lang="en-US"/>
        </a:p>
      </dgm:t>
    </dgm:pt>
    <dgm:pt modelId="{D8734FC4-8E4E-4C4C-BD24-65DFB763DEA2}" type="sibTrans" cxnId="{0490CB73-8D91-491D-AD7B-6E02A8FFA893}">
      <dgm:prSet/>
      <dgm:spPr/>
      <dgm:t>
        <a:bodyPr/>
        <a:lstStyle/>
        <a:p>
          <a:endParaRPr lang="en-US"/>
        </a:p>
      </dgm:t>
    </dgm:pt>
    <dgm:pt modelId="{9BE1B93A-F771-484D-BB5B-B5A8A41CEEF3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 </a:t>
          </a:r>
          <a:r>
            <a:rPr lang="en-US" dirty="0" err="1"/>
            <a:t>Tuntitehtävä</a:t>
          </a:r>
          <a:r>
            <a:rPr lang="en-US" dirty="0"/>
            <a:t> + </a:t>
          </a:r>
          <a:r>
            <a:rPr lang="en-US" dirty="0" err="1"/>
            <a:t>väittämät</a:t>
          </a:r>
          <a:endParaRPr lang="en-US" dirty="0"/>
        </a:p>
      </dgm:t>
    </dgm:pt>
    <dgm:pt modelId="{64A974B1-1CF4-4D89-A379-8DF7CC829862}" type="parTrans" cxnId="{4A2A0F79-F159-46B9-A7BC-E09F753815C6}">
      <dgm:prSet/>
      <dgm:spPr/>
      <dgm:t>
        <a:bodyPr/>
        <a:lstStyle/>
        <a:p>
          <a:endParaRPr lang="en-US"/>
        </a:p>
      </dgm:t>
    </dgm:pt>
    <dgm:pt modelId="{9A15CE45-ACFD-47E1-9E2D-7E1DC879F823}" type="sibTrans" cxnId="{4A2A0F79-F159-46B9-A7BC-E09F753815C6}">
      <dgm:prSet/>
      <dgm:spPr/>
      <dgm:t>
        <a:bodyPr/>
        <a:lstStyle/>
        <a:p>
          <a:endParaRPr lang="en-US"/>
        </a:p>
      </dgm:t>
    </dgm:pt>
    <dgm:pt modelId="{2A2F6B40-202D-43A3-BD55-82B590071F69}">
      <dgm:prSet/>
      <dgm:spPr>
        <a:solidFill>
          <a:srgbClr val="7030A0"/>
        </a:solidFill>
      </dgm:spPr>
      <dgm:t>
        <a:bodyPr/>
        <a:lstStyle/>
        <a:p>
          <a:r>
            <a:rPr lang="fi-FI" dirty="0"/>
            <a:t>Tauko</a:t>
          </a:r>
        </a:p>
      </dgm:t>
    </dgm:pt>
    <dgm:pt modelId="{8F8E815A-7343-4044-A1AC-DA4652F00C59}" type="parTrans" cxnId="{F6AE5BB4-05D4-4D65-A39B-8EF28746DD49}">
      <dgm:prSet/>
      <dgm:spPr/>
      <dgm:t>
        <a:bodyPr/>
        <a:lstStyle/>
        <a:p>
          <a:endParaRPr lang="fi-FI"/>
        </a:p>
      </dgm:t>
    </dgm:pt>
    <dgm:pt modelId="{AD829AA1-3F3C-4969-820B-A58723BDB093}" type="sibTrans" cxnId="{F6AE5BB4-05D4-4D65-A39B-8EF28746DD49}">
      <dgm:prSet/>
      <dgm:spPr/>
      <dgm:t>
        <a:bodyPr/>
        <a:lstStyle/>
        <a:p>
          <a:endParaRPr lang="fi-FI"/>
        </a:p>
      </dgm:t>
    </dgm:pt>
    <dgm:pt modelId="{DDB628B2-8C59-4851-AC7E-A92B15452E65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Keskustelu</a:t>
          </a:r>
          <a:r>
            <a:rPr lang="en-US" dirty="0"/>
            <a:t> </a:t>
          </a:r>
          <a:r>
            <a:rPr lang="en-US" dirty="0" err="1"/>
            <a:t>lasten</a:t>
          </a:r>
          <a:r>
            <a:rPr lang="en-US" dirty="0"/>
            <a:t> </a:t>
          </a:r>
          <a:r>
            <a:rPr lang="en-US" dirty="0" err="1"/>
            <a:t>uskonnollisesta</a:t>
          </a:r>
          <a:r>
            <a:rPr lang="en-US" dirty="0"/>
            <a:t> </a:t>
          </a:r>
          <a:r>
            <a:rPr lang="en-US" dirty="0" err="1"/>
            <a:t>kasvatuksesta</a:t>
          </a:r>
          <a:endParaRPr lang="en-US" dirty="0"/>
        </a:p>
      </dgm:t>
    </dgm:pt>
    <dgm:pt modelId="{AE3E8DE3-8590-4B04-BC0B-DB4EA1C23C46}" type="sibTrans" cxnId="{6B613DDE-8511-4229-9BA1-3EF9B8692AA9}">
      <dgm:prSet/>
      <dgm:spPr/>
      <dgm:t>
        <a:bodyPr/>
        <a:lstStyle/>
        <a:p>
          <a:endParaRPr lang="en-US"/>
        </a:p>
      </dgm:t>
    </dgm:pt>
    <dgm:pt modelId="{900914B4-CBF1-4C64-89B9-A682D410A543}" type="parTrans" cxnId="{6B613DDE-8511-4229-9BA1-3EF9B8692AA9}">
      <dgm:prSet/>
      <dgm:spPr/>
      <dgm:t>
        <a:bodyPr/>
        <a:lstStyle/>
        <a:p>
          <a:endParaRPr lang="en-US"/>
        </a:p>
      </dgm:t>
    </dgm:pt>
    <dgm:pt modelId="{B98868F1-72F0-4CE6-A225-3F6EEF9C249C}">
      <dgm:prSet/>
      <dgm:spPr>
        <a:solidFill>
          <a:srgbClr val="7030A0"/>
        </a:solidFill>
      </dgm:spPr>
      <dgm:t>
        <a:bodyPr/>
        <a:lstStyle/>
        <a:p>
          <a:r>
            <a:rPr lang="fi-FI" dirty="0"/>
            <a:t>Pukeutumistehtävä </a:t>
          </a:r>
          <a:r>
            <a:rPr lang="fi-FI" dirty="0" err="1"/>
            <a:t>pedanetistä</a:t>
          </a:r>
          <a:endParaRPr lang="fi-FI" dirty="0"/>
        </a:p>
      </dgm:t>
    </dgm:pt>
    <dgm:pt modelId="{2E1B12B5-D01A-4199-B5E9-D0CC06BC11B7}" type="parTrans" cxnId="{109F0400-5CB1-42A7-AE90-FE3D2B9F7AA6}">
      <dgm:prSet/>
      <dgm:spPr/>
      <dgm:t>
        <a:bodyPr/>
        <a:lstStyle/>
        <a:p>
          <a:endParaRPr lang="fi-FI"/>
        </a:p>
      </dgm:t>
    </dgm:pt>
    <dgm:pt modelId="{E5EE3CBA-78A2-4798-BCCC-1F2D79EFF9D4}" type="sibTrans" cxnId="{109F0400-5CB1-42A7-AE90-FE3D2B9F7AA6}">
      <dgm:prSet/>
      <dgm:spPr/>
      <dgm:t>
        <a:bodyPr/>
        <a:lstStyle/>
        <a:p>
          <a:endParaRPr lang="fi-FI"/>
        </a:p>
      </dgm:t>
    </dgm:pt>
    <dgm:pt modelId="{87E555F3-0EE1-40E7-A12D-BDE2C11E96E0}" type="pres">
      <dgm:prSet presAssocID="{9CA9B997-336F-40C7-8953-8FECF5DB6655}" presName="linear" presStyleCnt="0">
        <dgm:presLayoutVars>
          <dgm:animLvl val="lvl"/>
          <dgm:resizeHandles val="exact"/>
        </dgm:presLayoutVars>
      </dgm:prSet>
      <dgm:spPr/>
    </dgm:pt>
    <dgm:pt modelId="{795091EB-D54C-498F-8F25-3E611E80B99D}" type="pres">
      <dgm:prSet presAssocID="{05CBAF2D-4B3A-4C04-9842-138AE11606B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8B6B448-735E-4189-B329-3A82BCE884B4}" type="pres">
      <dgm:prSet presAssocID="{75467F63-A0E8-471A-8EC8-B8AAA34B7EB5}" presName="spacer" presStyleCnt="0"/>
      <dgm:spPr/>
    </dgm:pt>
    <dgm:pt modelId="{4883D1E8-35EB-4EB3-BBC1-896BC2A9ABEF}" type="pres">
      <dgm:prSet presAssocID="{EDF5DCCE-6D1D-41DF-B317-8A1E056BF1D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5C59CED-4150-4963-9F3D-DFABBA33F223}" type="pres">
      <dgm:prSet presAssocID="{349A98D0-1A3A-4048-9549-C069989E7C29}" presName="spacer" presStyleCnt="0"/>
      <dgm:spPr/>
    </dgm:pt>
    <dgm:pt modelId="{87E71F3D-371E-4F27-84B7-B43380ADEB8B}" type="pres">
      <dgm:prSet presAssocID="{F40AA3B8-066B-456C-BFD4-543CB930921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14E5D4C-1D85-4A2D-B44A-A7576E82D000}" type="pres">
      <dgm:prSet presAssocID="{D8734FC4-8E4E-4C4C-BD24-65DFB763DEA2}" presName="spacer" presStyleCnt="0"/>
      <dgm:spPr/>
    </dgm:pt>
    <dgm:pt modelId="{00C53C82-73D3-45EB-967C-68C5FB5E070F}" type="pres">
      <dgm:prSet presAssocID="{DDB628B2-8C59-4851-AC7E-A92B15452E65}" presName="parentText" presStyleLbl="node1" presStyleIdx="3" presStyleCnt="7" custLinFactNeighborX="97">
        <dgm:presLayoutVars>
          <dgm:chMax val="0"/>
          <dgm:bulletEnabled val="1"/>
        </dgm:presLayoutVars>
      </dgm:prSet>
      <dgm:spPr/>
    </dgm:pt>
    <dgm:pt modelId="{907C276C-78D8-455A-825A-0AEBF6AEBEE6}" type="pres">
      <dgm:prSet presAssocID="{AE3E8DE3-8590-4B04-BC0B-DB4EA1C23C46}" presName="spacer" presStyleCnt="0"/>
      <dgm:spPr/>
    </dgm:pt>
    <dgm:pt modelId="{5BCC67F8-08B0-4A04-9A64-C72FE3E739F3}" type="pres">
      <dgm:prSet presAssocID="{9BE1B93A-F771-484D-BB5B-B5A8A41CEEF3}" presName="parentText" presStyleLbl="node1" presStyleIdx="4" presStyleCnt="7" custLinFactY="71768" custLinFactNeighborX="-773" custLinFactNeighborY="100000">
        <dgm:presLayoutVars>
          <dgm:chMax val="0"/>
          <dgm:bulletEnabled val="1"/>
        </dgm:presLayoutVars>
      </dgm:prSet>
      <dgm:spPr/>
    </dgm:pt>
    <dgm:pt modelId="{DA26F51B-B7E2-4C14-B7E4-5A423B1DFA2E}" type="pres">
      <dgm:prSet presAssocID="{9A15CE45-ACFD-47E1-9E2D-7E1DC879F823}" presName="spacer" presStyleCnt="0"/>
      <dgm:spPr/>
    </dgm:pt>
    <dgm:pt modelId="{CE1F0206-F44B-4F35-916F-4DC761CED500}" type="pres">
      <dgm:prSet presAssocID="{B98868F1-72F0-4CE6-A225-3F6EEF9C249C}" presName="parentText" presStyleLbl="node1" presStyleIdx="5" presStyleCnt="7" custLinFactY="63778" custLinFactNeighborY="100000">
        <dgm:presLayoutVars>
          <dgm:chMax val="0"/>
          <dgm:bulletEnabled val="1"/>
        </dgm:presLayoutVars>
      </dgm:prSet>
      <dgm:spPr/>
    </dgm:pt>
    <dgm:pt modelId="{6BC7FB5A-0975-45FB-B224-1F77E7EF57C9}" type="pres">
      <dgm:prSet presAssocID="{E5EE3CBA-78A2-4798-BCCC-1F2D79EFF9D4}" presName="spacer" presStyleCnt="0"/>
      <dgm:spPr/>
    </dgm:pt>
    <dgm:pt modelId="{4DB48D4D-D13D-4EDE-9050-E00C875D7EEE}" type="pres">
      <dgm:prSet presAssocID="{2A2F6B40-202D-43A3-BD55-82B590071F69}" presName="parentText" presStyleLbl="node1" presStyleIdx="6" presStyleCnt="7" custLinFactY="-200000" custLinFactNeighborY="-293179">
        <dgm:presLayoutVars>
          <dgm:chMax val="0"/>
          <dgm:bulletEnabled val="1"/>
        </dgm:presLayoutVars>
      </dgm:prSet>
      <dgm:spPr/>
    </dgm:pt>
  </dgm:ptLst>
  <dgm:cxnLst>
    <dgm:cxn modelId="{109F0400-5CB1-42A7-AE90-FE3D2B9F7AA6}" srcId="{9CA9B997-336F-40C7-8953-8FECF5DB6655}" destId="{B98868F1-72F0-4CE6-A225-3F6EEF9C249C}" srcOrd="5" destOrd="0" parTransId="{2E1B12B5-D01A-4199-B5E9-D0CC06BC11B7}" sibTransId="{E5EE3CBA-78A2-4798-BCCC-1F2D79EFF9D4}"/>
    <dgm:cxn modelId="{01621403-3385-4870-9281-7C7DAC5A826F}" type="presOf" srcId="{9BE1B93A-F771-484D-BB5B-B5A8A41CEEF3}" destId="{5BCC67F8-08B0-4A04-9A64-C72FE3E739F3}" srcOrd="0" destOrd="0" presId="urn:microsoft.com/office/officeart/2005/8/layout/vList2"/>
    <dgm:cxn modelId="{C5374126-4737-48FF-9447-60BBFF1B50E3}" type="presOf" srcId="{F40AA3B8-066B-456C-BFD4-543CB9309214}" destId="{87E71F3D-371E-4F27-84B7-B43380ADEB8B}" srcOrd="0" destOrd="0" presId="urn:microsoft.com/office/officeart/2005/8/layout/vList2"/>
    <dgm:cxn modelId="{11AA346B-2A0F-4D51-B014-995A8EA29CBE}" type="presOf" srcId="{9CA9B997-336F-40C7-8953-8FECF5DB6655}" destId="{87E555F3-0EE1-40E7-A12D-BDE2C11E96E0}" srcOrd="0" destOrd="0" presId="urn:microsoft.com/office/officeart/2005/8/layout/vList2"/>
    <dgm:cxn modelId="{F4046B72-C1FC-4F8A-8458-C753053086AA}" srcId="{9CA9B997-336F-40C7-8953-8FECF5DB6655}" destId="{EDF5DCCE-6D1D-41DF-B317-8A1E056BF1DC}" srcOrd="1" destOrd="0" parTransId="{FCF5A8E9-F413-4B90-BB1A-B45F9BD9E3CE}" sibTransId="{349A98D0-1A3A-4048-9549-C069989E7C29}"/>
    <dgm:cxn modelId="{0490CB73-8D91-491D-AD7B-6E02A8FFA893}" srcId="{9CA9B997-336F-40C7-8953-8FECF5DB6655}" destId="{F40AA3B8-066B-456C-BFD4-543CB9309214}" srcOrd="2" destOrd="0" parTransId="{254EB8D4-D734-4171-BFCB-A0804087AC7E}" sibTransId="{D8734FC4-8E4E-4C4C-BD24-65DFB763DEA2}"/>
    <dgm:cxn modelId="{4896EF74-888A-4A2E-A1C2-323B8F6EABCF}" type="presOf" srcId="{05CBAF2D-4B3A-4C04-9842-138AE11606B6}" destId="{795091EB-D54C-498F-8F25-3E611E80B99D}" srcOrd="0" destOrd="0" presId="urn:microsoft.com/office/officeart/2005/8/layout/vList2"/>
    <dgm:cxn modelId="{2D021358-621C-44DD-A0CC-FD7363172DC2}" type="presOf" srcId="{2A2F6B40-202D-43A3-BD55-82B590071F69}" destId="{4DB48D4D-D13D-4EDE-9050-E00C875D7EEE}" srcOrd="0" destOrd="0" presId="urn:microsoft.com/office/officeart/2005/8/layout/vList2"/>
    <dgm:cxn modelId="{4A2A0F79-F159-46B9-A7BC-E09F753815C6}" srcId="{9CA9B997-336F-40C7-8953-8FECF5DB6655}" destId="{9BE1B93A-F771-484D-BB5B-B5A8A41CEEF3}" srcOrd="4" destOrd="0" parTransId="{64A974B1-1CF4-4D89-A379-8DF7CC829862}" sibTransId="{9A15CE45-ACFD-47E1-9E2D-7E1DC879F823}"/>
    <dgm:cxn modelId="{F6AE5BB4-05D4-4D65-A39B-8EF28746DD49}" srcId="{9CA9B997-336F-40C7-8953-8FECF5DB6655}" destId="{2A2F6B40-202D-43A3-BD55-82B590071F69}" srcOrd="6" destOrd="0" parTransId="{8F8E815A-7343-4044-A1AC-DA4652F00C59}" sibTransId="{AD829AA1-3F3C-4969-820B-A58723BDB093}"/>
    <dgm:cxn modelId="{9BF4E8BE-9E7F-46CD-85E7-85F12A7E33D6}" srcId="{9CA9B997-336F-40C7-8953-8FECF5DB6655}" destId="{05CBAF2D-4B3A-4C04-9842-138AE11606B6}" srcOrd="0" destOrd="0" parTransId="{DE45D5A2-DACC-4EB1-9690-D4AD528DE8CD}" sibTransId="{75467F63-A0E8-471A-8EC8-B8AAA34B7EB5}"/>
    <dgm:cxn modelId="{A3A0ADC2-7EF7-40C1-B6F8-E1ABAE4B6C7F}" type="presOf" srcId="{DDB628B2-8C59-4851-AC7E-A92B15452E65}" destId="{00C53C82-73D3-45EB-967C-68C5FB5E070F}" srcOrd="0" destOrd="0" presId="urn:microsoft.com/office/officeart/2005/8/layout/vList2"/>
    <dgm:cxn modelId="{6B613DDE-8511-4229-9BA1-3EF9B8692AA9}" srcId="{9CA9B997-336F-40C7-8953-8FECF5DB6655}" destId="{DDB628B2-8C59-4851-AC7E-A92B15452E65}" srcOrd="3" destOrd="0" parTransId="{900914B4-CBF1-4C64-89B9-A682D410A543}" sibTransId="{AE3E8DE3-8590-4B04-BC0B-DB4EA1C23C46}"/>
    <dgm:cxn modelId="{FABC3CE1-BCDE-41EC-9300-EC3280C786EF}" type="presOf" srcId="{B98868F1-72F0-4CE6-A225-3F6EEF9C249C}" destId="{CE1F0206-F44B-4F35-916F-4DC761CED500}" srcOrd="0" destOrd="0" presId="urn:microsoft.com/office/officeart/2005/8/layout/vList2"/>
    <dgm:cxn modelId="{C2825EF7-3B61-42D8-BAC3-5C227B67B2D6}" type="presOf" srcId="{EDF5DCCE-6D1D-41DF-B317-8A1E056BF1DC}" destId="{4883D1E8-35EB-4EB3-BBC1-896BC2A9ABEF}" srcOrd="0" destOrd="0" presId="urn:microsoft.com/office/officeart/2005/8/layout/vList2"/>
    <dgm:cxn modelId="{FC0E6C90-CE91-4BD9-9133-343E2C44975A}" type="presParOf" srcId="{87E555F3-0EE1-40E7-A12D-BDE2C11E96E0}" destId="{795091EB-D54C-498F-8F25-3E611E80B99D}" srcOrd="0" destOrd="0" presId="urn:microsoft.com/office/officeart/2005/8/layout/vList2"/>
    <dgm:cxn modelId="{4FDF88F5-C83B-4BA9-962A-7E9220A591FB}" type="presParOf" srcId="{87E555F3-0EE1-40E7-A12D-BDE2C11E96E0}" destId="{58B6B448-735E-4189-B329-3A82BCE884B4}" srcOrd="1" destOrd="0" presId="urn:microsoft.com/office/officeart/2005/8/layout/vList2"/>
    <dgm:cxn modelId="{E531E075-446E-4470-BE16-B253A7E2F363}" type="presParOf" srcId="{87E555F3-0EE1-40E7-A12D-BDE2C11E96E0}" destId="{4883D1E8-35EB-4EB3-BBC1-896BC2A9ABEF}" srcOrd="2" destOrd="0" presId="urn:microsoft.com/office/officeart/2005/8/layout/vList2"/>
    <dgm:cxn modelId="{757A438D-7915-443E-86A2-FC4B716038BE}" type="presParOf" srcId="{87E555F3-0EE1-40E7-A12D-BDE2C11E96E0}" destId="{75C59CED-4150-4963-9F3D-DFABBA33F223}" srcOrd="3" destOrd="0" presId="urn:microsoft.com/office/officeart/2005/8/layout/vList2"/>
    <dgm:cxn modelId="{98EE4357-23A6-480B-94D0-EF8DBDEFDBBC}" type="presParOf" srcId="{87E555F3-0EE1-40E7-A12D-BDE2C11E96E0}" destId="{87E71F3D-371E-4F27-84B7-B43380ADEB8B}" srcOrd="4" destOrd="0" presId="urn:microsoft.com/office/officeart/2005/8/layout/vList2"/>
    <dgm:cxn modelId="{A91567AE-4102-4360-8E3D-9E29115FD119}" type="presParOf" srcId="{87E555F3-0EE1-40E7-A12D-BDE2C11E96E0}" destId="{214E5D4C-1D85-4A2D-B44A-A7576E82D000}" srcOrd="5" destOrd="0" presId="urn:microsoft.com/office/officeart/2005/8/layout/vList2"/>
    <dgm:cxn modelId="{3324C03B-ADF6-4FC6-B53F-99A4572EA9C1}" type="presParOf" srcId="{87E555F3-0EE1-40E7-A12D-BDE2C11E96E0}" destId="{00C53C82-73D3-45EB-967C-68C5FB5E070F}" srcOrd="6" destOrd="0" presId="urn:microsoft.com/office/officeart/2005/8/layout/vList2"/>
    <dgm:cxn modelId="{902713C3-F54C-4B2B-970D-F6835C8EC3B8}" type="presParOf" srcId="{87E555F3-0EE1-40E7-A12D-BDE2C11E96E0}" destId="{907C276C-78D8-455A-825A-0AEBF6AEBEE6}" srcOrd="7" destOrd="0" presId="urn:microsoft.com/office/officeart/2005/8/layout/vList2"/>
    <dgm:cxn modelId="{7FE1AF50-BB82-41C2-9378-13EA69553F6B}" type="presParOf" srcId="{87E555F3-0EE1-40E7-A12D-BDE2C11E96E0}" destId="{5BCC67F8-08B0-4A04-9A64-C72FE3E739F3}" srcOrd="8" destOrd="0" presId="urn:microsoft.com/office/officeart/2005/8/layout/vList2"/>
    <dgm:cxn modelId="{308497AA-B457-4011-ACCA-703A3B46F4DA}" type="presParOf" srcId="{87E555F3-0EE1-40E7-A12D-BDE2C11E96E0}" destId="{DA26F51B-B7E2-4C14-B7E4-5A423B1DFA2E}" srcOrd="9" destOrd="0" presId="urn:microsoft.com/office/officeart/2005/8/layout/vList2"/>
    <dgm:cxn modelId="{450752D5-BEC3-4BF8-A68A-74A5D06D4FC5}" type="presParOf" srcId="{87E555F3-0EE1-40E7-A12D-BDE2C11E96E0}" destId="{CE1F0206-F44B-4F35-916F-4DC761CED500}" srcOrd="10" destOrd="0" presId="urn:microsoft.com/office/officeart/2005/8/layout/vList2"/>
    <dgm:cxn modelId="{E92A7A4B-E198-48C8-9DC4-A71F368AA00A}" type="presParOf" srcId="{87E555F3-0EE1-40E7-A12D-BDE2C11E96E0}" destId="{6BC7FB5A-0975-45FB-B224-1F77E7EF57C9}" srcOrd="11" destOrd="0" presId="urn:microsoft.com/office/officeart/2005/8/layout/vList2"/>
    <dgm:cxn modelId="{0898BE90-9050-451F-A99E-986756C65F1E}" type="presParOf" srcId="{87E555F3-0EE1-40E7-A12D-BDE2C11E96E0}" destId="{4DB48D4D-D13D-4EDE-9050-E00C875D7EE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AD507-5CC3-4BB1-89E9-1B803D25A5F5}">
      <dsp:nvSpPr>
        <dsp:cNvPr id="0" name=""/>
        <dsp:cNvSpPr/>
      </dsp:nvSpPr>
      <dsp:spPr>
        <a:xfrm>
          <a:off x="2552719" y="1616572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5295" y="45720"/>
              </a:lnTo>
              <a:lnTo>
                <a:pt x="295295" y="81766"/>
              </a:lnTo>
              <a:lnTo>
                <a:pt x="556391" y="8176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6212" y="1659357"/>
        <a:ext cx="29404" cy="5869"/>
      </dsp:txXfrm>
    </dsp:sp>
    <dsp:sp modelId="{8172D87A-844F-46BD-A38C-A36AE6E4F172}">
      <dsp:nvSpPr>
        <dsp:cNvPr id="0" name=""/>
        <dsp:cNvSpPr/>
      </dsp:nvSpPr>
      <dsp:spPr>
        <a:xfrm>
          <a:off x="2382" y="896651"/>
          <a:ext cx="2552136" cy="153128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 dirty="0"/>
            <a:t>Vk 15 Suomen uskontotilanne ja sen muutokset &amp; uskonnonvapaus</a:t>
          </a:r>
          <a:br>
            <a:rPr lang="fi-FI" sz="1700" b="0" i="0" kern="1200" dirty="0"/>
          </a:br>
          <a:r>
            <a:rPr lang="fi-FI" sz="1700" b="0" i="0" kern="1200" dirty="0"/>
            <a:t> kpl 1-3</a:t>
          </a:r>
          <a:endParaRPr lang="en-US" sz="1700" kern="1200" dirty="0"/>
        </a:p>
      </dsp:txBody>
      <dsp:txXfrm>
        <a:off x="2382" y="896651"/>
        <a:ext cx="2552136" cy="1531281"/>
      </dsp:txXfrm>
    </dsp:sp>
    <dsp:sp modelId="{86AC73F3-6330-4549-A184-EE70ECC96E0F}">
      <dsp:nvSpPr>
        <dsp:cNvPr id="0" name=""/>
        <dsp:cNvSpPr/>
      </dsp:nvSpPr>
      <dsp:spPr>
        <a:xfrm>
          <a:off x="5691846" y="1616572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1766"/>
              </a:moveTo>
              <a:lnTo>
                <a:pt x="295295" y="81766"/>
              </a:lnTo>
              <a:lnTo>
                <a:pt x="295295" y="45720"/>
              </a:ln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55340" y="1659357"/>
        <a:ext cx="29404" cy="5869"/>
      </dsp:txXfrm>
    </dsp:sp>
    <dsp:sp modelId="{5A8632B1-03FE-4EF5-A682-4C5B060469E3}">
      <dsp:nvSpPr>
        <dsp:cNvPr id="0" name=""/>
        <dsp:cNvSpPr/>
      </dsp:nvSpPr>
      <dsp:spPr>
        <a:xfrm>
          <a:off x="3141510" y="932697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 dirty="0"/>
            <a:t>Vk 16  Muinaisusko, katolisuus, Kustaa Vaasa ja puhdasoppisuus</a:t>
          </a:r>
          <a:br>
            <a:rPr lang="fi-FI" sz="1700" b="0" i="0" kern="1200" dirty="0"/>
          </a:br>
          <a:r>
            <a:rPr lang="fi-FI" sz="1700" b="0" i="0" kern="1200" dirty="0"/>
            <a:t>kpl 4-7</a:t>
          </a:r>
          <a:br>
            <a:rPr lang="fi-FI" sz="1700" b="0" i="0" kern="1200" dirty="0"/>
          </a:br>
          <a:r>
            <a:rPr lang="fi-FI" sz="1700" b="0" i="0" kern="1200" dirty="0"/>
            <a:t>1. media-analyysi 16.4.</a:t>
          </a:r>
          <a:endParaRPr lang="en-US" sz="1700" kern="1200" dirty="0"/>
        </a:p>
      </dsp:txBody>
      <dsp:txXfrm>
        <a:off x="3141510" y="932697"/>
        <a:ext cx="2552136" cy="1531281"/>
      </dsp:txXfrm>
    </dsp:sp>
    <dsp:sp modelId="{69E1FC5B-2C60-4969-A63D-29707F0EE70F}">
      <dsp:nvSpPr>
        <dsp:cNvPr id="0" name=""/>
        <dsp:cNvSpPr/>
      </dsp:nvSpPr>
      <dsp:spPr>
        <a:xfrm>
          <a:off x="8830974" y="1616572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094495" y="1659357"/>
        <a:ext cx="29349" cy="5869"/>
      </dsp:txXfrm>
    </dsp:sp>
    <dsp:sp modelId="{28ACC80B-4F4E-4487-ACC2-40C74EA19A91}">
      <dsp:nvSpPr>
        <dsp:cNvPr id="0" name=""/>
        <dsp:cNvSpPr/>
      </dsp:nvSpPr>
      <dsp:spPr>
        <a:xfrm>
          <a:off x="6280638" y="896651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Vk</a:t>
          </a:r>
          <a:r>
            <a:rPr lang="en-US" sz="1700" kern="1200" dirty="0"/>
            <a:t> 17 </a:t>
          </a:r>
          <a:r>
            <a:rPr lang="en-US" sz="1700" kern="1200" dirty="0" err="1"/>
            <a:t>Herätysliikkeet</a:t>
          </a:r>
          <a:r>
            <a:rPr lang="en-US" sz="1700" kern="1200" dirty="0"/>
            <a:t>, </a:t>
          </a:r>
          <a:r>
            <a:rPr lang="en-US" sz="1700" kern="1200" dirty="0" err="1"/>
            <a:t>kirkko&amp;kunnat</a:t>
          </a:r>
          <a:r>
            <a:rPr lang="en-US" sz="1700" kern="1200" dirty="0"/>
            <a:t> 1800-luku, </a:t>
          </a:r>
          <a:r>
            <a:rPr lang="en-US" sz="1700" kern="1200" dirty="0" err="1"/>
            <a:t>ev.lut.kirkko</a:t>
          </a:r>
          <a:r>
            <a:rPr lang="en-US" sz="1700" kern="1200" dirty="0"/>
            <a:t> 1900-luku</a:t>
          </a:r>
          <a:br>
            <a:rPr lang="en-US" sz="1700" kern="1200" dirty="0"/>
          </a:br>
          <a:r>
            <a:rPr lang="en-US" sz="1700" kern="1200" dirty="0" err="1"/>
            <a:t>kpl</a:t>
          </a:r>
          <a:r>
            <a:rPr lang="en-US" sz="1700" kern="1200" dirty="0"/>
            <a:t> 8-10 (11)</a:t>
          </a:r>
        </a:p>
      </dsp:txBody>
      <dsp:txXfrm>
        <a:off x="6280638" y="896651"/>
        <a:ext cx="2552136" cy="1531281"/>
      </dsp:txXfrm>
    </dsp:sp>
    <dsp:sp modelId="{A0922EFF-8B39-4C3E-8A38-EEE0D7CACC12}">
      <dsp:nvSpPr>
        <dsp:cNvPr id="0" name=""/>
        <dsp:cNvSpPr/>
      </dsp:nvSpPr>
      <dsp:spPr>
        <a:xfrm>
          <a:off x="1278450" y="2426133"/>
          <a:ext cx="9417383" cy="556391"/>
        </a:xfrm>
        <a:custGeom>
          <a:avLst/>
          <a:gdLst/>
          <a:ahLst/>
          <a:cxnLst/>
          <a:rect l="0" t="0" r="0" b="0"/>
          <a:pathLst>
            <a:path>
              <a:moveTo>
                <a:pt x="9417383" y="0"/>
              </a:moveTo>
              <a:lnTo>
                <a:pt x="9417383" y="295295"/>
              </a:lnTo>
              <a:lnTo>
                <a:pt x="0" y="295295"/>
              </a:lnTo>
              <a:lnTo>
                <a:pt x="0" y="55639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51251" y="2701394"/>
        <a:ext cx="471782" cy="5869"/>
      </dsp:txXfrm>
    </dsp:sp>
    <dsp:sp modelId="{249B482F-CFFD-48EC-8710-4545F281FC93}">
      <dsp:nvSpPr>
        <dsp:cNvPr id="0" name=""/>
        <dsp:cNvSpPr/>
      </dsp:nvSpPr>
      <dsp:spPr>
        <a:xfrm>
          <a:off x="9419765" y="896651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 dirty="0"/>
            <a:t>Vk 18 Uskonnottomuus</a:t>
          </a:r>
          <a:br>
            <a:rPr lang="fi-FI" sz="1700" b="0" i="0" kern="1200" dirty="0"/>
          </a:br>
          <a:r>
            <a:rPr lang="fi-FI" sz="1700" b="0" i="0" kern="1200" dirty="0"/>
            <a:t>kpl 18</a:t>
          </a:r>
          <a:br>
            <a:rPr lang="fi-FI" sz="1700" b="0" i="0" kern="1200" dirty="0"/>
          </a:br>
          <a:r>
            <a:rPr lang="fi-FI" sz="1700" b="0" i="0" kern="1200" dirty="0"/>
            <a:t>Monivalintakoe </a:t>
          </a:r>
          <a:br>
            <a:rPr lang="fi-FI" sz="1700" b="0" i="0" kern="1200" dirty="0"/>
          </a:br>
          <a:r>
            <a:rPr lang="fi-FI" sz="1700" b="0" i="0" kern="1200" dirty="0"/>
            <a:t>kpl 11-14</a:t>
          </a:r>
          <a:endParaRPr lang="en-US" sz="1700" kern="1200" dirty="0"/>
        </a:p>
      </dsp:txBody>
      <dsp:txXfrm>
        <a:off x="9419765" y="896651"/>
        <a:ext cx="2552136" cy="1531281"/>
      </dsp:txXfrm>
    </dsp:sp>
    <dsp:sp modelId="{E57EBE57-4534-4FF9-94CB-B3D70C27AD99}">
      <dsp:nvSpPr>
        <dsp:cNvPr id="0" name=""/>
        <dsp:cNvSpPr/>
      </dsp:nvSpPr>
      <dsp:spPr>
        <a:xfrm>
          <a:off x="2552719" y="3734845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6239" y="3777630"/>
        <a:ext cx="29349" cy="5869"/>
      </dsp:txXfrm>
    </dsp:sp>
    <dsp:sp modelId="{D82A9C05-7B42-41BC-9859-0FCBC23A9C11}">
      <dsp:nvSpPr>
        <dsp:cNvPr id="0" name=""/>
        <dsp:cNvSpPr/>
      </dsp:nvSpPr>
      <dsp:spPr>
        <a:xfrm>
          <a:off x="2382" y="3014924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 dirty="0"/>
            <a:t>Vk 19 Juutalaiset, muslimit, hindulaisuus, buddhalaisuus Suomessa, </a:t>
          </a:r>
          <a:br>
            <a:rPr lang="fi-FI" sz="1700" b="0" i="0" kern="1200" dirty="0"/>
          </a:br>
          <a:r>
            <a:rPr lang="fi-FI" sz="1700" b="0" i="0" kern="1200" dirty="0"/>
            <a:t>kpl 15-17</a:t>
          </a:r>
          <a:br>
            <a:rPr lang="fi-FI" sz="1700" b="0" i="0" kern="1200" dirty="0"/>
          </a:br>
          <a:endParaRPr lang="en-US" sz="1700" kern="1200" dirty="0"/>
        </a:p>
      </dsp:txBody>
      <dsp:txXfrm>
        <a:off x="2382" y="3014924"/>
        <a:ext cx="2552136" cy="1531281"/>
      </dsp:txXfrm>
    </dsp:sp>
    <dsp:sp modelId="{B96A61BC-CE4A-4419-9A5E-7CF7E92FAC8F}">
      <dsp:nvSpPr>
        <dsp:cNvPr id="0" name=""/>
        <dsp:cNvSpPr/>
      </dsp:nvSpPr>
      <dsp:spPr>
        <a:xfrm>
          <a:off x="5691846" y="3734845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55367" y="3777630"/>
        <a:ext cx="29349" cy="5869"/>
      </dsp:txXfrm>
    </dsp:sp>
    <dsp:sp modelId="{2015E021-2E5B-4A1A-80F7-D19BE1150D71}">
      <dsp:nvSpPr>
        <dsp:cNvPr id="0" name=""/>
        <dsp:cNvSpPr/>
      </dsp:nvSpPr>
      <dsp:spPr>
        <a:xfrm>
          <a:off x="3141510" y="3014924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 dirty="0"/>
            <a:t>Vk 20 Uskonto julkisessa elämässä</a:t>
          </a:r>
          <a:r>
            <a:rPr lang="fi-FI" sz="1700" b="0" i="0" kern="1200"/>
            <a:t>, kansalaistoiminta ym. </a:t>
          </a:r>
          <a:br>
            <a:rPr lang="fi-FI" sz="1700" b="0" i="0" kern="1200" dirty="0"/>
          </a:br>
          <a:r>
            <a:rPr lang="fi-FI" sz="1700" b="0" i="0" kern="1200" dirty="0"/>
            <a:t>kpl 19-21</a:t>
          </a:r>
          <a:br>
            <a:rPr lang="fi-FI" sz="1700" b="0" i="0" kern="1200" dirty="0"/>
          </a:br>
          <a:endParaRPr lang="en-US" sz="1700" kern="1200" dirty="0"/>
        </a:p>
      </dsp:txBody>
      <dsp:txXfrm>
        <a:off x="3141510" y="3014924"/>
        <a:ext cx="2552136" cy="1531281"/>
      </dsp:txXfrm>
    </dsp:sp>
    <dsp:sp modelId="{56891278-467D-4D23-BB9B-15C6ECDB1147}">
      <dsp:nvSpPr>
        <dsp:cNvPr id="0" name=""/>
        <dsp:cNvSpPr/>
      </dsp:nvSpPr>
      <dsp:spPr>
        <a:xfrm>
          <a:off x="8830974" y="3734845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094495" y="3777630"/>
        <a:ext cx="29349" cy="5869"/>
      </dsp:txXfrm>
    </dsp:sp>
    <dsp:sp modelId="{AB37E823-A964-4D48-ABFA-A674847AFAF2}">
      <dsp:nvSpPr>
        <dsp:cNvPr id="0" name=""/>
        <dsp:cNvSpPr/>
      </dsp:nvSpPr>
      <dsp:spPr>
        <a:xfrm>
          <a:off x="6280638" y="3014924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 dirty="0"/>
            <a:t>Vk 21 Pohjatunti ja koe</a:t>
          </a:r>
          <a:endParaRPr lang="en-US" sz="1700" kern="1200" dirty="0"/>
        </a:p>
      </dsp:txBody>
      <dsp:txXfrm>
        <a:off x="6280638" y="3014924"/>
        <a:ext cx="2552136" cy="1531281"/>
      </dsp:txXfrm>
    </dsp:sp>
    <dsp:sp modelId="{FBBA4C8E-B440-4F58-A4DA-E1842858991F}">
      <dsp:nvSpPr>
        <dsp:cNvPr id="0" name=""/>
        <dsp:cNvSpPr/>
      </dsp:nvSpPr>
      <dsp:spPr>
        <a:xfrm>
          <a:off x="9419765" y="3014924"/>
          <a:ext cx="2552136" cy="153128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Kesäloma!!!!</a:t>
          </a:r>
        </a:p>
      </dsp:txBody>
      <dsp:txXfrm>
        <a:off x="9419765" y="3014924"/>
        <a:ext cx="2552136" cy="1531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091EB-D54C-498F-8F25-3E611E80B99D}">
      <dsp:nvSpPr>
        <dsp:cNvPr id="0" name=""/>
        <dsp:cNvSpPr/>
      </dsp:nvSpPr>
      <dsp:spPr>
        <a:xfrm>
          <a:off x="0" y="46759"/>
          <a:ext cx="10515600" cy="551655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UE 4 aikataulu</a:t>
          </a:r>
          <a:endParaRPr lang="en-US" sz="2300" kern="1200" dirty="0"/>
        </a:p>
      </dsp:txBody>
      <dsp:txXfrm>
        <a:off x="26930" y="73689"/>
        <a:ext cx="10461740" cy="497795"/>
      </dsp:txXfrm>
    </dsp:sp>
    <dsp:sp modelId="{4883D1E8-35EB-4EB3-BBC1-896BC2A9ABEF}">
      <dsp:nvSpPr>
        <dsp:cNvPr id="0" name=""/>
        <dsp:cNvSpPr/>
      </dsp:nvSpPr>
      <dsp:spPr>
        <a:xfrm>
          <a:off x="0" y="664654"/>
          <a:ext cx="10515600" cy="551655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Kotitehtävä</a:t>
          </a:r>
          <a:r>
            <a:rPr lang="en-US" sz="2300" kern="1200" dirty="0"/>
            <a:t>: </a:t>
          </a:r>
          <a:r>
            <a:rPr lang="en-US" sz="2300" kern="1200" dirty="0" err="1"/>
            <a:t>Enkeli</a:t>
          </a:r>
          <a:r>
            <a:rPr lang="en-US" sz="2300" kern="1200" dirty="0"/>
            <a:t> – ja </a:t>
          </a:r>
          <a:r>
            <a:rPr lang="en-US" sz="2300" kern="1200" dirty="0" err="1"/>
            <a:t>yksisarvishoidot</a:t>
          </a:r>
          <a:endParaRPr lang="en-US" sz="2300" kern="1200" dirty="0"/>
        </a:p>
      </dsp:txBody>
      <dsp:txXfrm>
        <a:off x="26930" y="691584"/>
        <a:ext cx="10461740" cy="497795"/>
      </dsp:txXfrm>
    </dsp:sp>
    <dsp:sp modelId="{87E71F3D-371E-4F27-84B7-B43380ADEB8B}">
      <dsp:nvSpPr>
        <dsp:cNvPr id="0" name=""/>
        <dsp:cNvSpPr/>
      </dsp:nvSpPr>
      <dsp:spPr>
        <a:xfrm>
          <a:off x="0" y="1282549"/>
          <a:ext cx="10515600" cy="551655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Kpl</a:t>
          </a:r>
          <a:r>
            <a:rPr lang="en-US" sz="2300" kern="1200" dirty="0"/>
            <a:t> 2 Pari </a:t>
          </a:r>
          <a:r>
            <a:rPr lang="en-US" sz="2300" kern="1200" dirty="0" err="1"/>
            <a:t>juttua</a:t>
          </a:r>
          <a:r>
            <a:rPr lang="en-US" sz="2300" kern="1200" dirty="0"/>
            <a:t> </a:t>
          </a:r>
          <a:r>
            <a:rPr lang="en-US" sz="2300" kern="1200" dirty="0" err="1"/>
            <a:t>vielä</a:t>
          </a:r>
          <a:r>
            <a:rPr lang="en-US" sz="2300" kern="1200" dirty="0"/>
            <a:t> </a:t>
          </a:r>
        </a:p>
      </dsp:txBody>
      <dsp:txXfrm>
        <a:off x="26930" y="1309479"/>
        <a:ext cx="10461740" cy="497795"/>
      </dsp:txXfrm>
    </dsp:sp>
    <dsp:sp modelId="{00C53C82-73D3-45EB-967C-68C5FB5E070F}">
      <dsp:nvSpPr>
        <dsp:cNvPr id="0" name=""/>
        <dsp:cNvSpPr/>
      </dsp:nvSpPr>
      <dsp:spPr>
        <a:xfrm>
          <a:off x="0" y="1900444"/>
          <a:ext cx="10515600" cy="551655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Keskustelu</a:t>
          </a:r>
          <a:r>
            <a:rPr lang="en-US" sz="2300" kern="1200" dirty="0"/>
            <a:t> </a:t>
          </a:r>
          <a:r>
            <a:rPr lang="en-US" sz="2300" kern="1200" dirty="0" err="1"/>
            <a:t>lasten</a:t>
          </a:r>
          <a:r>
            <a:rPr lang="en-US" sz="2300" kern="1200" dirty="0"/>
            <a:t> </a:t>
          </a:r>
          <a:r>
            <a:rPr lang="en-US" sz="2300" kern="1200" dirty="0" err="1"/>
            <a:t>uskonnollisesta</a:t>
          </a:r>
          <a:r>
            <a:rPr lang="en-US" sz="2300" kern="1200" dirty="0"/>
            <a:t> </a:t>
          </a:r>
          <a:r>
            <a:rPr lang="en-US" sz="2300" kern="1200" dirty="0" err="1"/>
            <a:t>kasvatuksesta</a:t>
          </a:r>
          <a:endParaRPr lang="en-US" sz="2300" kern="1200" dirty="0"/>
        </a:p>
      </dsp:txBody>
      <dsp:txXfrm>
        <a:off x="26930" y="1927374"/>
        <a:ext cx="10461740" cy="497795"/>
      </dsp:txXfrm>
    </dsp:sp>
    <dsp:sp modelId="{5BCC67F8-08B0-4A04-9A64-C72FE3E739F3}">
      <dsp:nvSpPr>
        <dsp:cNvPr id="0" name=""/>
        <dsp:cNvSpPr/>
      </dsp:nvSpPr>
      <dsp:spPr>
        <a:xfrm>
          <a:off x="0" y="2980491"/>
          <a:ext cx="10515600" cy="551655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  <a:r>
            <a:rPr lang="en-US" sz="2300" kern="1200" dirty="0" err="1"/>
            <a:t>Tuntitehtävä</a:t>
          </a:r>
          <a:r>
            <a:rPr lang="en-US" sz="2300" kern="1200" dirty="0"/>
            <a:t> + </a:t>
          </a:r>
          <a:r>
            <a:rPr lang="en-US" sz="2300" kern="1200" dirty="0" err="1"/>
            <a:t>väittämät</a:t>
          </a:r>
          <a:endParaRPr lang="en-US" sz="2300" kern="1200" dirty="0"/>
        </a:p>
      </dsp:txBody>
      <dsp:txXfrm>
        <a:off x="26930" y="3007421"/>
        <a:ext cx="10461740" cy="497795"/>
      </dsp:txXfrm>
    </dsp:sp>
    <dsp:sp modelId="{CE1F0206-F44B-4F35-916F-4DC761CED500}">
      <dsp:nvSpPr>
        <dsp:cNvPr id="0" name=""/>
        <dsp:cNvSpPr/>
      </dsp:nvSpPr>
      <dsp:spPr>
        <a:xfrm>
          <a:off x="0" y="3554309"/>
          <a:ext cx="10515600" cy="551655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Pukeutumistehtävä </a:t>
          </a:r>
          <a:r>
            <a:rPr lang="fi-FI" sz="2300" kern="1200" dirty="0" err="1"/>
            <a:t>pedanetistä</a:t>
          </a:r>
          <a:endParaRPr lang="fi-FI" sz="2300" kern="1200" dirty="0"/>
        </a:p>
      </dsp:txBody>
      <dsp:txXfrm>
        <a:off x="26930" y="3581239"/>
        <a:ext cx="10461740" cy="497795"/>
      </dsp:txXfrm>
    </dsp:sp>
    <dsp:sp modelId="{4DB48D4D-D13D-4EDE-9050-E00C875D7EEE}">
      <dsp:nvSpPr>
        <dsp:cNvPr id="0" name=""/>
        <dsp:cNvSpPr/>
      </dsp:nvSpPr>
      <dsp:spPr>
        <a:xfrm>
          <a:off x="0" y="2456617"/>
          <a:ext cx="10515600" cy="551655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Tauko</a:t>
          </a:r>
        </a:p>
      </dsp:txBody>
      <dsp:txXfrm>
        <a:off x="26930" y="2483547"/>
        <a:ext cx="104617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8.4.2026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97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CDEFE-67DC-4156-82AF-ABE1A91C1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C51AD5A-2ACA-1A74-5975-0FD997D09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1DB4D18-0C5E-7C10-4E24-021CFE3F3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659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AA59-6FE7-46E0-95A5-7EB1F7984DE1}" type="datetime1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E19D-1699-44B3-94AF-0F32E424209A}" type="datetime1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144D-F60A-4146-A36A-9AB5FAB83C4C}" type="datetime1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19B14-C122-46E3-8C90-81E4BA1ED594}" type="datetime1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7C2F7-F9F4-453F-81A3-D15E06C6423D}" type="datetime1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C0E3-A0D4-45F7-BB00-5F0310065758}" type="datetime1">
              <a:rPr lang="fi-FI" smtClean="0"/>
              <a:t>8.4.2026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A785-BA17-40F9-87D2-5C2865B22DC2}" type="datetime1">
              <a:rPr lang="fi-FI" smtClean="0"/>
              <a:t>8.4.2026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F623-29FB-4898-9AD7-51A0264275E6}" type="datetime1">
              <a:rPr lang="fi-FI" smtClean="0"/>
              <a:t>8.4.2026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9632-2AB6-4139-8749-EE6AA66ED7FD}" type="datetime1">
              <a:rPr lang="fi-FI" smtClean="0"/>
              <a:t>8.4.2026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ACC6-81C1-405B-A1EF-8A164D7852D4}" type="datetime1">
              <a:rPr lang="fi-FI" smtClean="0"/>
              <a:t>8.4.2026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5107-DFC6-4B61-8A11-3E8A408E0255}" type="datetime1">
              <a:rPr lang="fi-FI" smtClean="0"/>
              <a:t>8.4.2026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C4FF52-C5EA-4FB0-B7B2-4E7D59CBC4DF}" type="datetime1">
              <a:rPr lang="fi-FI" smtClean="0"/>
              <a:t>8.4.2026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ADB9A5-4314-4AAB-9E57-B98BF4DB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67" y="760646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fi-FI" b="1" dirty="0"/>
              <a:t>UE 4 - Aikataulu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344C29-8E5E-08B5-4444-8C9C4C2924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</a:t>
            </a:fld>
            <a:endParaRPr lang="fi-FI"/>
          </a:p>
        </p:txBody>
      </p:sp>
      <p:graphicFrame>
        <p:nvGraphicFramePr>
          <p:cNvPr id="14" name="Tekstin paikkamerkki 2">
            <a:extLst>
              <a:ext uri="{FF2B5EF4-FFF2-40B4-BE49-F238E27FC236}">
                <a16:creationId xmlns:a16="http://schemas.microsoft.com/office/drawing/2014/main" id="{B3A3C45C-3BD4-A465-64E7-76E4B67D2799}"/>
              </a:ext>
            </a:extLst>
          </p:cNvPr>
          <p:cNvGraphicFramePr/>
          <p:nvPr/>
        </p:nvGraphicFramePr>
        <p:xfrm>
          <a:off x="87086" y="1142999"/>
          <a:ext cx="11974285" cy="54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36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Yksilöä koskevia kysymyksiä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688273" cy="4633913"/>
          </a:xfrm>
        </p:spPr>
        <p:txBody>
          <a:bodyPr/>
          <a:lstStyle/>
          <a:p>
            <a:r>
              <a:rPr lang="fi-FI" altLang="fi-FI" sz="2200" dirty="0"/>
              <a:t>Huoltajat päättävät yhdessä alaikäisen lapsensa uskonnollisen aseman, mutta 12–17-vuotiaat voivat muuttaa asemaansa vanhempiensa luvalla. </a:t>
            </a:r>
          </a:p>
          <a:p>
            <a:r>
              <a:rPr lang="fi-FI" altLang="fi-FI" sz="2200" dirty="0"/>
              <a:t>Täysi-ikäinen saa päättää uskonnollisesta asemastaan itsenäisesti. </a:t>
            </a:r>
          </a:p>
          <a:p>
            <a:r>
              <a:rPr lang="fi-FI" altLang="fi-FI" sz="2200" dirty="0"/>
              <a:t>Uskonnolliset yhdyskunnat saavat päättää, voivatko niiden jäsenet kuulua myös muihin uskonnollisiin yhdyskuntiin. </a:t>
            </a:r>
          </a:p>
          <a:p>
            <a:r>
              <a:rPr lang="fi-FI" altLang="fi-FI" sz="2200" dirty="0"/>
              <a:t>Yksilöllä on oikeus saada koulussa oman uskontonsa tai elämänkatsomustiedon opetusta.</a:t>
            </a:r>
          </a:p>
          <a:p>
            <a:r>
              <a:rPr lang="fi-FI" altLang="fi-FI" sz="2200" dirty="0"/>
              <a:t>Yksilö saa noudattaa uskontonsa tapoja ja rituaaleja kotonaan, mutta ne pyritään huomioimaan myös julkisissa laitoksissa.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70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Uskonnollisiin yhteisöihin liittyviä kysymyksiä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688273" cy="4633913"/>
          </a:xfrm>
        </p:spPr>
        <p:txBody>
          <a:bodyPr/>
          <a:lstStyle/>
          <a:p>
            <a:r>
              <a:rPr lang="fi-FI" altLang="fi-FI" sz="2200" dirty="0"/>
              <a:t>Uskonnollisen yhteisön perustamiseen tarvitaan vähintään 20 täysi-ikäistä jäsentä, jotka laativat perustamiskirjan. </a:t>
            </a:r>
          </a:p>
          <a:p>
            <a:r>
              <a:rPr lang="fi-FI" altLang="fi-FI" sz="2200" dirty="0"/>
              <a:t>Opetus- ja kulttuuriministeriö hyväksyy uudet rekisteröitävät uskonnolliset yhteisöt, jos niiden tarkoitus ja toiminta ovat lain mukaista. </a:t>
            </a:r>
          </a:p>
          <a:p>
            <a:r>
              <a:rPr lang="fi-FI" altLang="fi-FI" sz="2200" dirty="0"/>
              <a:t>Rekisteröidyt uskonnolliset yhteisöt saavat tiettyjä oikeuksia, kuten suojan uskonrauhan rikkomiselta, ja ne voivat hakea vihkioikeutta. </a:t>
            </a:r>
          </a:p>
          <a:p>
            <a:r>
              <a:rPr lang="fi-FI" altLang="fi-FI" sz="2200" dirty="0"/>
              <a:t>Uskonnollisten yhteisöjen uskonnonvapaus ilmenee kulttivapautena, ja ne voivat itse päättää omista sisäisistä asioistaan.  </a:t>
            </a:r>
          </a:p>
          <a:p>
            <a:r>
              <a:rPr lang="fi-FI" altLang="fi-FI" sz="2200" dirty="0"/>
              <a:t>Evankelis-luterilainen kirkko ja ortodoksinen kirkko ovat Suomessa julkisoikeudellisia yhteisöjä. </a:t>
            </a:r>
          </a:p>
          <a:p>
            <a:r>
              <a:rPr lang="fi-FI" altLang="fi-FI" sz="2200" dirty="0"/>
              <a:t>Muut rekisteröidyt uskonnolliset yhdyskunnat voivat hakea toimintaansa tukea opetus- ja kulttuuriministeriöltä.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7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689983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000" dirty="0">
                <a:latin typeface="+mn-lt"/>
              </a:rPr>
              <a:t>Viime vuosina käytyjä uskonnonvapauteen liittyviä keskustelunaiheita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722437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Uskonnollisten juhlien ja rukoushetkien viettäminen esim. koulussa tai koulujen juhlien viettäminen uskonnollisten yhteisöjen tiloissa</a:t>
            </a:r>
          </a:p>
          <a:p>
            <a:r>
              <a:rPr lang="fi-FI" altLang="fi-FI" sz="2200" dirty="0"/>
              <a:t>Uskonnon harjoittaminen julkisessa tilassa ja uskonrauhan häirintä</a:t>
            </a:r>
          </a:p>
          <a:p>
            <a:r>
              <a:rPr lang="fi-FI" altLang="fi-FI" sz="2200" dirty="0"/>
              <a:t>Ruokaan liittyvät asiat, kuten uskonnolliset teurastamistavat ja lasten paastoaminen</a:t>
            </a:r>
          </a:p>
          <a:p>
            <a:r>
              <a:rPr lang="fi-FI" altLang="fi-FI" sz="2200" dirty="0"/>
              <a:t>Uskonnollisten tunnusmerkkien käyttö ja uskontoon liittyvä pukeutuminen</a:t>
            </a:r>
          </a:p>
          <a:p>
            <a:r>
              <a:rPr lang="fi-FI" altLang="fi-FI" sz="2200" dirty="0"/>
              <a:t>Lasten oikeus ruumiilliseen koskemattomuuteen (ympärileikkaus)</a:t>
            </a:r>
          </a:p>
          <a:p>
            <a:r>
              <a:rPr lang="fi-FI" altLang="fi-FI" sz="2200" dirty="0"/>
              <a:t>Seksuaalisuuteen, avioliittoon ja perheeseen liittyvät kysymykset, kuten moraaliperiaatteet, järjestetyt avioliitot ja kunniamurhat</a:t>
            </a:r>
          </a:p>
          <a:p>
            <a:r>
              <a:rPr lang="fi-FI" altLang="fi-FI" sz="2200" dirty="0"/>
              <a:t>Ääriliikkeiden toiminta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149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F3D61-FA4E-CD50-795B-7668FDCE0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BD027-D370-E9E2-DC4C-56DFCBDB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fi-FI" b="1" dirty="0"/>
              <a:t>Tunnilla tänään 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0B21C75-5542-215D-C67A-8C6415F05BE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1. Maailman uskontotilanne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31C454-3311-A464-B4AC-FCF052F893E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fi-FI"/>
          </a:p>
        </p:txBody>
      </p:sp>
      <p:graphicFrame>
        <p:nvGraphicFramePr>
          <p:cNvPr id="7" name="Tekstin paikkamerkki 2">
            <a:extLst>
              <a:ext uri="{FF2B5EF4-FFF2-40B4-BE49-F238E27FC236}">
                <a16:creationId xmlns:a16="http://schemas.microsoft.com/office/drawing/2014/main" id="{78E2F468-A30C-CEA4-DB8B-46BB2D800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392066"/>
              </p:ext>
            </p:extLst>
          </p:nvPr>
        </p:nvGraphicFramePr>
        <p:xfrm>
          <a:off x="838200" y="188118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30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3. Uskonnon ja omantunnon vapaus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C176D-652D-1848-8BCF-9D5E5F61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711A49-014A-C16E-5369-82116BCA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Tehtävä uskonnonvapaudesta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35B3633F-9991-25DE-710A-3A20F62169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208552" cy="4633913"/>
          </a:xfrm>
        </p:spPr>
        <p:txBody>
          <a:bodyPr/>
          <a:lstStyle/>
          <a:p>
            <a:r>
              <a:rPr lang="fi-FI" altLang="fi-FI" sz="2200" dirty="0"/>
              <a:t>Käy läpi yleiset uskonnonvapauteen liittyvät periaatteet oppikirjan luvusta 3. </a:t>
            </a:r>
          </a:p>
          <a:p>
            <a:endParaRPr lang="fi-FI" altLang="fi-FI" sz="800" dirty="0"/>
          </a:p>
          <a:p>
            <a:pPr marL="800100" lvl="1" indent="-342900">
              <a:buFont typeface="+mj-lt"/>
              <a:buAutoNum type="arabicPeriod"/>
            </a:pPr>
            <a:r>
              <a:rPr lang="fi-FI" altLang="fi-FI" sz="2200" dirty="0"/>
              <a:t>Mikä on vanhin perusoikeus?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altLang="fi-FI" sz="2200" dirty="0"/>
              <a:t>Mitä YK:n ihmisoikeuksien julistuksessa sanotaan uskonnosta?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altLang="fi-FI" sz="2200" dirty="0"/>
              <a:t>Mitä eroa on positiivisella ja negatiivisella uskonnonvapaudella?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altLang="fi-FI" sz="2200" dirty="0"/>
              <a:t>Millaisia uskontoon liittyviä asioita on päätetty Euroopan tasolla?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altLang="fi-FI" sz="2200" dirty="0"/>
              <a:t>Millainen on Suomen uskonnonvapaustilanne lainsäädännöllisesti?</a:t>
            </a:r>
          </a:p>
          <a:p>
            <a:endParaRPr lang="fi-FI" altLang="fi-FI" sz="2200" dirty="0"/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405E523-8ABC-CBA0-7B82-B2423C6E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7C604A-C11E-436A-E689-E273987F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4688" y="6356350"/>
            <a:ext cx="2743200" cy="365125"/>
          </a:xfrm>
        </p:spPr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05E0CA8-11C1-07FB-B232-1FC92AAB4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2679" y="1906398"/>
            <a:ext cx="4565524" cy="30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Uskonnonvapaus maailmassa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208552" cy="4633913"/>
          </a:xfrm>
        </p:spPr>
        <p:txBody>
          <a:bodyPr/>
          <a:lstStyle/>
          <a:p>
            <a:r>
              <a:rPr lang="fi-FI" altLang="fi-FI" sz="2200" dirty="0"/>
              <a:t>Uskonnonvapaus on vanhin maailmanlaajuisesti tunnustettu valtion takaama perusoikeus.</a:t>
            </a:r>
          </a:p>
          <a:p>
            <a:r>
              <a:rPr lang="fi-FI" altLang="fi-FI" sz="2200" dirty="0"/>
              <a:t>Tunnetuin uskonnonvapauden määritelmä löytyy YK:n ihmisoikeuksien yleismaailmallisesta julistuksesta.</a:t>
            </a:r>
          </a:p>
          <a:p>
            <a:r>
              <a:rPr lang="fi-FI" altLang="fi-FI" sz="2200" dirty="0"/>
              <a:t>Enemmistö maailman valtioista on turvannut uskonnonvapauden lainsäädännössään.</a:t>
            </a:r>
          </a:p>
          <a:p>
            <a:r>
              <a:rPr lang="fi-FI" altLang="fi-FI" sz="2200" dirty="0"/>
              <a:t>Uskonnonvapaus ei lainsäädännöstä huolimatta toteudu kaikkialla. </a:t>
            </a:r>
          </a:p>
          <a:p>
            <a:endParaRPr lang="fi-FI" altLang="fi-FI" sz="2200" dirty="0"/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AD56357-58AA-9F8F-13EE-5E301B105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2679" y="1906398"/>
            <a:ext cx="4565524" cy="30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Positiivinen ja negatiivinen uskonnonvapaus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58962"/>
            <a:ext cx="5059261" cy="4633913"/>
          </a:xfrm>
        </p:spPr>
        <p:txBody>
          <a:bodyPr/>
          <a:lstStyle/>
          <a:p>
            <a:r>
              <a:rPr lang="fi-FI" altLang="fi-FI" sz="2200" dirty="0"/>
              <a:t>Positiivinen uskonnonvapaus tarkoittaa oikeutta tunnustaa ja harjoittaa uskontoa (esim. uskontokasvatus).</a:t>
            </a:r>
          </a:p>
          <a:p>
            <a:r>
              <a:rPr lang="fi-FI" altLang="fi-FI" sz="2200" dirty="0"/>
              <a:t>Negatiivinen uskonnonvapaus on vapautta elää ilman uskontoa ja jättäytyä kaikkien uskonnollisten yhdyskuntien ulkopuolelle (esim. uskonnottomat tilaisuudet koulussa).</a:t>
            </a:r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A07D9349-4E88-395E-5F8B-BF574A0B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15" y="1972946"/>
            <a:ext cx="4955215" cy="33076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Uskonnonvapaus Euroopassa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543050"/>
            <a:ext cx="6052795" cy="4633913"/>
          </a:xfrm>
        </p:spPr>
        <p:txBody>
          <a:bodyPr/>
          <a:lstStyle/>
          <a:p>
            <a:r>
              <a:rPr lang="fi-FI" altLang="fi-FI" sz="2200" dirty="0"/>
              <a:t>Euroopalla on oma ihmisoikeussopimus, jolla taataan muun muassa ajatuksen-, omantunnon- ja uskonnonvapaus.</a:t>
            </a:r>
          </a:p>
          <a:p>
            <a:r>
              <a:rPr lang="fi-FI" altLang="fi-FI" sz="2200" dirty="0"/>
              <a:t>Lissabonin perussopimuksessa (2007) uskonnonvapauskysymykset jätettiin pääosin sisäisesti ratkaistaviksi Euroopan Unionin jäsenmaissa.  </a:t>
            </a:r>
          </a:p>
          <a:p>
            <a:r>
              <a:rPr lang="fi-FI" altLang="fi-FI" sz="2200" dirty="0"/>
              <a:t>EU-kansalaiset voivat valittaa ihmisoikeusloukkauksista Euroopan ihmisoikeustuomioistuimeen. </a:t>
            </a:r>
          </a:p>
          <a:p>
            <a:r>
              <a:rPr lang="fi-FI" altLang="fi-FI" sz="2200" dirty="0"/>
              <a:t>Suomi on hyväksynyt kaikki uskonnonvapautta sivuavat kansainväliset sopimukset.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7" name="Kuva 6" descr="Kuva, joka sisältää kohteen sisä, sininen, uiminen&#10;&#10;Kuvaus luotu automaattisesti">
            <a:extLst>
              <a:ext uri="{FF2B5EF4-FFF2-40B4-BE49-F238E27FC236}">
                <a16:creationId xmlns:a16="http://schemas.microsoft.com/office/drawing/2014/main" id="{73955289-6ED6-EF81-2CB3-3C236BBB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04" y="2036189"/>
            <a:ext cx="4950756" cy="350610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5436B5C-DC50-4217-4A8A-5319D1704160}"/>
              </a:ext>
            </a:extLst>
          </p:cNvPr>
          <p:cNvSpPr txBox="1"/>
          <p:nvPr/>
        </p:nvSpPr>
        <p:spPr>
          <a:xfrm>
            <a:off x="10108416" y="5542298"/>
            <a:ext cx="20040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/>
              <a:t>Kuva: Adrian </a:t>
            </a:r>
            <a:r>
              <a:rPr lang="fi-FI" sz="800" dirty="0" err="1"/>
              <a:t>Grycuk</a:t>
            </a:r>
            <a:r>
              <a:rPr lang="fi-FI" sz="800" dirty="0"/>
              <a:t> / Wikimedia </a:t>
            </a:r>
            <a:r>
              <a:rPr lang="fi-FI" sz="800" dirty="0" err="1"/>
              <a:t>Commons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78280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Suomen uskonnonvapauslaki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315200" cy="4633913"/>
          </a:xfrm>
        </p:spPr>
        <p:txBody>
          <a:bodyPr/>
          <a:lstStyle/>
          <a:p>
            <a:r>
              <a:rPr lang="fi-FI" altLang="fi-FI" sz="2200" dirty="0"/>
              <a:t>Ensimmäinen uskonnonvapauslaki tuli voimaan 1923. Uusin laki on vuodelta 2003. </a:t>
            </a:r>
          </a:p>
          <a:p>
            <a:r>
              <a:rPr lang="fi-FI" altLang="fi-FI" sz="2200" dirty="0"/>
              <a:t>Uskonto nähdään yksilön valintana ja osana suomalaista kulttuuriperintöä.</a:t>
            </a:r>
          </a:p>
          <a:p>
            <a:r>
              <a:rPr lang="fi-FI" altLang="fi-FI" sz="2200" dirty="0"/>
              <a:t>Valtion on turvattava uskonnonvapaus ja luotava edellytykset sen toteutumiselle.</a:t>
            </a:r>
          </a:p>
          <a:p>
            <a:r>
              <a:rPr lang="fi-FI" altLang="fi-FI" sz="2200" dirty="0"/>
              <a:t>Lain mukaan Suomi on tunnustukseton ja uskonnollisesti puolueeton. </a:t>
            </a:r>
          </a:p>
          <a:p>
            <a:r>
              <a:rPr lang="fi-FI" altLang="fi-FI" sz="2200" dirty="0"/>
              <a:t>Suomessa ei ole valtionkirkkoa.</a:t>
            </a:r>
          </a:p>
          <a:p>
            <a:r>
              <a:rPr lang="fi-FI" altLang="fi-FI" sz="2200" dirty="0"/>
              <a:t>Valtion ja evankelis-luterilaisen kirkon suhteet ovat kuitenkin kiinteät.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36EDCF4-F6F7-91E5-22E2-FB0BF1A3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7714" y="1511703"/>
            <a:ext cx="3032309" cy="44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8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Suomen kansankirkot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957767" cy="4633913"/>
          </a:xfrm>
        </p:spPr>
        <p:txBody>
          <a:bodyPr/>
          <a:lstStyle/>
          <a:p>
            <a:r>
              <a:rPr lang="fi-FI" altLang="fi-FI" sz="2200" dirty="0"/>
              <a:t>Suomen evankelis-luterilainen kirkko ja ortodoksinen kirkko ovat niin sanottuja kansankirkkoja historiallisen merkityksensä ja oikeudellisen asemansa takia. </a:t>
            </a:r>
          </a:p>
          <a:p>
            <a:r>
              <a:rPr lang="fi-FI" altLang="fi-FI" sz="2200" dirty="0"/>
              <a:t>Kansankirkkoja koskevia erityispiirteitä: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Verotusoikeus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Luokitellaan julkisoikeudellisiksi yhteisöiksi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Kirkkolaki vahvistetaan eduskunnassa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Evankelis-luterilainen kirkko saa valtiolta korvausta yhteiskunnallisista tehtävistä, kuten hautaustoimen järjestämisestä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3. Uskonnon ja omantunnon vapaus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10" name="Kuva 9" descr="Kuva, joka sisältää kohteen rakennus, ulko, vanha, palvontapaikka&#10;&#10;Kuvaus luotu automaattisesti">
            <a:extLst>
              <a:ext uri="{FF2B5EF4-FFF2-40B4-BE49-F238E27FC236}">
                <a16:creationId xmlns:a16="http://schemas.microsoft.com/office/drawing/2014/main" id="{7DDA88C8-4E81-CB94-D34F-92A32EA90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777" y="2974319"/>
            <a:ext cx="2498103" cy="3747155"/>
          </a:xfrm>
          <a:prstGeom prst="rect">
            <a:avLst/>
          </a:prstGeom>
        </p:spPr>
      </p:pic>
      <p:pic>
        <p:nvPicPr>
          <p:cNvPr id="8" name="Kuva 7" descr="Kuva, joka sisältää kohteen ulko, rakennus, taivas, talo&#10;&#10;Kuvaus luotu automaattisesti">
            <a:extLst>
              <a:ext uri="{FF2B5EF4-FFF2-40B4-BE49-F238E27FC236}">
                <a16:creationId xmlns:a16="http://schemas.microsoft.com/office/drawing/2014/main" id="{42CAB04D-2CED-C3C6-6B20-031F20F2E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2" r="8317"/>
          <a:stretch/>
        </p:blipFill>
        <p:spPr>
          <a:xfrm>
            <a:off x="7524946" y="1098550"/>
            <a:ext cx="2460396" cy="38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709</Words>
  <Application>Microsoft Office PowerPoint</Application>
  <PresentationFormat>Laajakuva</PresentationFormat>
  <Paragraphs>99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UE 4 - Aikataulu   </vt:lpstr>
      <vt:lpstr>Tunnilla tänään </vt:lpstr>
      <vt:lpstr>3. Uskonnon ja omantunnon vapaus</vt:lpstr>
      <vt:lpstr>Tehtävä uskonnonvapaudesta</vt:lpstr>
      <vt:lpstr>Uskonnonvapaus maailmassa</vt:lpstr>
      <vt:lpstr>Positiivinen ja negatiivinen uskonnonvapaus</vt:lpstr>
      <vt:lpstr>Uskonnonvapaus Euroopassa</vt:lpstr>
      <vt:lpstr>Suomen uskonnonvapauslaki</vt:lpstr>
      <vt:lpstr>Suomen kansankirkot</vt:lpstr>
      <vt:lpstr>Yksilöä koskevia kysymyksiä</vt:lpstr>
      <vt:lpstr>Uskonnollisiin yhteisöihin liittyviä kysymyksiä</vt:lpstr>
      <vt:lpstr>Viime vuosina käytyjä uskonnonvapauteen liittyviä keskustelunaiheita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17</cp:revision>
  <dcterms:created xsi:type="dcterms:W3CDTF">2021-06-01T16:07:13Z</dcterms:created>
  <dcterms:modified xsi:type="dcterms:W3CDTF">2026-04-08T11:42:56Z</dcterms:modified>
</cp:coreProperties>
</file>