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77" r:id="rId2"/>
    <p:sldId id="278" r:id="rId3"/>
    <p:sldId id="256" r:id="rId4"/>
    <p:sldId id="257" r:id="rId5"/>
    <p:sldId id="258" r:id="rId6"/>
    <p:sldId id="259" r:id="rId7"/>
    <p:sldId id="260" r:id="rId8"/>
    <p:sldId id="261" r:id="rId9"/>
    <p:sldId id="279" r:id="rId10"/>
    <p:sldId id="280" r:id="rId11"/>
    <p:sldId id="281" r:id="rId12"/>
    <p:sldId id="282" r:id="rId13"/>
    <p:sldId id="262" r:id="rId14"/>
    <p:sldId id="263" r:id="rId15"/>
    <p:sldId id="264" r:id="rId16"/>
    <p:sldId id="265" r:id="rId17"/>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659F1-CC3B-46DA-B61C-7E79532DD2D9}" v="18" dt="2026-05-12T14:12:22.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p:cViewPr varScale="1">
        <p:scale>
          <a:sx n="63" d="100"/>
          <a:sy n="63" d="100"/>
        </p:scale>
        <p:origin x="728"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aari" userId="06911239-b8a8-4566-8071-18295be52f0e" providerId="ADAL" clId="{4F300BAD-BA7F-4E6A-A0DA-F4EB57F86994}"/>
    <pc:docChg chg="undo custSel addSld delSld modSld sldOrd">
      <pc:chgData name="Anne Saari" userId="06911239-b8a8-4566-8071-18295be52f0e" providerId="ADAL" clId="{4F300BAD-BA7F-4E6A-A0DA-F4EB57F86994}" dt="2026-05-13T11:34:29.918" v="732" actId="20577"/>
      <pc:docMkLst>
        <pc:docMk/>
      </pc:docMkLst>
      <pc:sldChg chg="ord">
        <pc:chgData name="Anne Saari" userId="06911239-b8a8-4566-8071-18295be52f0e" providerId="ADAL" clId="{4F300BAD-BA7F-4E6A-A0DA-F4EB57F86994}" dt="2026-05-12T14:01:55.438" v="182"/>
        <pc:sldMkLst>
          <pc:docMk/>
          <pc:sldMk cId="0" sldId="256"/>
        </pc:sldMkLst>
      </pc:sldChg>
      <pc:sldChg chg="addSp modSp mod">
        <pc:chgData name="Anne Saari" userId="06911239-b8a8-4566-8071-18295be52f0e" providerId="ADAL" clId="{4F300BAD-BA7F-4E6A-A0DA-F4EB57F86994}" dt="2026-05-12T14:06:33.473" v="291" actId="1076"/>
        <pc:sldMkLst>
          <pc:docMk/>
          <pc:sldMk cId="890208558" sldId="258"/>
        </pc:sldMkLst>
        <pc:spChg chg="add mod">
          <ac:chgData name="Anne Saari" userId="06911239-b8a8-4566-8071-18295be52f0e" providerId="ADAL" clId="{4F300BAD-BA7F-4E6A-A0DA-F4EB57F86994}" dt="2026-05-12T14:06:33.473" v="291" actId="1076"/>
          <ac:spMkLst>
            <pc:docMk/>
            <pc:sldMk cId="890208558" sldId="258"/>
            <ac:spMk id="5" creationId="{06AB9B64-5134-0B1B-B039-74209DB0F1EA}"/>
          </ac:spMkLst>
        </pc:spChg>
      </pc:sldChg>
      <pc:sldChg chg="add">
        <pc:chgData name="Anne Saari" userId="06911239-b8a8-4566-8071-18295be52f0e" providerId="ADAL" clId="{4F300BAD-BA7F-4E6A-A0DA-F4EB57F86994}" dt="2026-05-12T13:47:01.754" v="0"/>
        <pc:sldMkLst>
          <pc:docMk/>
          <pc:sldMk cId="0" sldId="261"/>
        </pc:sldMkLst>
      </pc:sldChg>
      <pc:sldChg chg="modSp add">
        <pc:chgData name="Anne Saari" userId="06911239-b8a8-4566-8071-18295be52f0e" providerId="ADAL" clId="{4F300BAD-BA7F-4E6A-A0DA-F4EB57F86994}" dt="2026-05-12T14:09:20.540" v="293" actId="1076"/>
        <pc:sldMkLst>
          <pc:docMk/>
          <pc:sldMk cId="0" sldId="262"/>
        </pc:sldMkLst>
        <pc:picChg chg="mod">
          <ac:chgData name="Anne Saari" userId="06911239-b8a8-4566-8071-18295be52f0e" providerId="ADAL" clId="{4F300BAD-BA7F-4E6A-A0DA-F4EB57F86994}" dt="2026-05-12T14:09:20.540" v="293" actId="1076"/>
          <ac:picMkLst>
            <pc:docMk/>
            <pc:sldMk cId="0" sldId="262"/>
            <ac:picMk id="1026" creationId="{4266C01F-9178-A968-D696-F38BC3B07B2A}"/>
          </ac:picMkLst>
        </pc:picChg>
      </pc:sldChg>
      <pc:sldChg chg="add">
        <pc:chgData name="Anne Saari" userId="06911239-b8a8-4566-8071-18295be52f0e" providerId="ADAL" clId="{4F300BAD-BA7F-4E6A-A0DA-F4EB57F86994}" dt="2026-05-12T13:47:01.754" v="0"/>
        <pc:sldMkLst>
          <pc:docMk/>
          <pc:sldMk cId="1925686335" sldId="263"/>
        </pc:sldMkLst>
      </pc:sldChg>
      <pc:sldChg chg="add">
        <pc:chgData name="Anne Saari" userId="06911239-b8a8-4566-8071-18295be52f0e" providerId="ADAL" clId="{4F300BAD-BA7F-4E6A-A0DA-F4EB57F86994}" dt="2026-05-12T13:47:01.754" v="0"/>
        <pc:sldMkLst>
          <pc:docMk/>
          <pc:sldMk cId="1208258694" sldId="264"/>
        </pc:sldMkLst>
      </pc:sldChg>
      <pc:sldChg chg="add">
        <pc:chgData name="Anne Saari" userId="06911239-b8a8-4566-8071-18295be52f0e" providerId="ADAL" clId="{4F300BAD-BA7F-4E6A-A0DA-F4EB57F86994}" dt="2026-05-12T13:47:01.754" v="0"/>
        <pc:sldMkLst>
          <pc:docMk/>
          <pc:sldMk cId="1326347545" sldId="265"/>
        </pc:sldMkLst>
      </pc:sldChg>
      <pc:sldChg chg="add">
        <pc:chgData name="Anne Saari" userId="06911239-b8a8-4566-8071-18295be52f0e" providerId="ADAL" clId="{4F300BAD-BA7F-4E6A-A0DA-F4EB57F86994}" dt="2026-05-12T13:58:35.214" v="1"/>
        <pc:sldMkLst>
          <pc:docMk/>
          <pc:sldMk cId="793626712" sldId="277"/>
        </pc:sldMkLst>
      </pc:sldChg>
      <pc:sldChg chg="modSp add mod">
        <pc:chgData name="Anne Saari" userId="06911239-b8a8-4566-8071-18295be52f0e" providerId="ADAL" clId="{4F300BAD-BA7F-4E6A-A0DA-F4EB57F86994}" dt="2026-05-12T14:26:02.303" v="681" actId="20577"/>
        <pc:sldMkLst>
          <pc:docMk/>
          <pc:sldMk cId="858308657" sldId="278"/>
        </pc:sldMkLst>
        <pc:graphicFrameChg chg="modGraphic">
          <ac:chgData name="Anne Saari" userId="06911239-b8a8-4566-8071-18295be52f0e" providerId="ADAL" clId="{4F300BAD-BA7F-4E6A-A0DA-F4EB57F86994}" dt="2026-05-12T14:26:02.303" v="681" actId="20577"/>
          <ac:graphicFrameMkLst>
            <pc:docMk/>
            <pc:sldMk cId="858308657" sldId="278"/>
            <ac:graphicFrameMk id="7" creationId="{78E2F468-A30C-CEA4-DB8B-46BB2D80016D}"/>
          </ac:graphicFrameMkLst>
        </pc:graphicFrameChg>
      </pc:sldChg>
      <pc:sldChg chg="modSp add mod">
        <pc:chgData name="Anne Saari" userId="06911239-b8a8-4566-8071-18295be52f0e" providerId="ADAL" clId="{4F300BAD-BA7F-4E6A-A0DA-F4EB57F86994}" dt="2026-05-13T11:34:29.918" v="732" actId="20577"/>
        <pc:sldMkLst>
          <pc:docMk/>
          <pc:sldMk cId="1398856821" sldId="279"/>
        </pc:sldMkLst>
        <pc:spChg chg="mod">
          <ac:chgData name="Anne Saari" userId="06911239-b8a8-4566-8071-18295be52f0e" providerId="ADAL" clId="{4F300BAD-BA7F-4E6A-A0DA-F4EB57F86994}" dt="2026-05-13T11:34:29.918" v="732" actId="20577"/>
          <ac:spMkLst>
            <pc:docMk/>
            <pc:sldMk cId="1398856821" sldId="279"/>
            <ac:spMk id="3075" creationId="{4B2E3F6B-2452-43DB-9BA0-AF372E3BB025}"/>
          </ac:spMkLst>
        </pc:spChg>
      </pc:sldChg>
      <pc:sldChg chg="add modAnim">
        <pc:chgData name="Anne Saari" userId="06911239-b8a8-4566-8071-18295be52f0e" providerId="ADAL" clId="{4F300BAD-BA7F-4E6A-A0DA-F4EB57F86994}" dt="2026-05-12T14:11:13.232" v="299"/>
        <pc:sldMkLst>
          <pc:docMk/>
          <pc:sldMk cId="2757306750" sldId="280"/>
        </pc:sldMkLst>
      </pc:sldChg>
      <pc:sldChg chg="add modAnim">
        <pc:chgData name="Anne Saari" userId="06911239-b8a8-4566-8071-18295be52f0e" providerId="ADAL" clId="{4F300BAD-BA7F-4E6A-A0DA-F4EB57F86994}" dt="2026-05-12T14:11:23.415" v="301"/>
        <pc:sldMkLst>
          <pc:docMk/>
          <pc:sldMk cId="2656888588" sldId="281"/>
        </pc:sldMkLst>
      </pc:sldChg>
      <pc:sldChg chg="add modAnim">
        <pc:chgData name="Anne Saari" userId="06911239-b8a8-4566-8071-18295be52f0e" providerId="ADAL" clId="{4F300BAD-BA7F-4E6A-A0DA-F4EB57F86994}" dt="2026-05-12T14:12:22.816" v="306"/>
        <pc:sldMkLst>
          <pc:docMk/>
          <pc:sldMk cId="1211228258" sldId="282"/>
        </pc:sldMkLst>
      </pc:sldChg>
      <pc:sldChg chg="add del">
        <pc:chgData name="Anne Saari" userId="06911239-b8a8-4566-8071-18295be52f0e" providerId="ADAL" clId="{4F300BAD-BA7F-4E6A-A0DA-F4EB57F86994}" dt="2026-05-12T14:11:51.014" v="303" actId="47"/>
        <pc:sldMkLst>
          <pc:docMk/>
          <pc:sldMk cId="3480801103"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59A41-3C79-4D98-A1F6-AA4409364BE9}"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69A0FB3-A74A-49E2-AE6A-35DB4D8349C4}">
      <dgm:prSet/>
      <dgm:spPr>
        <a:solidFill>
          <a:srgbClr val="7030A0"/>
        </a:solidFill>
      </dgm:spPr>
      <dgm:t>
        <a:bodyPr/>
        <a:lstStyle/>
        <a:p>
          <a:r>
            <a:rPr lang="fi-FI" b="0" i="0" dirty="0"/>
            <a:t>Vk 15 Suomen uskontotilanne ja sen muutokset &amp; uskonnonvapaus</a:t>
          </a:r>
          <a:br>
            <a:rPr lang="fi-FI" b="0" i="0" dirty="0"/>
          </a:br>
          <a:r>
            <a:rPr lang="fi-FI" b="0" i="0" dirty="0"/>
            <a:t> kpl 1-3</a:t>
          </a:r>
          <a:endParaRPr lang="en-US" dirty="0"/>
        </a:p>
      </dgm:t>
    </dgm:pt>
    <dgm:pt modelId="{DEFDCB24-D347-4169-8B02-B00C24450235}" type="parTrans" cxnId="{E10F6233-A5DB-4268-85CB-ACCFEAD2A7D3}">
      <dgm:prSet/>
      <dgm:spPr/>
      <dgm:t>
        <a:bodyPr/>
        <a:lstStyle/>
        <a:p>
          <a:endParaRPr lang="en-US"/>
        </a:p>
      </dgm:t>
    </dgm:pt>
    <dgm:pt modelId="{C2D247F2-435E-469C-94BB-F77652E04DE2}" type="sibTrans" cxnId="{E10F6233-A5DB-4268-85CB-ACCFEAD2A7D3}">
      <dgm:prSet/>
      <dgm:spPr/>
      <dgm:t>
        <a:bodyPr/>
        <a:lstStyle/>
        <a:p>
          <a:endParaRPr lang="en-US"/>
        </a:p>
      </dgm:t>
    </dgm:pt>
    <dgm:pt modelId="{B6A1B3E0-F6C5-4EC2-83D9-3A65605E81B5}">
      <dgm:prSet/>
      <dgm:spPr>
        <a:solidFill>
          <a:srgbClr val="7030A0"/>
        </a:solidFill>
      </dgm:spPr>
      <dgm:t>
        <a:bodyPr/>
        <a:lstStyle/>
        <a:p>
          <a:r>
            <a:rPr lang="fi-FI" b="0" i="0" dirty="0"/>
            <a:t>Vk 16  Muinaisusko, katolisuus, Kustaa Vaasa ja puhdasoppisuus</a:t>
          </a:r>
          <a:br>
            <a:rPr lang="fi-FI" b="0" i="0" dirty="0"/>
          </a:br>
          <a:r>
            <a:rPr lang="fi-FI" b="0" i="0" dirty="0"/>
            <a:t>kpl 4-7</a:t>
          </a:r>
          <a:br>
            <a:rPr lang="fi-FI" b="0" i="0" dirty="0"/>
          </a:br>
          <a:r>
            <a:rPr lang="fi-FI" b="0" i="0" dirty="0"/>
            <a:t>1. media-analyysi 16.4.</a:t>
          </a:r>
          <a:endParaRPr lang="en-US" dirty="0"/>
        </a:p>
      </dgm:t>
    </dgm:pt>
    <dgm:pt modelId="{D00CC847-A37B-4A46-AB32-40B55776B4D3}" type="parTrans" cxnId="{2E0DF60D-DF82-413A-897C-7CB64BB08D4E}">
      <dgm:prSet/>
      <dgm:spPr/>
      <dgm:t>
        <a:bodyPr/>
        <a:lstStyle/>
        <a:p>
          <a:endParaRPr lang="en-US"/>
        </a:p>
      </dgm:t>
    </dgm:pt>
    <dgm:pt modelId="{8D288D5F-940B-4CF8-85BE-F388560E2236}" type="sibTrans" cxnId="{2E0DF60D-DF82-413A-897C-7CB64BB08D4E}">
      <dgm:prSet/>
      <dgm:spPr/>
      <dgm:t>
        <a:bodyPr/>
        <a:lstStyle/>
        <a:p>
          <a:endParaRPr lang="en-US"/>
        </a:p>
      </dgm:t>
    </dgm:pt>
    <dgm:pt modelId="{AD88D203-08D7-4098-93C0-3D9C983E5AD4}">
      <dgm:prSet/>
      <dgm:spPr>
        <a:solidFill>
          <a:srgbClr val="7030A0"/>
        </a:solidFill>
      </dgm:spPr>
      <dgm:t>
        <a:bodyPr/>
        <a:lstStyle/>
        <a:p>
          <a:r>
            <a:rPr lang="en-US" dirty="0" err="1"/>
            <a:t>Vk</a:t>
          </a:r>
          <a:r>
            <a:rPr lang="en-US" dirty="0"/>
            <a:t> 17 </a:t>
          </a:r>
          <a:r>
            <a:rPr lang="en-US" dirty="0" err="1"/>
            <a:t>Herätysliikkeet</a:t>
          </a:r>
          <a:r>
            <a:rPr lang="en-US" dirty="0"/>
            <a:t>, </a:t>
          </a:r>
          <a:r>
            <a:rPr lang="en-US" dirty="0" err="1"/>
            <a:t>kirkko&amp;kunnat</a:t>
          </a:r>
          <a:r>
            <a:rPr lang="en-US" dirty="0"/>
            <a:t> 1800-luku, </a:t>
          </a:r>
          <a:r>
            <a:rPr lang="en-US" dirty="0" err="1"/>
            <a:t>ev.lut.kirkko</a:t>
          </a:r>
          <a:r>
            <a:rPr lang="en-US" dirty="0"/>
            <a:t> 1900-luku</a:t>
          </a:r>
          <a:br>
            <a:rPr lang="en-US" dirty="0"/>
          </a:br>
          <a:r>
            <a:rPr lang="en-US" dirty="0" err="1"/>
            <a:t>kpl</a:t>
          </a:r>
          <a:r>
            <a:rPr lang="en-US" dirty="0"/>
            <a:t> 8-10 </a:t>
          </a:r>
        </a:p>
      </dgm:t>
    </dgm:pt>
    <dgm:pt modelId="{119623ED-55F9-42EE-95A2-43A060389EA2}" type="parTrans" cxnId="{099B0394-7097-487C-B662-239DE3A49477}">
      <dgm:prSet/>
      <dgm:spPr/>
      <dgm:t>
        <a:bodyPr/>
        <a:lstStyle/>
        <a:p>
          <a:endParaRPr lang="en-US"/>
        </a:p>
      </dgm:t>
    </dgm:pt>
    <dgm:pt modelId="{77D3D829-98C4-49B7-B5CD-C245CD8F9584}" type="sibTrans" cxnId="{099B0394-7097-487C-B662-239DE3A49477}">
      <dgm:prSet/>
      <dgm:spPr/>
      <dgm:t>
        <a:bodyPr/>
        <a:lstStyle/>
        <a:p>
          <a:endParaRPr lang="en-US"/>
        </a:p>
      </dgm:t>
    </dgm:pt>
    <dgm:pt modelId="{5B42962B-3E0A-420D-86EC-883AF58F4CD9}">
      <dgm:prSet/>
      <dgm:spPr>
        <a:solidFill>
          <a:srgbClr val="7030A0"/>
        </a:solidFill>
      </dgm:spPr>
      <dgm:t>
        <a:bodyPr/>
        <a:lstStyle/>
        <a:p>
          <a:r>
            <a:rPr lang="fi-FI" b="0" i="0" dirty="0"/>
            <a:t>Vk 18 Monivalintakoe 28.4. </a:t>
          </a:r>
          <a:br>
            <a:rPr lang="fi-FI" b="0" i="0" dirty="0"/>
          </a:br>
          <a:r>
            <a:rPr lang="fi-FI" b="0" i="0" dirty="0"/>
            <a:t>kpl 11-14</a:t>
          </a:r>
        </a:p>
        <a:p>
          <a:r>
            <a:rPr lang="fi-FI" b="0" i="0" dirty="0"/>
            <a:t>Uskonnottomuus</a:t>
          </a:r>
          <a:br>
            <a:rPr lang="fi-FI" b="0" i="0" dirty="0"/>
          </a:br>
          <a:r>
            <a:rPr lang="fi-FI" b="0" i="0" dirty="0"/>
            <a:t>kpl 18</a:t>
          </a:r>
          <a:br>
            <a:rPr lang="fi-FI" b="0" i="0" dirty="0"/>
          </a:br>
          <a:endParaRPr lang="en-US" dirty="0"/>
        </a:p>
      </dgm:t>
    </dgm:pt>
    <dgm:pt modelId="{0A4FCE7E-F308-42E5-B86B-E45C07B9FFE2}" type="parTrans" cxnId="{AB9BA4E5-1080-44CC-9B06-E3F591103870}">
      <dgm:prSet/>
      <dgm:spPr/>
      <dgm:t>
        <a:bodyPr/>
        <a:lstStyle/>
        <a:p>
          <a:endParaRPr lang="en-US"/>
        </a:p>
      </dgm:t>
    </dgm:pt>
    <dgm:pt modelId="{D298763A-243A-4ED3-93A5-EFC615517119}" type="sibTrans" cxnId="{AB9BA4E5-1080-44CC-9B06-E3F591103870}">
      <dgm:prSet/>
      <dgm:spPr/>
      <dgm:t>
        <a:bodyPr/>
        <a:lstStyle/>
        <a:p>
          <a:endParaRPr lang="en-US"/>
        </a:p>
      </dgm:t>
    </dgm:pt>
    <dgm:pt modelId="{ECF5928B-7EF0-4F7F-878D-4038AACE1CD3}">
      <dgm:prSet/>
      <dgm:spPr>
        <a:solidFill>
          <a:srgbClr val="7030A0"/>
        </a:solidFill>
      </dgm:spPr>
      <dgm:t>
        <a:bodyPr/>
        <a:lstStyle/>
        <a:p>
          <a:r>
            <a:rPr lang="fi-FI" b="0" i="0" dirty="0"/>
            <a:t>Vk 19 Muslimit, juutalaiset vaihtoehtoinen henkisyys ja uudet yhteisöt Suomessa </a:t>
          </a:r>
          <a:br>
            <a:rPr lang="fi-FI" b="0" i="0" dirty="0"/>
          </a:br>
          <a:r>
            <a:rPr lang="fi-FI" b="0" i="0" dirty="0"/>
            <a:t>kpl 15-17</a:t>
          </a:r>
          <a:br>
            <a:rPr lang="fi-FI" b="0" i="0" dirty="0"/>
          </a:br>
          <a:endParaRPr lang="en-US" dirty="0"/>
        </a:p>
      </dgm:t>
    </dgm:pt>
    <dgm:pt modelId="{D59A3FD9-90E1-43C5-8DAC-6682AE52F8A3}" type="parTrans" cxnId="{D91632AB-81FE-414C-821B-4D8F187389EC}">
      <dgm:prSet/>
      <dgm:spPr/>
      <dgm:t>
        <a:bodyPr/>
        <a:lstStyle/>
        <a:p>
          <a:endParaRPr lang="en-US"/>
        </a:p>
      </dgm:t>
    </dgm:pt>
    <dgm:pt modelId="{16596EA1-D790-4C85-A159-E33CC0B1DA08}" type="sibTrans" cxnId="{D91632AB-81FE-414C-821B-4D8F187389EC}">
      <dgm:prSet/>
      <dgm:spPr/>
      <dgm:t>
        <a:bodyPr/>
        <a:lstStyle/>
        <a:p>
          <a:endParaRPr lang="en-US"/>
        </a:p>
      </dgm:t>
    </dgm:pt>
    <dgm:pt modelId="{969599C2-24F2-40EF-9899-005C12DEE2FE}">
      <dgm:prSet/>
      <dgm:spPr>
        <a:solidFill>
          <a:schemeClr val="accent6"/>
        </a:solidFill>
      </dgm:spPr>
      <dgm:t>
        <a:bodyPr/>
        <a:lstStyle/>
        <a:p>
          <a:r>
            <a:rPr lang="fi-FI" b="0" i="0" dirty="0"/>
            <a:t>Vk 20 Uskonto julkisessa elämässä kpl 19</a:t>
          </a:r>
        </a:p>
        <a:p>
          <a:r>
            <a:rPr lang="fi-FI" b="0" i="0" dirty="0"/>
            <a:t>Kansalaistoiminta, uskontodialogi kpl 20-21 </a:t>
          </a:r>
          <a:br>
            <a:rPr lang="fi-FI" b="0" i="0" dirty="0"/>
          </a:br>
          <a:endParaRPr lang="en-US" dirty="0"/>
        </a:p>
      </dgm:t>
    </dgm:pt>
    <dgm:pt modelId="{7A6C9A3A-D52E-4698-BDEB-1B1FE71B126C}" type="parTrans" cxnId="{3E427004-B640-49DB-ADA3-AFFBAF75B246}">
      <dgm:prSet/>
      <dgm:spPr/>
      <dgm:t>
        <a:bodyPr/>
        <a:lstStyle/>
        <a:p>
          <a:endParaRPr lang="en-US"/>
        </a:p>
      </dgm:t>
    </dgm:pt>
    <dgm:pt modelId="{9DA47E28-933A-49DA-A488-F97466C186A1}" type="sibTrans" cxnId="{3E427004-B640-49DB-ADA3-AFFBAF75B246}">
      <dgm:prSet/>
      <dgm:spPr/>
      <dgm:t>
        <a:bodyPr/>
        <a:lstStyle/>
        <a:p>
          <a:endParaRPr lang="en-US"/>
        </a:p>
      </dgm:t>
    </dgm:pt>
    <dgm:pt modelId="{332FE298-B846-4F6C-9C40-02564DF6015D}">
      <dgm:prSet/>
      <dgm:spPr>
        <a:solidFill>
          <a:srgbClr val="7030A0"/>
        </a:solidFill>
      </dgm:spPr>
      <dgm:t>
        <a:bodyPr/>
        <a:lstStyle/>
        <a:p>
          <a:r>
            <a:rPr lang="fi-FI" b="0" i="0" dirty="0"/>
            <a:t>Vk 21 Koe </a:t>
          </a:r>
          <a:br>
            <a:rPr lang="fi-FI" b="0" i="0" dirty="0"/>
          </a:br>
          <a:r>
            <a:rPr lang="fi-FI" b="0" i="0" dirty="0"/>
            <a:t>Maanantaina 18.5.</a:t>
          </a:r>
          <a:endParaRPr lang="en-US" dirty="0"/>
        </a:p>
      </dgm:t>
    </dgm:pt>
    <dgm:pt modelId="{2408C95B-54E5-49CA-BDAE-E4A99830FA55}" type="parTrans" cxnId="{F923DDD3-6753-414D-8B2D-5F35E0F7CBF9}">
      <dgm:prSet/>
      <dgm:spPr/>
      <dgm:t>
        <a:bodyPr/>
        <a:lstStyle/>
        <a:p>
          <a:endParaRPr lang="en-US"/>
        </a:p>
      </dgm:t>
    </dgm:pt>
    <dgm:pt modelId="{5A00BC94-3EB1-47FB-ACE5-289A0A5C0207}" type="sibTrans" cxnId="{F923DDD3-6753-414D-8B2D-5F35E0F7CBF9}">
      <dgm:prSet/>
      <dgm:spPr/>
      <dgm:t>
        <a:bodyPr/>
        <a:lstStyle/>
        <a:p>
          <a:endParaRPr lang="en-US"/>
        </a:p>
      </dgm:t>
    </dgm:pt>
    <dgm:pt modelId="{A41B2926-39DE-4EE2-AAC7-E67C3F3602B8}">
      <dgm:prSet/>
      <dgm:spPr>
        <a:solidFill>
          <a:schemeClr val="accent4"/>
        </a:solidFill>
      </dgm:spPr>
      <dgm:t>
        <a:bodyPr/>
        <a:lstStyle/>
        <a:p>
          <a:r>
            <a:rPr lang="fi-FI" dirty="0"/>
            <a:t>Kesäloma!!!!</a:t>
          </a:r>
        </a:p>
      </dgm:t>
    </dgm:pt>
    <dgm:pt modelId="{EEEB2C8D-8BCB-42F7-B62F-42742002793B}" type="parTrans" cxnId="{01DC7F39-6786-4EB5-87A8-19D8E6F65069}">
      <dgm:prSet/>
      <dgm:spPr/>
      <dgm:t>
        <a:bodyPr/>
        <a:lstStyle/>
        <a:p>
          <a:endParaRPr lang="fi-FI"/>
        </a:p>
      </dgm:t>
    </dgm:pt>
    <dgm:pt modelId="{CA3E6B93-E40B-41EF-B52D-5D954DCB55B9}" type="sibTrans" cxnId="{01DC7F39-6786-4EB5-87A8-19D8E6F65069}">
      <dgm:prSet/>
      <dgm:spPr/>
      <dgm:t>
        <a:bodyPr/>
        <a:lstStyle/>
        <a:p>
          <a:endParaRPr lang="fi-FI"/>
        </a:p>
      </dgm:t>
    </dgm:pt>
    <dgm:pt modelId="{B46AF4D1-F901-458A-ABAF-699F5EDC8EB1}" type="pres">
      <dgm:prSet presAssocID="{FA959A41-3C79-4D98-A1F6-AA4409364BE9}" presName="Name0" presStyleCnt="0">
        <dgm:presLayoutVars>
          <dgm:dir/>
          <dgm:resizeHandles val="exact"/>
        </dgm:presLayoutVars>
      </dgm:prSet>
      <dgm:spPr/>
    </dgm:pt>
    <dgm:pt modelId="{8172D87A-844F-46BD-A38C-A36AE6E4F172}" type="pres">
      <dgm:prSet presAssocID="{869A0FB3-A74A-49E2-AE6A-35DB4D8349C4}" presName="node" presStyleLbl="node1" presStyleIdx="0" presStyleCnt="8">
        <dgm:presLayoutVars>
          <dgm:bulletEnabled val="1"/>
        </dgm:presLayoutVars>
      </dgm:prSet>
      <dgm:spPr/>
    </dgm:pt>
    <dgm:pt modelId="{5D2AD507-5CC3-4BB1-89E9-1B803D25A5F5}" type="pres">
      <dgm:prSet presAssocID="{C2D247F2-435E-469C-94BB-F77652E04DE2}" presName="sibTrans" presStyleLbl="sibTrans1D1" presStyleIdx="0" presStyleCnt="7"/>
      <dgm:spPr/>
    </dgm:pt>
    <dgm:pt modelId="{79459A4A-95E1-4CEF-8FF3-077238A834CE}" type="pres">
      <dgm:prSet presAssocID="{C2D247F2-435E-469C-94BB-F77652E04DE2}" presName="connectorText" presStyleLbl="sibTrans1D1" presStyleIdx="0" presStyleCnt="7"/>
      <dgm:spPr/>
    </dgm:pt>
    <dgm:pt modelId="{5A8632B1-03FE-4EF5-A682-4C5B060469E3}" type="pres">
      <dgm:prSet presAssocID="{B6A1B3E0-F6C5-4EC2-83D9-3A65605E81B5}" presName="node" presStyleLbl="node1" presStyleIdx="1" presStyleCnt="8" custLinFactNeighborY="2354">
        <dgm:presLayoutVars>
          <dgm:bulletEnabled val="1"/>
        </dgm:presLayoutVars>
      </dgm:prSet>
      <dgm:spPr/>
    </dgm:pt>
    <dgm:pt modelId="{86AC73F3-6330-4549-A184-EE70ECC96E0F}" type="pres">
      <dgm:prSet presAssocID="{8D288D5F-940B-4CF8-85BE-F388560E2236}" presName="sibTrans" presStyleLbl="sibTrans1D1" presStyleIdx="1" presStyleCnt="7"/>
      <dgm:spPr/>
    </dgm:pt>
    <dgm:pt modelId="{DB4A5DFB-77F5-41E9-92D4-36E2B42BF143}" type="pres">
      <dgm:prSet presAssocID="{8D288D5F-940B-4CF8-85BE-F388560E2236}" presName="connectorText" presStyleLbl="sibTrans1D1" presStyleIdx="1" presStyleCnt="7"/>
      <dgm:spPr/>
    </dgm:pt>
    <dgm:pt modelId="{28ACC80B-4F4E-4487-ACC2-40C74EA19A91}" type="pres">
      <dgm:prSet presAssocID="{AD88D203-08D7-4098-93C0-3D9C983E5AD4}" presName="node" presStyleLbl="node1" presStyleIdx="2" presStyleCnt="8">
        <dgm:presLayoutVars>
          <dgm:bulletEnabled val="1"/>
        </dgm:presLayoutVars>
      </dgm:prSet>
      <dgm:spPr/>
    </dgm:pt>
    <dgm:pt modelId="{69E1FC5B-2C60-4969-A63D-29707F0EE70F}" type="pres">
      <dgm:prSet presAssocID="{77D3D829-98C4-49B7-B5CD-C245CD8F9584}" presName="sibTrans" presStyleLbl="sibTrans1D1" presStyleIdx="2" presStyleCnt="7"/>
      <dgm:spPr/>
    </dgm:pt>
    <dgm:pt modelId="{DE7DC16B-A017-4C3E-8F0A-5F496ECA5D3E}" type="pres">
      <dgm:prSet presAssocID="{77D3D829-98C4-49B7-B5CD-C245CD8F9584}" presName="connectorText" presStyleLbl="sibTrans1D1" presStyleIdx="2" presStyleCnt="7"/>
      <dgm:spPr/>
    </dgm:pt>
    <dgm:pt modelId="{249B482F-CFFD-48EC-8710-4545F281FC93}" type="pres">
      <dgm:prSet presAssocID="{5B42962B-3E0A-420D-86EC-883AF58F4CD9}" presName="node" presStyleLbl="node1" presStyleIdx="3" presStyleCnt="8">
        <dgm:presLayoutVars>
          <dgm:bulletEnabled val="1"/>
        </dgm:presLayoutVars>
      </dgm:prSet>
      <dgm:spPr/>
    </dgm:pt>
    <dgm:pt modelId="{A0922EFF-8B39-4C3E-8A38-EEE0D7CACC12}" type="pres">
      <dgm:prSet presAssocID="{D298763A-243A-4ED3-93A5-EFC615517119}" presName="sibTrans" presStyleLbl="sibTrans1D1" presStyleIdx="3" presStyleCnt="7"/>
      <dgm:spPr/>
    </dgm:pt>
    <dgm:pt modelId="{84E8528E-A89F-4F6E-95AA-E27796CBF0D8}" type="pres">
      <dgm:prSet presAssocID="{D298763A-243A-4ED3-93A5-EFC615517119}" presName="connectorText" presStyleLbl="sibTrans1D1" presStyleIdx="3" presStyleCnt="7"/>
      <dgm:spPr/>
    </dgm:pt>
    <dgm:pt modelId="{D82A9C05-7B42-41BC-9859-0FCBC23A9C11}" type="pres">
      <dgm:prSet presAssocID="{ECF5928B-7EF0-4F7F-878D-4038AACE1CD3}" presName="node" presStyleLbl="node1" presStyleIdx="4" presStyleCnt="8">
        <dgm:presLayoutVars>
          <dgm:bulletEnabled val="1"/>
        </dgm:presLayoutVars>
      </dgm:prSet>
      <dgm:spPr/>
    </dgm:pt>
    <dgm:pt modelId="{E57EBE57-4534-4FF9-94CB-B3D70C27AD99}" type="pres">
      <dgm:prSet presAssocID="{16596EA1-D790-4C85-A159-E33CC0B1DA08}" presName="sibTrans" presStyleLbl="sibTrans1D1" presStyleIdx="4" presStyleCnt="7"/>
      <dgm:spPr/>
    </dgm:pt>
    <dgm:pt modelId="{A1B9D0C8-9B6A-4ECC-9BF2-34EB1A7CB492}" type="pres">
      <dgm:prSet presAssocID="{16596EA1-D790-4C85-A159-E33CC0B1DA08}" presName="connectorText" presStyleLbl="sibTrans1D1" presStyleIdx="4" presStyleCnt="7"/>
      <dgm:spPr/>
    </dgm:pt>
    <dgm:pt modelId="{2015E021-2E5B-4A1A-80F7-D19BE1150D71}" type="pres">
      <dgm:prSet presAssocID="{969599C2-24F2-40EF-9899-005C12DEE2FE}" presName="node" presStyleLbl="node1" presStyleIdx="5" presStyleCnt="8">
        <dgm:presLayoutVars>
          <dgm:bulletEnabled val="1"/>
        </dgm:presLayoutVars>
      </dgm:prSet>
      <dgm:spPr/>
    </dgm:pt>
    <dgm:pt modelId="{B96A61BC-CE4A-4419-9A5E-7CF7E92FAC8F}" type="pres">
      <dgm:prSet presAssocID="{9DA47E28-933A-49DA-A488-F97466C186A1}" presName="sibTrans" presStyleLbl="sibTrans1D1" presStyleIdx="5" presStyleCnt="7"/>
      <dgm:spPr/>
    </dgm:pt>
    <dgm:pt modelId="{17DBDA05-7D74-4DAE-8BD9-C467FD65C163}" type="pres">
      <dgm:prSet presAssocID="{9DA47E28-933A-49DA-A488-F97466C186A1}" presName="connectorText" presStyleLbl="sibTrans1D1" presStyleIdx="5" presStyleCnt="7"/>
      <dgm:spPr/>
    </dgm:pt>
    <dgm:pt modelId="{AB37E823-A964-4D48-ABFA-A674847AFAF2}" type="pres">
      <dgm:prSet presAssocID="{332FE298-B846-4F6C-9C40-02564DF6015D}" presName="node" presStyleLbl="node1" presStyleIdx="6" presStyleCnt="8">
        <dgm:presLayoutVars>
          <dgm:bulletEnabled val="1"/>
        </dgm:presLayoutVars>
      </dgm:prSet>
      <dgm:spPr/>
    </dgm:pt>
    <dgm:pt modelId="{56891278-467D-4D23-BB9B-15C6ECDB1147}" type="pres">
      <dgm:prSet presAssocID="{5A00BC94-3EB1-47FB-ACE5-289A0A5C0207}" presName="sibTrans" presStyleLbl="sibTrans1D1" presStyleIdx="6" presStyleCnt="7"/>
      <dgm:spPr/>
    </dgm:pt>
    <dgm:pt modelId="{94BCE7EE-329A-4550-B1F5-076E14E614C2}" type="pres">
      <dgm:prSet presAssocID="{5A00BC94-3EB1-47FB-ACE5-289A0A5C0207}" presName="connectorText" presStyleLbl="sibTrans1D1" presStyleIdx="6" presStyleCnt="7"/>
      <dgm:spPr/>
    </dgm:pt>
    <dgm:pt modelId="{FBBA4C8E-B440-4F58-A4DA-E1842858991F}" type="pres">
      <dgm:prSet presAssocID="{A41B2926-39DE-4EE2-AAC7-E67C3F3602B8}" presName="node" presStyleLbl="node1" presStyleIdx="7" presStyleCnt="8">
        <dgm:presLayoutVars>
          <dgm:bulletEnabled val="1"/>
        </dgm:presLayoutVars>
      </dgm:prSet>
      <dgm:spPr/>
    </dgm:pt>
  </dgm:ptLst>
  <dgm:cxnLst>
    <dgm:cxn modelId="{3E427004-B640-49DB-ADA3-AFFBAF75B246}" srcId="{FA959A41-3C79-4D98-A1F6-AA4409364BE9}" destId="{969599C2-24F2-40EF-9899-005C12DEE2FE}" srcOrd="5" destOrd="0" parTransId="{7A6C9A3A-D52E-4698-BDEB-1B1FE71B126C}" sibTransId="{9DA47E28-933A-49DA-A488-F97466C186A1}"/>
    <dgm:cxn modelId="{6DAC4B0C-4C95-46E4-931F-A57EDD933F2B}" type="presOf" srcId="{D298763A-243A-4ED3-93A5-EFC615517119}" destId="{84E8528E-A89F-4F6E-95AA-E27796CBF0D8}" srcOrd="1" destOrd="0" presId="urn:microsoft.com/office/officeart/2016/7/layout/RepeatingBendingProcessNew"/>
    <dgm:cxn modelId="{2E0DF60D-DF82-413A-897C-7CB64BB08D4E}" srcId="{FA959A41-3C79-4D98-A1F6-AA4409364BE9}" destId="{B6A1B3E0-F6C5-4EC2-83D9-3A65605E81B5}" srcOrd="1" destOrd="0" parTransId="{D00CC847-A37B-4A46-AB32-40B55776B4D3}" sibTransId="{8D288D5F-940B-4CF8-85BE-F388560E2236}"/>
    <dgm:cxn modelId="{F74EA50E-40A4-41CB-8375-A4E4218239AF}" type="presOf" srcId="{9DA47E28-933A-49DA-A488-F97466C186A1}" destId="{B96A61BC-CE4A-4419-9A5E-7CF7E92FAC8F}" srcOrd="0" destOrd="0" presId="urn:microsoft.com/office/officeart/2016/7/layout/RepeatingBendingProcessNew"/>
    <dgm:cxn modelId="{09ECD20F-2DD3-4C85-A2F9-1CE6FAB480D8}" type="presOf" srcId="{77D3D829-98C4-49B7-B5CD-C245CD8F9584}" destId="{69E1FC5B-2C60-4969-A63D-29707F0EE70F}" srcOrd="0" destOrd="0" presId="urn:microsoft.com/office/officeart/2016/7/layout/RepeatingBendingProcessNew"/>
    <dgm:cxn modelId="{BAD28D17-E285-4C78-B3EF-9B85AEC464E8}" type="presOf" srcId="{A41B2926-39DE-4EE2-AAC7-E67C3F3602B8}" destId="{FBBA4C8E-B440-4F58-A4DA-E1842858991F}" srcOrd="0" destOrd="0" presId="urn:microsoft.com/office/officeart/2016/7/layout/RepeatingBendingProcessNew"/>
    <dgm:cxn modelId="{E10F6233-A5DB-4268-85CB-ACCFEAD2A7D3}" srcId="{FA959A41-3C79-4D98-A1F6-AA4409364BE9}" destId="{869A0FB3-A74A-49E2-AE6A-35DB4D8349C4}" srcOrd="0" destOrd="0" parTransId="{DEFDCB24-D347-4169-8B02-B00C24450235}" sibTransId="{C2D247F2-435E-469C-94BB-F77652E04DE2}"/>
    <dgm:cxn modelId="{705D1639-5BB8-4A18-8F33-994017632EF8}" type="presOf" srcId="{5A00BC94-3EB1-47FB-ACE5-289A0A5C0207}" destId="{56891278-467D-4D23-BB9B-15C6ECDB1147}" srcOrd="0" destOrd="0" presId="urn:microsoft.com/office/officeart/2016/7/layout/RepeatingBendingProcessNew"/>
    <dgm:cxn modelId="{01DC7F39-6786-4EB5-87A8-19D8E6F65069}" srcId="{FA959A41-3C79-4D98-A1F6-AA4409364BE9}" destId="{A41B2926-39DE-4EE2-AAC7-E67C3F3602B8}" srcOrd="7" destOrd="0" parTransId="{EEEB2C8D-8BCB-42F7-B62F-42742002793B}" sibTransId="{CA3E6B93-E40B-41EF-B52D-5D954DCB55B9}"/>
    <dgm:cxn modelId="{3403403B-C929-48C1-8FB0-021CFDA8E798}" type="presOf" srcId="{C2D247F2-435E-469C-94BB-F77652E04DE2}" destId="{79459A4A-95E1-4CEF-8FF3-077238A834CE}" srcOrd="1" destOrd="0" presId="urn:microsoft.com/office/officeart/2016/7/layout/RepeatingBendingProcessNew"/>
    <dgm:cxn modelId="{A8B40742-132A-4374-8ADB-E13199890FB9}" type="presOf" srcId="{9DA47E28-933A-49DA-A488-F97466C186A1}" destId="{17DBDA05-7D74-4DAE-8BD9-C467FD65C163}" srcOrd="1" destOrd="0" presId="urn:microsoft.com/office/officeart/2016/7/layout/RepeatingBendingProcessNew"/>
    <dgm:cxn modelId="{49A76A63-C2F9-4B4D-84BA-416CFFE055B2}" type="presOf" srcId="{16596EA1-D790-4C85-A159-E33CC0B1DA08}" destId="{A1B9D0C8-9B6A-4ECC-9BF2-34EB1A7CB492}" srcOrd="1" destOrd="0" presId="urn:microsoft.com/office/officeart/2016/7/layout/RepeatingBendingProcessNew"/>
    <dgm:cxn modelId="{DD755043-A974-411A-9B87-A6F9EC808298}" type="presOf" srcId="{AD88D203-08D7-4098-93C0-3D9C983E5AD4}" destId="{28ACC80B-4F4E-4487-ACC2-40C74EA19A91}" srcOrd="0" destOrd="0" presId="urn:microsoft.com/office/officeart/2016/7/layout/RepeatingBendingProcessNew"/>
    <dgm:cxn modelId="{CA30856D-DE52-43FD-A4CA-E76044729798}" type="presOf" srcId="{332FE298-B846-4F6C-9C40-02564DF6015D}" destId="{AB37E823-A964-4D48-ABFA-A674847AFAF2}" srcOrd="0" destOrd="0" presId="urn:microsoft.com/office/officeart/2016/7/layout/RepeatingBendingProcessNew"/>
    <dgm:cxn modelId="{F9CDA658-E1AF-4DAA-B0AB-9FDC2ABC4BC6}" type="presOf" srcId="{B6A1B3E0-F6C5-4EC2-83D9-3A65605E81B5}" destId="{5A8632B1-03FE-4EF5-A682-4C5B060469E3}" srcOrd="0" destOrd="0" presId="urn:microsoft.com/office/officeart/2016/7/layout/RepeatingBendingProcessNew"/>
    <dgm:cxn modelId="{B25BD580-B557-4E17-979C-017A8EEC0562}" type="presOf" srcId="{5A00BC94-3EB1-47FB-ACE5-289A0A5C0207}" destId="{94BCE7EE-329A-4550-B1F5-076E14E614C2}" srcOrd="1" destOrd="0" presId="urn:microsoft.com/office/officeart/2016/7/layout/RepeatingBendingProcessNew"/>
    <dgm:cxn modelId="{488F8185-3441-4462-AE04-447672B231DB}" type="presOf" srcId="{969599C2-24F2-40EF-9899-005C12DEE2FE}" destId="{2015E021-2E5B-4A1A-80F7-D19BE1150D71}" srcOrd="0" destOrd="0" presId="urn:microsoft.com/office/officeart/2016/7/layout/RepeatingBendingProcessNew"/>
    <dgm:cxn modelId="{099B0394-7097-487C-B662-239DE3A49477}" srcId="{FA959A41-3C79-4D98-A1F6-AA4409364BE9}" destId="{AD88D203-08D7-4098-93C0-3D9C983E5AD4}" srcOrd="2" destOrd="0" parTransId="{119623ED-55F9-42EE-95A2-43A060389EA2}" sibTransId="{77D3D829-98C4-49B7-B5CD-C245CD8F9584}"/>
    <dgm:cxn modelId="{D72647AA-60B1-4601-9DB1-D40A67D042CC}" type="presOf" srcId="{FA959A41-3C79-4D98-A1F6-AA4409364BE9}" destId="{B46AF4D1-F901-458A-ABAF-699F5EDC8EB1}" srcOrd="0" destOrd="0" presId="urn:microsoft.com/office/officeart/2016/7/layout/RepeatingBendingProcessNew"/>
    <dgm:cxn modelId="{D91632AB-81FE-414C-821B-4D8F187389EC}" srcId="{FA959A41-3C79-4D98-A1F6-AA4409364BE9}" destId="{ECF5928B-7EF0-4F7F-878D-4038AACE1CD3}" srcOrd="4" destOrd="0" parTransId="{D59A3FD9-90E1-43C5-8DAC-6682AE52F8A3}" sibTransId="{16596EA1-D790-4C85-A159-E33CC0B1DA08}"/>
    <dgm:cxn modelId="{BDA1DBAD-0604-4F3C-BC1B-D696FA5DA379}" type="presOf" srcId="{D298763A-243A-4ED3-93A5-EFC615517119}" destId="{A0922EFF-8B39-4C3E-8A38-EEE0D7CACC12}" srcOrd="0" destOrd="0" presId="urn:microsoft.com/office/officeart/2016/7/layout/RepeatingBendingProcessNew"/>
    <dgm:cxn modelId="{893A3BB5-C0EA-4E35-A289-6E8A967BCD86}" type="presOf" srcId="{77D3D829-98C4-49B7-B5CD-C245CD8F9584}" destId="{DE7DC16B-A017-4C3E-8F0A-5F496ECA5D3E}" srcOrd="1" destOrd="0" presId="urn:microsoft.com/office/officeart/2016/7/layout/RepeatingBendingProcessNew"/>
    <dgm:cxn modelId="{86958FBD-0D90-4254-87E7-A9198C91AA22}" type="presOf" srcId="{5B42962B-3E0A-420D-86EC-883AF58F4CD9}" destId="{249B482F-CFFD-48EC-8710-4545F281FC93}" srcOrd="0" destOrd="0" presId="urn:microsoft.com/office/officeart/2016/7/layout/RepeatingBendingProcessNew"/>
    <dgm:cxn modelId="{9E688CCB-7FE9-4841-B4E7-CACFD86196B4}" type="presOf" srcId="{8D288D5F-940B-4CF8-85BE-F388560E2236}" destId="{DB4A5DFB-77F5-41E9-92D4-36E2B42BF143}" srcOrd="1" destOrd="0" presId="urn:microsoft.com/office/officeart/2016/7/layout/RepeatingBendingProcessNew"/>
    <dgm:cxn modelId="{C64D0DD3-1A83-4BD1-8949-1939188AF3BD}" type="presOf" srcId="{16596EA1-D790-4C85-A159-E33CC0B1DA08}" destId="{E57EBE57-4534-4FF9-94CB-B3D70C27AD99}" srcOrd="0" destOrd="0" presId="urn:microsoft.com/office/officeart/2016/7/layout/RepeatingBendingProcessNew"/>
    <dgm:cxn modelId="{F923DDD3-6753-414D-8B2D-5F35E0F7CBF9}" srcId="{FA959A41-3C79-4D98-A1F6-AA4409364BE9}" destId="{332FE298-B846-4F6C-9C40-02564DF6015D}" srcOrd="6" destOrd="0" parTransId="{2408C95B-54E5-49CA-BDAE-E4A99830FA55}" sibTransId="{5A00BC94-3EB1-47FB-ACE5-289A0A5C0207}"/>
    <dgm:cxn modelId="{1108CAE0-20F3-49FF-B705-E5E478C3B2A3}" type="presOf" srcId="{869A0FB3-A74A-49E2-AE6A-35DB4D8349C4}" destId="{8172D87A-844F-46BD-A38C-A36AE6E4F172}" srcOrd="0" destOrd="0" presId="urn:microsoft.com/office/officeart/2016/7/layout/RepeatingBendingProcessNew"/>
    <dgm:cxn modelId="{AB9BA4E5-1080-44CC-9B06-E3F591103870}" srcId="{FA959A41-3C79-4D98-A1F6-AA4409364BE9}" destId="{5B42962B-3E0A-420D-86EC-883AF58F4CD9}" srcOrd="3" destOrd="0" parTransId="{0A4FCE7E-F308-42E5-B86B-E45C07B9FFE2}" sibTransId="{D298763A-243A-4ED3-93A5-EFC615517119}"/>
    <dgm:cxn modelId="{D5EF2EEA-67E2-4D48-A7CC-E9D32278254F}" type="presOf" srcId="{C2D247F2-435E-469C-94BB-F77652E04DE2}" destId="{5D2AD507-5CC3-4BB1-89E9-1B803D25A5F5}" srcOrd="0" destOrd="0" presId="urn:microsoft.com/office/officeart/2016/7/layout/RepeatingBendingProcessNew"/>
    <dgm:cxn modelId="{2F14C6EB-69D9-414B-A6C7-EF68FFFE4512}" type="presOf" srcId="{ECF5928B-7EF0-4F7F-878D-4038AACE1CD3}" destId="{D82A9C05-7B42-41BC-9859-0FCBC23A9C11}" srcOrd="0" destOrd="0" presId="urn:microsoft.com/office/officeart/2016/7/layout/RepeatingBendingProcessNew"/>
    <dgm:cxn modelId="{4773B4FB-8DE9-4767-B71C-C9FDE01DC1CB}" type="presOf" srcId="{8D288D5F-940B-4CF8-85BE-F388560E2236}" destId="{86AC73F3-6330-4549-A184-EE70ECC96E0F}" srcOrd="0" destOrd="0" presId="urn:microsoft.com/office/officeart/2016/7/layout/RepeatingBendingProcessNew"/>
    <dgm:cxn modelId="{0524A4C3-51D8-4D41-8EBE-B0BCEB4C1787}" type="presParOf" srcId="{B46AF4D1-F901-458A-ABAF-699F5EDC8EB1}" destId="{8172D87A-844F-46BD-A38C-A36AE6E4F172}" srcOrd="0" destOrd="0" presId="urn:microsoft.com/office/officeart/2016/7/layout/RepeatingBendingProcessNew"/>
    <dgm:cxn modelId="{B4A079FC-AB63-4372-B89E-B24288955016}" type="presParOf" srcId="{B46AF4D1-F901-458A-ABAF-699F5EDC8EB1}" destId="{5D2AD507-5CC3-4BB1-89E9-1B803D25A5F5}" srcOrd="1" destOrd="0" presId="urn:microsoft.com/office/officeart/2016/7/layout/RepeatingBendingProcessNew"/>
    <dgm:cxn modelId="{083CE1A0-BF0E-42A4-AE3E-C33A45086800}" type="presParOf" srcId="{5D2AD507-5CC3-4BB1-89E9-1B803D25A5F5}" destId="{79459A4A-95E1-4CEF-8FF3-077238A834CE}" srcOrd="0" destOrd="0" presId="urn:microsoft.com/office/officeart/2016/7/layout/RepeatingBendingProcessNew"/>
    <dgm:cxn modelId="{5B1959C9-24CD-4679-BE09-6247B73AAF01}" type="presParOf" srcId="{B46AF4D1-F901-458A-ABAF-699F5EDC8EB1}" destId="{5A8632B1-03FE-4EF5-A682-4C5B060469E3}" srcOrd="2" destOrd="0" presId="urn:microsoft.com/office/officeart/2016/7/layout/RepeatingBendingProcessNew"/>
    <dgm:cxn modelId="{4F9BC587-D5D1-4F46-8BE4-21FD601903E8}" type="presParOf" srcId="{B46AF4D1-F901-458A-ABAF-699F5EDC8EB1}" destId="{86AC73F3-6330-4549-A184-EE70ECC96E0F}" srcOrd="3" destOrd="0" presId="urn:microsoft.com/office/officeart/2016/7/layout/RepeatingBendingProcessNew"/>
    <dgm:cxn modelId="{5551A054-B7C0-48FB-881C-8CC547967AE7}" type="presParOf" srcId="{86AC73F3-6330-4549-A184-EE70ECC96E0F}" destId="{DB4A5DFB-77F5-41E9-92D4-36E2B42BF143}" srcOrd="0" destOrd="0" presId="urn:microsoft.com/office/officeart/2016/7/layout/RepeatingBendingProcessNew"/>
    <dgm:cxn modelId="{6A7C0B3B-7863-428F-A2E4-EF42BA5635AB}" type="presParOf" srcId="{B46AF4D1-F901-458A-ABAF-699F5EDC8EB1}" destId="{28ACC80B-4F4E-4487-ACC2-40C74EA19A91}" srcOrd="4" destOrd="0" presId="urn:microsoft.com/office/officeart/2016/7/layout/RepeatingBendingProcessNew"/>
    <dgm:cxn modelId="{BDD938E3-407C-4113-852B-87A6EDB06E54}" type="presParOf" srcId="{B46AF4D1-F901-458A-ABAF-699F5EDC8EB1}" destId="{69E1FC5B-2C60-4969-A63D-29707F0EE70F}" srcOrd="5" destOrd="0" presId="urn:microsoft.com/office/officeart/2016/7/layout/RepeatingBendingProcessNew"/>
    <dgm:cxn modelId="{E0F93F76-EB68-4825-8646-D17E582D95F9}" type="presParOf" srcId="{69E1FC5B-2C60-4969-A63D-29707F0EE70F}" destId="{DE7DC16B-A017-4C3E-8F0A-5F496ECA5D3E}" srcOrd="0" destOrd="0" presId="urn:microsoft.com/office/officeart/2016/7/layout/RepeatingBendingProcessNew"/>
    <dgm:cxn modelId="{9E6B3757-87E3-443E-A1E1-8032ADC4C66A}" type="presParOf" srcId="{B46AF4D1-F901-458A-ABAF-699F5EDC8EB1}" destId="{249B482F-CFFD-48EC-8710-4545F281FC93}" srcOrd="6" destOrd="0" presId="urn:microsoft.com/office/officeart/2016/7/layout/RepeatingBendingProcessNew"/>
    <dgm:cxn modelId="{588E6850-8BAC-4237-97B9-AF35913A687B}" type="presParOf" srcId="{B46AF4D1-F901-458A-ABAF-699F5EDC8EB1}" destId="{A0922EFF-8B39-4C3E-8A38-EEE0D7CACC12}" srcOrd="7" destOrd="0" presId="urn:microsoft.com/office/officeart/2016/7/layout/RepeatingBendingProcessNew"/>
    <dgm:cxn modelId="{A798E55D-23F7-49E3-BC4A-D47E9109B007}" type="presParOf" srcId="{A0922EFF-8B39-4C3E-8A38-EEE0D7CACC12}" destId="{84E8528E-A89F-4F6E-95AA-E27796CBF0D8}" srcOrd="0" destOrd="0" presId="urn:microsoft.com/office/officeart/2016/7/layout/RepeatingBendingProcessNew"/>
    <dgm:cxn modelId="{295CC2D4-1679-49A1-8DAA-8B51CC002397}" type="presParOf" srcId="{B46AF4D1-F901-458A-ABAF-699F5EDC8EB1}" destId="{D82A9C05-7B42-41BC-9859-0FCBC23A9C11}" srcOrd="8" destOrd="0" presId="urn:microsoft.com/office/officeart/2016/7/layout/RepeatingBendingProcessNew"/>
    <dgm:cxn modelId="{B593257B-8925-44D3-B824-93ED444E6BCA}" type="presParOf" srcId="{B46AF4D1-F901-458A-ABAF-699F5EDC8EB1}" destId="{E57EBE57-4534-4FF9-94CB-B3D70C27AD99}" srcOrd="9" destOrd="0" presId="urn:microsoft.com/office/officeart/2016/7/layout/RepeatingBendingProcessNew"/>
    <dgm:cxn modelId="{EAA6C00B-460F-46AF-B270-5B7EF8027DA6}" type="presParOf" srcId="{E57EBE57-4534-4FF9-94CB-B3D70C27AD99}" destId="{A1B9D0C8-9B6A-4ECC-9BF2-34EB1A7CB492}" srcOrd="0" destOrd="0" presId="urn:microsoft.com/office/officeart/2016/7/layout/RepeatingBendingProcessNew"/>
    <dgm:cxn modelId="{0E5AEB0F-DD78-4581-91A4-74FD19107FE0}" type="presParOf" srcId="{B46AF4D1-F901-458A-ABAF-699F5EDC8EB1}" destId="{2015E021-2E5B-4A1A-80F7-D19BE1150D71}" srcOrd="10" destOrd="0" presId="urn:microsoft.com/office/officeart/2016/7/layout/RepeatingBendingProcessNew"/>
    <dgm:cxn modelId="{B915D4E6-483C-488A-8A6C-12B7D844DC8F}" type="presParOf" srcId="{B46AF4D1-F901-458A-ABAF-699F5EDC8EB1}" destId="{B96A61BC-CE4A-4419-9A5E-7CF7E92FAC8F}" srcOrd="11" destOrd="0" presId="urn:microsoft.com/office/officeart/2016/7/layout/RepeatingBendingProcessNew"/>
    <dgm:cxn modelId="{31EC32F4-B71D-4348-9F23-0D3FB652A92E}" type="presParOf" srcId="{B96A61BC-CE4A-4419-9A5E-7CF7E92FAC8F}" destId="{17DBDA05-7D74-4DAE-8BD9-C467FD65C163}" srcOrd="0" destOrd="0" presId="urn:microsoft.com/office/officeart/2016/7/layout/RepeatingBendingProcessNew"/>
    <dgm:cxn modelId="{0A9312FB-10E5-4F61-933F-CB016707E8EB}" type="presParOf" srcId="{B46AF4D1-F901-458A-ABAF-699F5EDC8EB1}" destId="{AB37E823-A964-4D48-ABFA-A674847AFAF2}" srcOrd="12" destOrd="0" presId="urn:microsoft.com/office/officeart/2016/7/layout/RepeatingBendingProcessNew"/>
    <dgm:cxn modelId="{73F18EAE-C665-4946-81BE-5804C4A19459}" type="presParOf" srcId="{B46AF4D1-F901-458A-ABAF-699F5EDC8EB1}" destId="{56891278-467D-4D23-BB9B-15C6ECDB1147}" srcOrd="13" destOrd="0" presId="urn:microsoft.com/office/officeart/2016/7/layout/RepeatingBendingProcessNew"/>
    <dgm:cxn modelId="{E3D0A2EE-9E39-4AAE-9FD0-6847A71E59A8}" type="presParOf" srcId="{56891278-467D-4D23-BB9B-15C6ECDB1147}" destId="{94BCE7EE-329A-4550-B1F5-076E14E614C2}" srcOrd="0" destOrd="0" presId="urn:microsoft.com/office/officeart/2016/7/layout/RepeatingBendingProcessNew"/>
    <dgm:cxn modelId="{53044EEA-6B98-4A33-9097-82C88DC0371B}" type="presParOf" srcId="{B46AF4D1-F901-458A-ABAF-699F5EDC8EB1}" destId="{FBBA4C8E-B440-4F58-A4DA-E1842858991F}"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9B997-336F-40C7-8953-8FECF5DB665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D074C89-F5FF-429B-AE0A-25DDAC40100C}">
      <dgm:prSet/>
      <dgm:spPr>
        <a:solidFill>
          <a:srgbClr val="7030A0"/>
        </a:solidFill>
      </dgm:spPr>
      <dgm:t>
        <a:bodyPr/>
        <a:lstStyle/>
        <a:p>
          <a:r>
            <a:rPr lang="fi-FI" dirty="0"/>
            <a:t>Viikon ja tunnin aikataulut </a:t>
          </a:r>
          <a:endParaRPr lang="en-US" dirty="0"/>
        </a:p>
      </dgm:t>
    </dgm:pt>
    <dgm:pt modelId="{B086B060-59D6-4699-B22D-40A7C1EF864E}" type="parTrans" cxnId="{7F83BD1F-3649-4CBA-A29C-56F708DEA4E9}">
      <dgm:prSet/>
      <dgm:spPr/>
      <dgm:t>
        <a:bodyPr/>
        <a:lstStyle/>
        <a:p>
          <a:endParaRPr lang="en-US"/>
        </a:p>
      </dgm:t>
    </dgm:pt>
    <dgm:pt modelId="{80014B56-2301-42EB-96A2-258550712FD0}" type="sibTrans" cxnId="{7F83BD1F-3649-4CBA-A29C-56F708DEA4E9}">
      <dgm:prSet/>
      <dgm:spPr/>
      <dgm:t>
        <a:bodyPr/>
        <a:lstStyle/>
        <a:p>
          <a:endParaRPr lang="en-US"/>
        </a:p>
      </dgm:t>
    </dgm:pt>
    <dgm:pt modelId="{05CBAF2D-4B3A-4C04-9842-138AE11606B6}">
      <dgm:prSet/>
      <dgm:spPr>
        <a:solidFill>
          <a:srgbClr val="7030A0"/>
        </a:solidFill>
      </dgm:spPr>
      <dgm:t>
        <a:bodyPr/>
        <a:lstStyle/>
        <a:p>
          <a:r>
            <a:rPr lang="en-US" dirty="0" err="1"/>
            <a:t>Opintojaksopalaute</a:t>
          </a:r>
          <a:r>
            <a:rPr lang="en-US" dirty="0"/>
            <a:t> </a:t>
          </a:r>
        </a:p>
      </dgm:t>
    </dgm:pt>
    <dgm:pt modelId="{DE45D5A2-DACC-4EB1-9690-D4AD528DE8CD}" type="parTrans" cxnId="{9BF4E8BE-9E7F-46CD-85E7-85F12A7E33D6}">
      <dgm:prSet/>
      <dgm:spPr/>
      <dgm:t>
        <a:bodyPr/>
        <a:lstStyle/>
        <a:p>
          <a:endParaRPr lang="en-US"/>
        </a:p>
      </dgm:t>
    </dgm:pt>
    <dgm:pt modelId="{75467F63-A0E8-471A-8EC8-B8AAA34B7EB5}" type="sibTrans" cxnId="{9BF4E8BE-9E7F-46CD-85E7-85F12A7E33D6}">
      <dgm:prSet/>
      <dgm:spPr/>
      <dgm:t>
        <a:bodyPr/>
        <a:lstStyle/>
        <a:p>
          <a:endParaRPr lang="en-US"/>
        </a:p>
      </dgm:t>
    </dgm:pt>
    <dgm:pt modelId="{EDF5DCCE-6D1D-41DF-B317-8A1E056BF1DC}">
      <dgm:prSet/>
      <dgm:spPr>
        <a:solidFill>
          <a:srgbClr val="7030A0"/>
        </a:solidFill>
      </dgm:spPr>
      <dgm:t>
        <a:bodyPr/>
        <a:lstStyle/>
        <a:p>
          <a:r>
            <a:rPr lang="en-US" dirty="0" err="1"/>
            <a:t>Testaa</a:t>
          </a:r>
          <a:r>
            <a:rPr lang="en-US" dirty="0"/>
            <a:t> </a:t>
          </a:r>
          <a:r>
            <a:rPr lang="en-US" dirty="0" err="1"/>
            <a:t>tietosi</a:t>
          </a:r>
          <a:r>
            <a:rPr lang="en-US" dirty="0"/>
            <a:t> </a:t>
          </a:r>
          <a:r>
            <a:rPr lang="en-US" dirty="0" err="1"/>
            <a:t>kpl</a:t>
          </a:r>
          <a:r>
            <a:rPr lang="en-US" dirty="0"/>
            <a:t> 20</a:t>
          </a:r>
        </a:p>
      </dgm:t>
    </dgm:pt>
    <dgm:pt modelId="{FCF5A8E9-F413-4B90-BB1A-B45F9BD9E3CE}" type="parTrans" cxnId="{F4046B72-C1FC-4F8A-8458-C753053086AA}">
      <dgm:prSet/>
      <dgm:spPr/>
      <dgm:t>
        <a:bodyPr/>
        <a:lstStyle/>
        <a:p>
          <a:endParaRPr lang="en-US"/>
        </a:p>
      </dgm:t>
    </dgm:pt>
    <dgm:pt modelId="{349A98D0-1A3A-4048-9549-C069989E7C29}" type="sibTrans" cxnId="{F4046B72-C1FC-4F8A-8458-C753053086AA}">
      <dgm:prSet/>
      <dgm:spPr/>
      <dgm:t>
        <a:bodyPr/>
        <a:lstStyle/>
        <a:p>
          <a:endParaRPr lang="en-US"/>
        </a:p>
      </dgm:t>
    </dgm:pt>
    <dgm:pt modelId="{F40AA3B8-066B-456C-BFD4-543CB9309214}">
      <dgm:prSet/>
      <dgm:spPr>
        <a:solidFill>
          <a:srgbClr val="7030A0"/>
        </a:solidFill>
      </dgm:spPr>
      <dgm:t>
        <a:bodyPr/>
        <a:lstStyle/>
        <a:p>
          <a:r>
            <a:rPr lang="en-US"/>
            <a:t>Tutustu</a:t>
          </a:r>
          <a:r>
            <a:rPr lang="en-US" dirty="0"/>
            <a:t> </a:t>
          </a:r>
          <a:r>
            <a:rPr lang="en-US" dirty="0" err="1"/>
            <a:t>ekumenian</a:t>
          </a:r>
          <a:r>
            <a:rPr lang="en-US" dirty="0"/>
            <a:t> ja </a:t>
          </a:r>
          <a:r>
            <a:rPr lang="en-US" dirty="0" err="1"/>
            <a:t>uskontodialogian</a:t>
          </a:r>
          <a:r>
            <a:rPr lang="en-US" dirty="0"/>
            <a:t> </a:t>
          </a:r>
          <a:r>
            <a:rPr lang="en-US" dirty="0" err="1"/>
            <a:t>ilmiöihin</a:t>
          </a:r>
          <a:r>
            <a:rPr lang="en-US" dirty="0"/>
            <a:t> </a:t>
          </a:r>
        </a:p>
      </dgm:t>
    </dgm:pt>
    <dgm:pt modelId="{254EB8D4-D734-4171-BFCB-A0804087AC7E}" type="parTrans" cxnId="{0490CB73-8D91-491D-AD7B-6E02A8FFA893}">
      <dgm:prSet/>
      <dgm:spPr/>
      <dgm:t>
        <a:bodyPr/>
        <a:lstStyle/>
        <a:p>
          <a:endParaRPr lang="en-US"/>
        </a:p>
      </dgm:t>
    </dgm:pt>
    <dgm:pt modelId="{D8734FC4-8E4E-4C4C-BD24-65DFB763DEA2}" type="sibTrans" cxnId="{0490CB73-8D91-491D-AD7B-6E02A8FFA893}">
      <dgm:prSet/>
      <dgm:spPr/>
      <dgm:t>
        <a:bodyPr/>
        <a:lstStyle/>
        <a:p>
          <a:endParaRPr lang="en-US"/>
        </a:p>
      </dgm:t>
    </dgm:pt>
    <dgm:pt modelId="{DDB628B2-8C59-4851-AC7E-A92B15452E65}">
      <dgm:prSet/>
      <dgm:spPr>
        <a:solidFill>
          <a:srgbClr val="7030A0"/>
        </a:solidFill>
      </dgm:spPr>
      <dgm:t>
        <a:bodyPr/>
        <a:lstStyle/>
        <a:p>
          <a:r>
            <a:rPr lang="en-US" dirty="0" err="1"/>
            <a:t>Kurkistus</a:t>
          </a:r>
          <a:r>
            <a:rPr lang="en-US" dirty="0"/>
            <a:t> </a:t>
          </a:r>
          <a:r>
            <a:rPr lang="en-US" dirty="0" err="1"/>
            <a:t>katoliseen</a:t>
          </a:r>
          <a:r>
            <a:rPr lang="en-US" dirty="0"/>
            <a:t> </a:t>
          </a:r>
          <a:r>
            <a:rPr lang="en-US" dirty="0" err="1"/>
            <a:t>pappisvihkimykseen</a:t>
          </a:r>
          <a:endParaRPr lang="en-US" dirty="0"/>
        </a:p>
      </dgm:t>
    </dgm:pt>
    <dgm:pt modelId="{AE3E8DE3-8590-4B04-BC0B-DB4EA1C23C46}" type="sibTrans" cxnId="{6B613DDE-8511-4229-9BA1-3EF9B8692AA9}">
      <dgm:prSet/>
      <dgm:spPr/>
      <dgm:t>
        <a:bodyPr/>
        <a:lstStyle/>
        <a:p>
          <a:endParaRPr lang="en-US"/>
        </a:p>
      </dgm:t>
    </dgm:pt>
    <dgm:pt modelId="{900914B4-CBF1-4C64-89B9-A682D410A543}" type="parTrans" cxnId="{6B613DDE-8511-4229-9BA1-3EF9B8692AA9}">
      <dgm:prSet/>
      <dgm:spPr/>
      <dgm:t>
        <a:bodyPr/>
        <a:lstStyle/>
        <a:p>
          <a:endParaRPr lang="en-US"/>
        </a:p>
      </dgm:t>
    </dgm:pt>
    <dgm:pt modelId="{2A2F6B40-202D-43A3-BD55-82B590071F69}">
      <dgm:prSet/>
      <dgm:spPr>
        <a:solidFill>
          <a:srgbClr val="7030A0"/>
        </a:solidFill>
      </dgm:spPr>
      <dgm:t>
        <a:bodyPr/>
        <a:lstStyle/>
        <a:p>
          <a:r>
            <a:rPr lang="fi-FI" dirty="0"/>
            <a:t> Kpl 21 Uskontojen ja katsomusten välinen dialogi </a:t>
          </a:r>
        </a:p>
      </dgm:t>
    </dgm:pt>
    <dgm:pt modelId="{AD829AA1-3F3C-4969-820B-A58723BDB093}" type="sibTrans" cxnId="{F6AE5BB4-05D4-4D65-A39B-8EF28746DD49}">
      <dgm:prSet/>
      <dgm:spPr/>
      <dgm:t>
        <a:bodyPr/>
        <a:lstStyle/>
        <a:p>
          <a:endParaRPr lang="fi-FI"/>
        </a:p>
      </dgm:t>
    </dgm:pt>
    <dgm:pt modelId="{8F8E815A-7343-4044-A1AC-DA4652F00C59}" type="parTrans" cxnId="{F6AE5BB4-05D4-4D65-A39B-8EF28746DD49}">
      <dgm:prSet/>
      <dgm:spPr/>
      <dgm:t>
        <a:bodyPr/>
        <a:lstStyle/>
        <a:p>
          <a:endParaRPr lang="fi-FI"/>
        </a:p>
      </dgm:t>
    </dgm:pt>
    <dgm:pt modelId="{CCED241B-7105-4B7E-B8E7-457D1546AF9C}">
      <dgm:prSet/>
      <dgm:spPr>
        <a:solidFill>
          <a:srgbClr val="7030A0"/>
        </a:solidFill>
      </dgm:spPr>
      <dgm:t>
        <a:bodyPr/>
        <a:lstStyle/>
        <a:p>
          <a:r>
            <a:rPr lang="fi-FI" dirty="0"/>
            <a:t> Kpl 20 Uskonto, auttamistyö ja kansalaistoiminta </a:t>
          </a:r>
        </a:p>
      </dgm:t>
    </dgm:pt>
    <dgm:pt modelId="{BC1A4CA1-29EF-4637-A1EC-3AFA02C3FE11}" type="parTrans" cxnId="{E4280C02-7955-4A38-901E-353928B6D23A}">
      <dgm:prSet/>
      <dgm:spPr/>
      <dgm:t>
        <a:bodyPr/>
        <a:lstStyle/>
        <a:p>
          <a:endParaRPr lang="fi-FI"/>
        </a:p>
      </dgm:t>
    </dgm:pt>
    <dgm:pt modelId="{D90D47FB-77BF-4052-B4F6-BAD716802C88}" type="sibTrans" cxnId="{E4280C02-7955-4A38-901E-353928B6D23A}">
      <dgm:prSet/>
      <dgm:spPr/>
      <dgm:t>
        <a:bodyPr/>
        <a:lstStyle/>
        <a:p>
          <a:endParaRPr lang="fi-FI"/>
        </a:p>
      </dgm:t>
    </dgm:pt>
    <dgm:pt modelId="{87E555F3-0EE1-40E7-A12D-BDE2C11E96E0}" type="pres">
      <dgm:prSet presAssocID="{9CA9B997-336F-40C7-8953-8FECF5DB6655}" presName="linear" presStyleCnt="0">
        <dgm:presLayoutVars>
          <dgm:animLvl val="lvl"/>
          <dgm:resizeHandles val="exact"/>
        </dgm:presLayoutVars>
      </dgm:prSet>
      <dgm:spPr/>
    </dgm:pt>
    <dgm:pt modelId="{F0F607F4-88B6-4F80-BF66-A70346AE0556}" type="pres">
      <dgm:prSet presAssocID="{0D074C89-F5FF-429B-AE0A-25DDAC40100C}" presName="parentText" presStyleLbl="node1" presStyleIdx="0" presStyleCnt="7" custLinFactY="-18267" custLinFactNeighborY="-100000">
        <dgm:presLayoutVars>
          <dgm:chMax val="0"/>
          <dgm:bulletEnabled val="1"/>
        </dgm:presLayoutVars>
      </dgm:prSet>
      <dgm:spPr/>
    </dgm:pt>
    <dgm:pt modelId="{C572A007-6C0A-4A85-928C-AD72B2C29548}" type="pres">
      <dgm:prSet presAssocID="{80014B56-2301-42EB-96A2-258550712FD0}" presName="spacer" presStyleCnt="0"/>
      <dgm:spPr/>
    </dgm:pt>
    <dgm:pt modelId="{795091EB-D54C-498F-8F25-3E611E80B99D}" type="pres">
      <dgm:prSet presAssocID="{05CBAF2D-4B3A-4C04-9842-138AE11606B6}" presName="parentText" presStyleLbl="node1" presStyleIdx="1" presStyleCnt="7" custLinFactNeighborY="-70719">
        <dgm:presLayoutVars>
          <dgm:chMax val="0"/>
          <dgm:bulletEnabled val="1"/>
        </dgm:presLayoutVars>
      </dgm:prSet>
      <dgm:spPr/>
    </dgm:pt>
    <dgm:pt modelId="{58B6B448-735E-4189-B329-3A82BCE884B4}" type="pres">
      <dgm:prSet presAssocID="{75467F63-A0E8-471A-8EC8-B8AAA34B7EB5}" presName="spacer" presStyleCnt="0"/>
      <dgm:spPr/>
    </dgm:pt>
    <dgm:pt modelId="{4883D1E8-35EB-4EB3-BBC1-896BC2A9ABEF}" type="pres">
      <dgm:prSet presAssocID="{EDF5DCCE-6D1D-41DF-B317-8A1E056BF1DC}" presName="parentText" presStyleLbl="node1" presStyleIdx="2" presStyleCnt="7" custLinFactNeighborY="-89312">
        <dgm:presLayoutVars>
          <dgm:chMax val="0"/>
          <dgm:bulletEnabled val="1"/>
        </dgm:presLayoutVars>
      </dgm:prSet>
      <dgm:spPr/>
    </dgm:pt>
    <dgm:pt modelId="{75C59CED-4150-4963-9F3D-DFABBA33F223}" type="pres">
      <dgm:prSet presAssocID="{349A98D0-1A3A-4048-9549-C069989E7C29}" presName="spacer" presStyleCnt="0"/>
      <dgm:spPr/>
    </dgm:pt>
    <dgm:pt modelId="{87E71F3D-371E-4F27-84B7-B43380ADEB8B}" type="pres">
      <dgm:prSet presAssocID="{F40AA3B8-066B-456C-BFD4-543CB9309214}" presName="parentText" presStyleLbl="node1" presStyleIdx="3" presStyleCnt="7" custLinFactY="81194" custLinFactNeighborY="100000">
        <dgm:presLayoutVars>
          <dgm:chMax val="0"/>
          <dgm:bulletEnabled val="1"/>
        </dgm:presLayoutVars>
      </dgm:prSet>
      <dgm:spPr/>
    </dgm:pt>
    <dgm:pt modelId="{214E5D4C-1D85-4A2D-B44A-A7576E82D000}" type="pres">
      <dgm:prSet presAssocID="{D8734FC4-8E4E-4C4C-BD24-65DFB763DEA2}" presName="spacer" presStyleCnt="0"/>
      <dgm:spPr/>
    </dgm:pt>
    <dgm:pt modelId="{00C53C82-73D3-45EB-967C-68C5FB5E070F}" type="pres">
      <dgm:prSet presAssocID="{DDB628B2-8C59-4851-AC7E-A92B15452E65}" presName="parentText" presStyleLbl="node1" presStyleIdx="4" presStyleCnt="7" custLinFactY="169747" custLinFactNeighborY="200000">
        <dgm:presLayoutVars>
          <dgm:chMax val="0"/>
          <dgm:bulletEnabled val="1"/>
        </dgm:presLayoutVars>
      </dgm:prSet>
      <dgm:spPr/>
    </dgm:pt>
    <dgm:pt modelId="{907C276C-78D8-455A-825A-0AEBF6AEBEE6}" type="pres">
      <dgm:prSet presAssocID="{AE3E8DE3-8590-4B04-BC0B-DB4EA1C23C46}" presName="spacer" presStyleCnt="0"/>
      <dgm:spPr/>
    </dgm:pt>
    <dgm:pt modelId="{4DB48D4D-D13D-4EDE-9050-E00C875D7EEE}" type="pres">
      <dgm:prSet presAssocID="{2A2F6B40-202D-43A3-BD55-82B590071F69}" presName="parentText" presStyleLbl="node1" presStyleIdx="5" presStyleCnt="7" custLinFactY="-7950" custLinFactNeighborY="-100000">
        <dgm:presLayoutVars>
          <dgm:chMax val="0"/>
          <dgm:bulletEnabled val="1"/>
        </dgm:presLayoutVars>
      </dgm:prSet>
      <dgm:spPr/>
    </dgm:pt>
    <dgm:pt modelId="{3EA4A7B3-F6D4-4A10-8495-F3CA2E1F057B}" type="pres">
      <dgm:prSet presAssocID="{AD829AA1-3F3C-4969-820B-A58723BDB093}" presName="spacer" presStyleCnt="0"/>
      <dgm:spPr/>
    </dgm:pt>
    <dgm:pt modelId="{8ED43076-43E8-4BF0-8651-00DEDC5F821C}" type="pres">
      <dgm:prSet presAssocID="{CCED241B-7105-4B7E-B8E7-457D1546AF9C}" presName="parentText" presStyleLbl="node1" presStyleIdx="6" presStyleCnt="7" custLinFactY="-305476" custLinFactNeighborX="-7826" custLinFactNeighborY="-400000">
        <dgm:presLayoutVars>
          <dgm:chMax val="0"/>
          <dgm:bulletEnabled val="1"/>
        </dgm:presLayoutVars>
      </dgm:prSet>
      <dgm:spPr/>
    </dgm:pt>
  </dgm:ptLst>
  <dgm:cxnLst>
    <dgm:cxn modelId="{E4280C02-7955-4A38-901E-353928B6D23A}" srcId="{9CA9B997-336F-40C7-8953-8FECF5DB6655}" destId="{CCED241B-7105-4B7E-B8E7-457D1546AF9C}" srcOrd="6" destOrd="0" parTransId="{BC1A4CA1-29EF-4637-A1EC-3AFA02C3FE11}" sibTransId="{D90D47FB-77BF-4052-B4F6-BAD716802C88}"/>
    <dgm:cxn modelId="{7F83BD1F-3649-4CBA-A29C-56F708DEA4E9}" srcId="{9CA9B997-336F-40C7-8953-8FECF5DB6655}" destId="{0D074C89-F5FF-429B-AE0A-25DDAC40100C}" srcOrd="0" destOrd="0" parTransId="{B086B060-59D6-4699-B22D-40A7C1EF864E}" sibTransId="{80014B56-2301-42EB-96A2-258550712FD0}"/>
    <dgm:cxn modelId="{C5374126-4737-48FF-9447-60BBFF1B50E3}" type="presOf" srcId="{F40AA3B8-066B-456C-BFD4-543CB9309214}" destId="{87E71F3D-371E-4F27-84B7-B43380ADEB8B}" srcOrd="0" destOrd="0" presId="urn:microsoft.com/office/officeart/2005/8/layout/vList2"/>
    <dgm:cxn modelId="{11AA346B-2A0F-4D51-B014-995A8EA29CBE}" type="presOf" srcId="{9CA9B997-336F-40C7-8953-8FECF5DB6655}" destId="{87E555F3-0EE1-40E7-A12D-BDE2C11E96E0}" srcOrd="0" destOrd="0" presId="urn:microsoft.com/office/officeart/2005/8/layout/vList2"/>
    <dgm:cxn modelId="{F4046B72-C1FC-4F8A-8458-C753053086AA}" srcId="{9CA9B997-336F-40C7-8953-8FECF5DB6655}" destId="{EDF5DCCE-6D1D-41DF-B317-8A1E056BF1DC}" srcOrd="2" destOrd="0" parTransId="{FCF5A8E9-F413-4B90-BB1A-B45F9BD9E3CE}" sibTransId="{349A98D0-1A3A-4048-9549-C069989E7C29}"/>
    <dgm:cxn modelId="{0490CB73-8D91-491D-AD7B-6E02A8FFA893}" srcId="{9CA9B997-336F-40C7-8953-8FECF5DB6655}" destId="{F40AA3B8-066B-456C-BFD4-543CB9309214}" srcOrd="3" destOrd="0" parTransId="{254EB8D4-D734-4171-BFCB-A0804087AC7E}" sibTransId="{D8734FC4-8E4E-4C4C-BD24-65DFB763DEA2}"/>
    <dgm:cxn modelId="{4896EF74-888A-4A2E-A1C2-323B8F6EABCF}" type="presOf" srcId="{05CBAF2D-4B3A-4C04-9842-138AE11606B6}" destId="{795091EB-D54C-498F-8F25-3E611E80B99D}" srcOrd="0" destOrd="0" presId="urn:microsoft.com/office/officeart/2005/8/layout/vList2"/>
    <dgm:cxn modelId="{2D021358-621C-44DD-A0CC-FD7363172DC2}" type="presOf" srcId="{2A2F6B40-202D-43A3-BD55-82B590071F69}" destId="{4DB48D4D-D13D-4EDE-9050-E00C875D7EEE}" srcOrd="0" destOrd="0" presId="urn:microsoft.com/office/officeart/2005/8/layout/vList2"/>
    <dgm:cxn modelId="{A2563D93-8C09-49FF-B1D6-4EB58DD185AB}" type="presOf" srcId="{CCED241B-7105-4B7E-B8E7-457D1546AF9C}" destId="{8ED43076-43E8-4BF0-8651-00DEDC5F821C}" srcOrd="0" destOrd="0" presId="urn:microsoft.com/office/officeart/2005/8/layout/vList2"/>
    <dgm:cxn modelId="{24F47894-130A-4970-A84C-F975B802D9BC}" type="presOf" srcId="{0D074C89-F5FF-429B-AE0A-25DDAC40100C}" destId="{F0F607F4-88B6-4F80-BF66-A70346AE0556}" srcOrd="0" destOrd="0" presId="urn:microsoft.com/office/officeart/2005/8/layout/vList2"/>
    <dgm:cxn modelId="{F6AE5BB4-05D4-4D65-A39B-8EF28746DD49}" srcId="{9CA9B997-336F-40C7-8953-8FECF5DB6655}" destId="{2A2F6B40-202D-43A3-BD55-82B590071F69}" srcOrd="5" destOrd="0" parTransId="{8F8E815A-7343-4044-A1AC-DA4652F00C59}" sibTransId="{AD829AA1-3F3C-4969-820B-A58723BDB093}"/>
    <dgm:cxn modelId="{9BF4E8BE-9E7F-46CD-85E7-85F12A7E33D6}" srcId="{9CA9B997-336F-40C7-8953-8FECF5DB6655}" destId="{05CBAF2D-4B3A-4C04-9842-138AE11606B6}" srcOrd="1" destOrd="0" parTransId="{DE45D5A2-DACC-4EB1-9690-D4AD528DE8CD}" sibTransId="{75467F63-A0E8-471A-8EC8-B8AAA34B7EB5}"/>
    <dgm:cxn modelId="{A3A0ADC2-7EF7-40C1-B6F8-E1ABAE4B6C7F}" type="presOf" srcId="{DDB628B2-8C59-4851-AC7E-A92B15452E65}" destId="{00C53C82-73D3-45EB-967C-68C5FB5E070F}" srcOrd="0" destOrd="0" presId="urn:microsoft.com/office/officeart/2005/8/layout/vList2"/>
    <dgm:cxn modelId="{6B613DDE-8511-4229-9BA1-3EF9B8692AA9}" srcId="{9CA9B997-336F-40C7-8953-8FECF5DB6655}" destId="{DDB628B2-8C59-4851-AC7E-A92B15452E65}" srcOrd="4" destOrd="0" parTransId="{900914B4-CBF1-4C64-89B9-A682D410A543}" sibTransId="{AE3E8DE3-8590-4B04-BC0B-DB4EA1C23C46}"/>
    <dgm:cxn modelId="{C2825EF7-3B61-42D8-BAC3-5C227B67B2D6}" type="presOf" srcId="{EDF5DCCE-6D1D-41DF-B317-8A1E056BF1DC}" destId="{4883D1E8-35EB-4EB3-BBC1-896BC2A9ABEF}" srcOrd="0" destOrd="0" presId="urn:microsoft.com/office/officeart/2005/8/layout/vList2"/>
    <dgm:cxn modelId="{FB8DEC04-3096-4305-98FE-8D7C34BE2D4D}" type="presParOf" srcId="{87E555F3-0EE1-40E7-A12D-BDE2C11E96E0}" destId="{F0F607F4-88B6-4F80-BF66-A70346AE0556}" srcOrd="0" destOrd="0" presId="urn:microsoft.com/office/officeart/2005/8/layout/vList2"/>
    <dgm:cxn modelId="{8DD26E24-683D-472F-B3BD-21DA8A7C6DF3}" type="presParOf" srcId="{87E555F3-0EE1-40E7-A12D-BDE2C11E96E0}" destId="{C572A007-6C0A-4A85-928C-AD72B2C29548}" srcOrd="1" destOrd="0" presId="urn:microsoft.com/office/officeart/2005/8/layout/vList2"/>
    <dgm:cxn modelId="{FC0E6C90-CE91-4BD9-9133-343E2C44975A}" type="presParOf" srcId="{87E555F3-0EE1-40E7-A12D-BDE2C11E96E0}" destId="{795091EB-D54C-498F-8F25-3E611E80B99D}" srcOrd="2" destOrd="0" presId="urn:microsoft.com/office/officeart/2005/8/layout/vList2"/>
    <dgm:cxn modelId="{4FDF88F5-C83B-4BA9-962A-7E9220A591FB}" type="presParOf" srcId="{87E555F3-0EE1-40E7-A12D-BDE2C11E96E0}" destId="{58B6B448-735E-4189-B329-3A82BCE884B4}" srcOrd="3" destOrd="0" presId="urn:microsoft.com/office/officeart/2005/8/layout/vList2"/>
    <dgm:cxn modelId="{E531E075-446E-4470-BE16-B253A7E2F363}" type="presParOf" srcId="{87E555F3-0EE1-40E7-A12D-BDE2C11E96E0}" destId="{4883D1E8-35EB-4EB3-BBC1-896BC2A9ABEF}" srcOrd="4" destOrd="0" presId="urn:microsoft.com/office/officeart/2005/8/layout/vList2"/>
    <dgm:cxn modelId="{757A438D-7915-443E-86A2-FC4B716038BE}" type="presParOf" srcId="{87E555F3-0EE1-40E7-A12D-BDE2C11E96E0}" destId="{75C59CED-4150-4963-9F3D-DFABBA33F223}" srcOrd="5" destOrd="0" presId="urn:microsoft.com/office/officeart/2005/8/layout/vList2"/>
    <dgm:cxn modelId="{98EE4357-23A6-480B-94D0-EF8DBDEFDBBC}" type="presParOf" srcId="{87E555F3-0EE1-40E7-A12D-BDE2C11E96E0}" destId="{87E71F3D-371E-4F27-84B7-B43380ADEB8B}" srcOrd="6" destOrd="0" presId="urn:microsoft.com/office/officeart/2005/8/layout/vList2"/>
    <dgm:cxn modelId="{A91567AE-4102-4360-8E3D-9E29115FD119}" type="presParOf" srcId="{87E555F3-0EE1-40E7-A12D-BDE2C11E96E0}" destId="{214E5D4C-1D85-4A2D-B44A-A7576E82D000}" srcOrd="7" destOrd="0" presId="urn:microsoft.com/office/officeart/2005/8/layout/vList2"/>
    <dgm:cxn modelId="{3324C03B-ADF6-4FC6-B53F-99A4572EA9C1}" type="presParOf" srcId="{87E555F3-0EE1-40E7-A12D-BDE2C11E96E0}" destId="{00C53C82-73D3-45EB-967C-68C5FB5E070F}" srcOrd="8" destOrd="0" presId="urn:microsoft.com/office/officeart/2005/8/layout/vList2"/>
    <dgm:cxn modelId="{902713C3-F54C-4B2B-970D-F6835C8EC3B8}" type="presParOf" srcId="{87E555F3-0EE1-40E7-A12D-BDE2C11E96E0}" destId="{907C276C-78D8-455A-825A-0AEBF6AEBEE6}" srcOrd="9" destOrd="0" presId="urn:microsoft.com/office/officeart/2005/8/layout/vList2"/>
    <dgm:cxn modelId="{0898BE90-9050-451F-A99E-986756C65F1E}" type="presParOf" srcId="{87E555F3-0EE1-40E7-A12D-BDE2C11E96E0}" destId="{4DB48D4D-D13D-4EDE-9050-E00C875D7EEE}" srcOrd="10" destOrd="0" presId="urn:microsoft.com/office/officeart/2005/8/layout/vList2"/>
    <dgm:cxn modelId="{6FB0B9F7-0D4E-48B6-A105-A3294ACC838F}" type="presParOf" srcId="{87E555F3-0EE1-40E7-A12D-BDE2C11E96E0}" destId="{3EA4A7B3-F6D4-4A10-8495-F3CA2E1F057B}" srcOrd="11" destOrd="0" presId="urn:microsoft.com/office/officeart/2005/8/layout/vList2"/>
    <dgm:cxn modelId="{999D2FE6-BD3D-48B0-B98B-F32B8323D602}" type="presParOf" srcId="{87E555F3-0EE1-40E7-A12D-BDE2C11E96E0}" destId="{8ED43076-43E8-4BF0-8651-00DEDC5F821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AD507-5CC3-4BB1-89E9-1B803D25A5F5}">
      <dsp:nvSpPr>
        <dsp:cNvPr id="0" name=""/>
        <dsp:cNvSpPr/>
      </dsp:nvSpPr>
      <dsp:spPr>
        <a:xfrm>
          <a:off x="2552719" y="1616572"/>
          <a:ext cx="556391" cy="91440"/>
        </a:xfrm>
        <a:custGeom>
          <a:avLst/>
          <a:gdLst/>
          <a:ahLst/>
          <a:cxnLst/>
          <a:rect l="0" t="0" r="0" b="0"/>
          <a:pathLst>
            <a:path>
              <a:moveTo>
                <a:pt x="0" y="45720"/>
              </a:moveTo>
              <a:lnTo>
                <a:pt x="295295" y="45720"/>
              </a:lnTo>
              <a:lnTo>
                <a:pt x="295295" y="81766"/>
              </a:lnTo>
              <a:lnTo>
                <a:pt x="556391" y="8176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6212" y="1659357"/>
        <a:ext cx="29404" cy="5869"/>
      </dsp:txXfrm>
    </dsp:sp>
    <dsp:sp modelId="{8172D87A-844F-46BD-A38C-A36AE6E4F172}">
      <dsp:nvSpPr>
        <dsp:cNvPr id="0" name=""/>
        <dsp:cNvSpPr/>
      </dsp:nvSpPr>
      <dsp:spPr>
        <a:xfrm>
          <a:off x="2382" y="896651"/>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15 Suomen uskontotilanne ja sen muutokset &amp; uskonnonvapaus</a:t>
          </a:r>
          <a:br>
            <a:rPr lang="fi-FI" sz="1600" b="0" i="0" kern="1200" dirty="0"/>
          </a:br>
          <a:r>
            <a:rPr lang="fi-FI" sz="1600" b="0" i="0" kern="1200" dirty="0"/>
            <a:t> kpl 1-3</a:t>
          </a:r>
          <a:endParaRPr lang="en-US" sz="1600" kern="1200" dirty="0"/>
        </a:p>
      </dsp:txBody>
      <dsp:txXfrm>
        <a:off x="2382" y="896651"/>
        <a:ext cx="2552136" cy="1531281"/>
      </dsp:txXfrm>
    </dsp:sp>
    <dsp:sp modelId="{86AC73F3-6330-4549-A184-EE70ECC96E0F}">
      <dsp:nvSpPr>
        <dsp:cNvPr id="0" name=""/>
        <dsp:cNvSpPr/>
      </dsp:nvSpPr>
      <dsp:spPr>
        <a:xfrm>
          <a:off x="5691846" y="1616572"/>
          <a:ext cx="556391" cy="91440"/>
        </a:xfrm>
        <a:custGeom>
          <a:avLst/>
          <a:gdLst/>
          <a:ahLst/>
          <a:cxnLst/>
          <a:rect l="0" t="0" r="0" b="0"/>
          <a:pathLst>
            <a:path>
              <a:moveTo>
                <a:pt x="0" y="81766"/>
              </a:moveTo>
              <a:lnTo>
                <a:pt x="295295" y="81766"/>
              </a:lnTo>
              <a:lnTo>
                <a:pt x="295295" y="45720"/>
              </a:lnTo>
              <a:lnTo>
                <a:pt x="5563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340" y="1659357"/>
        <a:ext cx="29404" cy="5869"/>
      </dsp:txXfrm>
    </dsp:sp>
    <dsp:sp modelId="{5A8632B1-03FE-4EF5-A682-4C5B060469E3}">
      <dsp:nvSpPr>
        <dsp:cNvPr id="0" name=""/>
        <dsp:cNvSpPr/>
      </dsp:nvSpPr>
      <dsp:spPr>
        <a:xfrm>
          <a:off x="3141510" y="932697"/>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16  Muinaisusko, katolisuus, Kustaa Vaasa ja puhdasoppisuus</a:t>
          </a:r>
          <a:br>
            <a:rPr lang="fi-FI" sz="1600" b="0" i="0" kern="1200" dirty="0"/>
          </a:br>
          <a:r>
            <a:rPr lang="fi-FI" sz="1600" b="0" i="0" kern="1200" dirty="0"/>
            <a:t>kpl 4-7</a:t>
          </a:r>
          <a:br>
            <a:rPr lang="fi-FI" sz="1600" b="0" i="0" kern="1200" dirty="0"/>
          </a:br>
          <a:r>
            <a:rPr lang="fi-FI" sz="1600" b="0" i="0" kern="1200" dirty="0"/>
            <a:t>1. media-analyysi 16.4.</a:t>
          </a:r>
          <a:endParaRPr lang="en-US" sz="1600" kern="1200" dirty="0"/>
        </a:p>
      </dsp:txBody>
      <dsp:txXfrm>
        <a:off x="3141510" y="932697"/>
        <a:ext cx="2552136" cy="1531281"/>
      </dsp:txXfrm>
    </dsp:sp>
    <dsp:sp modelId="{69E1FC5B-2C60-4969-A63D-29707F0EE70F}">
      <dsp:nvSpPr>
        <dsp:cNvPr id="0" name=""/>
        <dsp:cNvSpPr/>
      </dsp:nvSpPr>
      <dsp:spPr>
        <a:xfrm>
          <a:off x="8830974" y="1616572"/>
          <a:ext cx="556391" cy="91440"/>
        </a:xfrm>
        <a:custGeom>
          <a:avLst/>
          <a:gdLst/>
          <a:ahLst/>
          <a:cxnLst/>
          <a:rect l="0" t="0" r="0" b="0"/>
          <a:pathLst>
            <a:path>
              <a:moveTo>
                <a:pt x="0" y="45720"/>
              </a:moveTo>
              <a:lnTo>
                <a:pt x="5563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94495" y="1659357"/>
        <a:ext cx="29349" cy="5869"/>
      </dsp:txXfrm>
    </dsp:sp>
    <dsp:sp modelId="{28ACC80B-4F4E-4487-ACC2-40C74EA19A91}">
      <dsp:nvSpPr>
        <dsp:cNvPr id="0" name=""/>
        <dsp:cNvSpPr/>
      </dsp:nvSpPr>
      <dsp:spPr>
        <a:xfrm>
          <a:off x="6280638" y="896651"/>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en-US" sz="1600" kern="1200" dirty="0" err="1"/>
            <a:t>Vk</a:t>
          </a:r>
          <a:r>
            <a:rPr lang="en-US" sz="1600" kern="1200" dirty="0"/>
            <a:t> 17 </a:t>
          </a:r>
          <a:r>
            <a:rPr lang="en-US" sz="1600" kern="1200" dirty="0" err="1"/>
            <a:t>Herätysliikkeet</a:t>
          </a:r>
          <a:r>
            <a:rPr lang="en-US" sz="1600" kern="1200" dirty="0"/>
            <a:t>, </a:t>
          </a:r>
          <a:r>
            <a:rPr lang="en-US" sz="1600" kern="1200" dirty="0" err="1"/>
            <a:t>kirkko&amp;kunnat</a:t>
          </a:r>
          <a:r>
            <a:rPr lang="en-US" sz="1600" kern="1200" dirty="0"/>
            <a:t> 1800-luku, </a:t>
          </a:r>
          <a:r>
            <a:rPr lang="en-US" sz="1600" kern="1200" dirty="0" err="1"/>
            <a:t>ev.lut.kirkko</a:t>
          </a:r>
          <a:r>
            <a:rPr lang="en-US" sz="1600" kern="1200" dirty="0"/>
            <a:t> 1900-luku</a:t>
          </a:r>
          <a:br>
            <a:rPr lang="en-US" sz="1600" kern="1200" dirty="0"/>
          </a:br>
          <a:r>
            <a:rPr lang="en-US" sz="1600" kern="1200" dirty="0" err="1"/>
            <a:t>kpl</a:t>
          </a:r>
          <a:r>
            <a:rPr lang="en-US" sz="1600" kern="1200" dirty="0"/>
            <a:t> 8-10 </a:t>
          </a:r>
        </a:p>
      </dsp:txBody>
      <dsp:txXfrm>
        <a:off x="6280638" y="896651"/>
        <a:ext cx="2552136" cy="1531281"/>
      </dsp:txXfrm>
    </dsp:sp>
    <dsp:sp modelId="{A0922EFF-8B39-4C3E-8A38-EEE0D7CACC12}">
      <dsp:nvSpPr>
        <dsp:cNvPr id="0" name=""/>
        <dsp:cNvSpPr/>
      </dsp:nvSpPr>
      <dsp:spPr>
        <a:xfrm>
          <a:off x="1278450" y="2426133"/>
          <a:ext cx="9417383" cy="556391"/>
        </a:xfrm>
        <a:custGeom>
          <a:avLst/>
          <a:gdLst/>
          <a:ahLst/>
          <a:cxnLst/>
          <a:rect l="0" t="0" r="0" b="0"/>
          <a:pathLst>
            <a:path>
              <a:moveTo>
                <a:pt x="9417383" y="0"/>
              </a:moveTo>
              <a:lnTo>
                <a:pt x="9417383" y="295295"/>
              </a:lnTo>
              <a:lnTo>
                <a:pt x="0" y="295295"/>
              </a:lnTo>
              <a:lnTo>
                <a:pt x="0" y="55639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1251" y="2701394"/>
        <a:ext cx="471782" cy="5869"/>
      </dsp:txXfrm>
    </dsp:sp>
    <dsp:sp modelId="{249B482F-CFFD-48EC-8710-4545F281FC93}">
      <dsp:nvSpPr>
        <dsp:cNvPr id="0" name=""/>
        <dsp:cNvSpPr/>
      </dsp:nvSpPr>
      <dsp:spPr>
        <a:xfrm>
          <a:off x="9419765" y="896651"/>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18 Monivalintakoe 28.4. </a:t>
          </a:r>
          <a:br>
            <a:rPr lang="fi-FI" sz="1600" b="0" i="0" kern="1200" dirty="0"/>
          </a:br>
          <a:r>
            <a:rPr lang="fi-FI" sz="1600" b="0" i="0" kern="1200" dirty="0"/>
            <a:t>kpl 11-14</a:t>
          </a:r>
        </a:p>
        <a:p>
          <a:pPr marL="0" lvl="0" indent="0" algn="ctr" defTabSz="711200">
            <a:lnSpc>
              <a:spcPct val="90000"/>
            </a:lnSpc>
            <a:spcBef>
              <a:spcPct val="0"/>
            </a:spcBef>
            <a:spcAft>
              <a:spcPct val="35000"/>
            </a:spcAft>
            <a:buNone/>
          </a:pPr>
          <a:r>
            <a:rPr lang="fi-FI" sz="1600" b="0" i="0" kern="1200" dirty="0"/>
            <a:t>Uskonnottomuus</a:t>
          </a:r>
          <a:br>
            <a:rPr lang="fi-FI" sz="1600" b="0" i="0" kern="1200" dirty="0"/>
          </a:br>
          <a:r>
            <a:rPr lang="fi-FI" sz="1600" b="0" i="0" kern="1200" dirty="0"/>
            <a:t>kpl 18</a:t>
          </a:r>
          <a:br>
            <a:rPr lang="fi-FI" sz="1600" b="0" i="0" kern="1200" dirty="0"/>
          </a:br>
          <a:endParaRPr lang="en-US" sz="1600" kern="1200" dirty="0"/>
        </a:p>
      </dsp:txBody>
      <dsp:txXfrm>
        <a:off x="9419765" y="896651"/>
        <a:ext cx="2552136" cy="1531281"/>
      </dsp:txXfrm>
    </dsp:sp>
    <dsp:sp modelId="{E57EBE57-4534-4FF9-94CB-B3D70C27AD99}">
      <dsp:nvSpPr>
        <dsp:cNvPr id="0" name=""/>
        <dsp:cNvSpPr/>
      </dsp:nvSpPr>
      <dsp:spPr>
        <a:xfrm>
          <a:off x="2552719" y="3734845"/>
          <a:ext cx="556391" cy="91440"/>
        </a:xfrm>
        <a:custGeom>
          <a:avLst/>
          <a:gdLst/>
          <a:ahLst/>
          <a:cxnLst/>
          <a:rect l="0" t="0" r="0" b="0"/>
          <a:pathLst>
            <a:path>
              <a:moveTo>
                <a:pt x="0" y="45720"/>
              </a:moveTo>
              <a:lnTo>
                <a:pt x="5563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6239" y="3777630"/>
        <a:ext cx="29349" cy="5869"/>
      </dsp:txXfrm>
    </dsp:sp>
    <dsp:sp modelId="{D82A9C05-7B42-41BC-9859-0FCBC23A9C11}">
      <dsp:nvSpPr>
        <dsp:cNvPr id="0" name=""/>
        <dsp:cNvSpPr/>
      </dsp:nvSpPr>
      <dsp:spPr>
        <a:xfrm>
          <a:off x="2382" y="3014924"/>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19 Muslimit, juutalaiset vaihtoehtoinen henkisyys ja uudet yhteisöt Suomessa </a:t>
          </a:r>
          <a:br>
            <a:rPr lang="fi-FI" sz="1600" b="0" i="0" kern="1200" dirty="0"/>
          </a:br>
          <a:r>
            <a:rPr lang="fi-FI" sz="1600" b="0" i="0" kern="1200" dirty="0"/>
            <a:t>kpl 15-17</a:t>
          </a:r>
          <a:br>
            <a:rPr lang="fi-FI" sz="1600" b="0" i="0" kern="1200" dirty="0"/>
          </a:br>
          <a:endParaRPr lang="en-US" sz="1600" kern="1200" dirty="0"/>
        </a:p>
      </dsp:txBody>
      <dsp:txXfrm>
        <a:off x="2382" y="3014924"/>
        <a:ext cx="2552136" cy="1531281"/>
      </dsp:txXfrm>
    </dsp:sp>
    <dsp:sp modelId="{B96A61BC-CE4A-4419-9A5E-7CF7E92FAC8F}">
      <dsp:nvSpPr>
        <dsp:cNvPr id="0" name=""/>
        <dsp:cNvSpPr/>
      </dsp:nvSpPr>
      <dsp:spPr>
        <a:xfrm>
          <a:off x="5691846" y="3734845"/>
          <a:ext cx="556391" cy="91440"/>
        </a:xfrm>
        <a:custGeom>
          <a:avLst/>
          <a:gdLst/>
          <a:ahLst/>
          <a:cxnLst/>
          <a:rect l="0" t="0" r="0" b="0"/>
          <a:pathLst>
            <a:path>
              <a:moveTo>
                <a:pt x="0" y="45720"/>
              </a:moveTo>
              <a:lnTo>
                <a:pt x="5563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367" y="3777630"/>
        <a:ext cx="29349" cy="5869"/>
      </dsp:txXfrm>
    </dsp:sp>
    <dsp:sp modelId="{2015E021-2E5B-4A1A-80F7-D19BE1150D71}">
      <dsp:nvSpPr>
        <dsp:cNvPr id="0" name=""/>
        <dsp:cNvSpPr/>
      </dsp:nvSpPr>
      <dsp:spPr>
        <a:xfrm>
          <a:off x="3141510" y="3014924"/>
          <a:ext cx="2552136" cy="153128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20 Uskonto julkisessa elämässä kpl 19</a:t>
          </a:r>
        </a:p>
        <a:p>
          <a:pPr marL="0" lvl="0" indent="0" algn="ctr" defTabSz="711200">
            <a:lnSpc>
              <a:spcPct val="90000"/>
            </a:lnSpc>
            <a:spcBef>
              <a:spcPct val="0"/>
            </a:spcBef>
            <a:spcAft>
              <a:spcPct val="35000"/>
            </a:spcAft>
            <a:buNone/>
          </a:pPr>
          <a:r>
            <a:rPr lang="fi-FI" sz="1600" b="0" i="0" kern="1200" dirty="0"/>
            <a:t>Kansalaistoiminta, uskontodialogi kpl 20-21 </a:t>
          </a:r>
          <a:br>
            <a:rPr lang="fi-FI" sz="1600" b="0" i="0" kern="1200" dirty="0"/>
          </a:br>
          <a:endParaRPr lang="en-US" sz="1600" kern="1200" dirty="0"/>
        </a:p>
      </dsp:txBody>
      <dsp:txXfrm>
        <a:off x="3141510" y="3014924"/>
        <a:ext cx="2552136" cy="1531281"/>
      </dsp:txXfrm>
    </dsp:sp>
    <dsp:sp modelId="{56891278-467D-4D23-BB9B-15C6ECDB1147}">
      <dsp:nvSpPr>
        <dsp:cNvPr id="0" name=""/>
        <dsp:cNvSpPr/>
      </dsp:nvSpPr>
      <dsp:spPr>
        <a:xfrm>
          <a:off x="8830974" y="3734845"/>
          <a:ext cx="556391" cy="91440"/>
        </a:xfrm>
        <a:custGeom>
          <a:avLst/>
          <a:gdLst/>
          <a:ahLst/>
          <a:cxnLst/>
          <a:rect l="0" t="0" r="0" b="0"/>
          <a:pathLst>
            <a:path>
              <a:moveTo>
                <a:pt x="0" y="45720"/>
              </a:moveTo>
              <a:lnTo>
                <a:pt x="5563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94495" y="3777630"/>
        <a:ext cx="29349" cy="5869"/>
      </dsp:txXfrm>
    </dsp:sp>
    <dsp:sp modelId="{AB37E823-A964-4D48-ABFA-A674847AFAF2}">
      <dsp:nvSpPr>
        <dsp:cNvPr id="0" name=""/>
        <dsp:cNvSpPr/>
      </dsp:nvSpPr>
      <dsp:spPr>
        <a:xfrm>
          <a:off x="6280638" y="3014924"/>
          <a:ext cx="2552136" cy="153128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b="0" i="0" kern="1200" dirty="0"/>
            <a:t>Vk 21 Koe </a:t>
          </a:r>
          <a:br>
            <a:rPr lang="fi-FI" sz="1600" b="0" i="0" kern="1200" dirty="0"/>
          </a:br>
          <a:r>
            <a:rPr lang="fi-FI" sz="1600" b="0" i="0" kern="1200" dirty="0"/>
            <a:t>Maanantaina 18.5.</a:t>
          </a:r>
          <a:endParaRPr lang="en-US" sz="1600" kern="1200" dirty="0"/>
        </a:p>
      </dsp:txBody>
      <dsp:txXfrm>
        <a:off x="6280638" y="3014924"/>
        <a:ext cx="2552136" cy="1531281"/>
      </dsp:txXfrm>
    </dsp:sp>
    <dsp:sp modelId="{FBBA4C8E-B440-4F58-A4DA-E1842858991F}">
      <dsp:nvSpPr>
        <dsp:cNvPr id="0" name=""/>
        <dsp:cNvSpPr/>
      </dsp:nvSpPr>
      <dsp:spPr>
        <a:xfrm>
          <a:off x="9419765" y="3014924"/>
          <a:ext cx="2552136" cy="153128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7" tIns="131269" rIns="125057" bIns="131269" numCol="1" spcCol="1270" anchor="ctr" anchorCtr="0">
          <a:noAutofit/>
        </a:bodyPr>
        <a:lstStyle/>
        <a:p>
          <a:pPr marL="0" lvl="0" indent="0" algn="ctr" defTabSz="711200">
            <a:lnSpc>
              <a:spcPct val="90000"/>
            </a:lnSpc>
            <a:spcBef>
              <a:spcPct val="0"/>
            </a:spcBef>
            <a:spcAft>
              <a:spcPct val="35000"/>
            </a:spcAft>
            <a:buNone/>
          </a:pPr>
          <a:r>
            <a:rPr lang="fi-FI" sz="1600" kern="1200" dirty="0"/>
            <a:t>Kesäloma!!!!</a:t>
          </a:r>
        </a:p>
      </dsp:txBody>
      <dsp:txXfrm>
        <a:off x="9419765" y="3014924"/>
        <a:ext cx="2552136" cy="1531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607F4-88B6-4F80-BF66-A70346AE0556}">
      <dsp:nvSpPr>
        <dsp:cNvPr id="0" name=""/>
        <dsp:cNvSpPr/>
      </dsp:nvSpPr>
      <dsp:spPr>
        <a:xfrm>
          <a:off x="0" y="0"/>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Viikon ja tunnin aikataulut </a:t>
          </a:r>
          <a:endParaRPr lang="en-US" sz="2600" kern="1200" dirty="0"/>
        </a:p>
      </dsp:txBody>
      <dsp:txXfrm>
        <a:off x="30442" y="30442"/>
        <a:ext cx="10649069" cy="562726"/>
      </dsp:txXfrm>
    </dsp:sp>
    <dsp:sp modelId="{795091EB-D54C-498F-8F25-3E611E80B99D}">
      <dsp:nvSpPr>
        <dsp:cNvPr id="0" name=""/>
        <dsp:cNvSpPr/>
      </dsp:nvSpPr>
      <dsp:spPr>
        <a:xfrm>
          <a:off x="0" y="726667"/>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Opintojaksopalaute</a:t>
          </a:r>
          <a:r>
            <a:rPr lang="en-US" sz="2600" kern="1200" dirty="0"/>
            <a:t> </a:t>
          </a:r>
        </a:p>
      </dsp:txBody>
      <dsp:txXfrm>
        <a:off x="30442" y="757109"/>
        <a:ext cx="10649069" cy="562726"/>
      </dsp:txXfrm>
    </dsp:sp>
    <dsp:sp modelId="{4883D1E8-35EB-4EB3-BBC1-896BC2A9ABEF}">
      <dsp:nvSpPr>
        <dsp:cNvPr id="0" name=""/>
        <dsp:cNvSpPr/>
      </dsp:nvSpPr>
      <dsp:spPr>
        <a:xfrm>
          <a:off x="0" y="1411234"/>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Testaa</a:t>
          </a:r>
          <a:r>
            <a:rPr lang="en-US" sz="2600" kern="1200" dirty="0"/>
            <a:t> </a:t>
          </a:r>
          <a:r>
            <a:rPr lang="en-US" sz="2600" kern="1200" dirty="0" err="1"/>
            <a:t>tietosi</a:t>
          </a:r>
          <a:r>
            <a:rPr lang="en-US" sz="2600" kern="1200" dirty="0"/>
            <a:t> </a:t>
          </a:r>
          <a:r>
            <a:rPr lang="en-US" sz="2600" kern="1200" dirty="0" err="1"/>
            <a:t>kpl</a:t>
          </a:r>
          <a:r>
            <a:rPr lang="en-US" sz="2600" kern="1200" dirty="0"/>
            <a:t> 20</a:t>
          </a:r>
        </a:p>
      </dsp:txBody>
      <dsp:txXfrm>
        <a:off x="30442" y="1441676"/>
        <a:ext cx="10649069" cy="562726"/>
      </dsp:txXfrm>
    </dsp:sp>
    <dsp:sp modelId="{87E71F3D-371E-4F27-84B7-B43380ADEB8B}">
      <dsp:nvSpPr>
        <dsp:cNvPr id="0" name=""/>
        <dsp:cNvSpPr/>
      </dsp:nvSpPr>
      <dsp:spPr>
        <a:xfrm>
          <a:off x="0" y="2757815"/>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Tutustu</a:t>
          </a:r>
          <a:r>
            <a:rPr lang="en-US" sz="2600" kern="1200" dirty="0"/>
            <a:t> </a:t>
          </a:r>
          <a:r>
            <a:rPr lang="en-US" sz="2600" kern="1200" dirty="0" err="1"/>
            <a:t>ekumenian</a:t>
          </a:r>
          <a:r>
            <a:rPr lang="en-US" sz="2600" kern="1200" dirty="0"/>
            <a:t> ja </a:t>
          </a:r>
          <a:r>
            <a:rPr lang="en-US" sz="2600" kern="1200" dirty="0" err="1"/>
            <a:t>uskontodialogian</a:t>
          </a:r>
          <a:r>
            <a:rPr lang="en-US" sz="2600" kern="1200" dirty="0"/>
            <a:t> </a:t>
          </a:r>
          <a:r>
            <a:rPr lang="en-US" sz="2600" kern="1200" dirty="0" err="1"/>
            <a:t>ilmiöihin</a:t>
          </a:r>
          <a:r>
            <a:rPr lang="en-US" sz="2600" kern="1200" dirty="0"/>
            <a:t> </a:t>
          </a:r>
        </a:p>
      </dsp:txBody>
      <dsp:txXfrm>
        <a:off x="30442" y="2788257"/>
        <a:ext cx="10649069" cy="562726"/>
      </dsp:txXfrm>
    </dsp:sp>
    <dsp:sp modelId="{00C53C82-73D3-45EB-967C-68C5FB5E070F}">
      <dsp:nvSpPr>
        <dsp:cNvPr id="0" name=""/>
        <dsp:cNvSpPr/>
      </dsp:nvSpPr>
      <dsp:spPr>
        <a:xfrm>
          <a:off x="0" y="4083410"/>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Kurkistus</a:t>
          </a:r>
          <a:r>
            <a:rPr lang="en-US" sz="2600" kern="1200" dirty="0"/>
            <a:t> </a:t>
          </a:r>
          <a:r>
            <a:rPr lang="en-US" sz="2600" kern="1200" dirty="0" err="1"/>
            <a:t>katoliseen</a:t>
          </a:r>
          <a:r>
            <a:rPr lang="en-US" sz="2600" kern="1200" dirty="0"/>
            <a:t> </a:t>
          </a:r>
          <a:r>
            <a:rPr lang="en-US" sz="2600" kern="1200" dirty="0" err="1"/>
            <a:t>pappisvihkimykseen</a:t>
          </a:r>
          <a:endParaRPr lang="en-US" sz="2600" kern="1200" dirty="0"/>
        </a:p>
      </dsp:txBody>
      <dsp:txXfrm>
        <a:off x="30442" y="4113852"/>
        <a:ext cx="10649069" cy="562726"/>
      </dsp:txXfrm>
    </dsp:sp>
    <dsp:sp modelId="{4DB48D4D-D13D-4EDE-9050-E00C875D7EEE}">
      <dsp:nvSpPr>
        <dsp:cNvPr id="0" name=""/>
        <dsp:cNvSpPr/>
      </dsp:nvSpPr>
      <dsp:spPr>
        <a:xfrm>
          <a:off x="0" y="3449124"/>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 Kpl 21 Uskontojen ja katsomusten välinen dialogi </a:t>
          </a:r>
        </a:p>
      </dsp:txBody>
      <dsp:txXfrm>
        <a:off x="30442" y="3479566"/>
        <a:ext cx="10649069" cy="562726"/>
      </dsp:txXfrm>
    </dsp:sp>
    <dsp:sp modelId="{8ED43076-43E8-4BF0-8651-00DEDC5F821C}">
      <dsp:nvSpPr>
        <dsp:cNvPr id="0" name=""/>
        <dsp:cNvSpPr/>
      </dsp:nvSpPr>
      <dsp:spPr>
        <a:xfrm>
          <a:off x="0" y="2067572"/>
          <a:ext cx="10709953" cy="62361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 Kpl 20 Uskonto, auttamistyö ja kansalaistoiminta </a:t>
          </a:r>
        </a:p>
      </dsp:txBody>
      <dsp:txXfrm>
        <a:off x="30442" y="2098014"/>
        <a:ext cx="10649069" cy="56272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13.5.2026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9897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DEFE-67DC-4156-82AF-ABE1A91C1BF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C51AD5A-2ACA-1A74-5975-0FD997D0969D}"/>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C1DB4D18-0C5E-7C10-4E24-021CFE3F304A}"/>
              </a:ext>
            </a:extLst>
          </p:cNvPr>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35659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12</a:t>
            </a:fld>
            <a:endParaRPr lang="fi-FI"/>
          </a:p>
        </p:txBody>
      </p:sp>
    </p:spTree>
    <p:extLst>
      <p:ext uri="{BB962C8B-B14F-4D97-AF65-F5344CB8AC3E}">
        <p14:creationId xmlns:p14="http://schemas.microsoft.com/office/powerpoint/2010/main" val="1244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D05B2699-6828-4D15-8853-76BD4E119FF6}" type="datetime1">
              <a:rPr lang="fi-FI" smtClean="0"/>
              <a:t>13.5.2026</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08762254-5D89-4E75-9E15-BF1FC421DFEB}" type="datetime1">
              <a:rPr lang="fi-FI" smtClean="0"/>
              <a:t>13.5.2026</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7130D8D7-12CF-420B-BB50-52F501974B6F}" type="datetime1">
              <a:rPr lang="fi-FI" smtClean="0"/>
              <a:t>13.5.2026</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7A2D6A71-11AD-4D86-A598-80F4699D1930}" type="datetime1">
              <a:rPr lang="fi-FI" smtClean="0"/>
              <a:t>13.5.2026</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0860128C-263A-4779-BA30-70154E731E15}" type="datetime1">
              <a:rPr lang="fi-FI" smtClean="0"/>
              <a:t>13.5.2026</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94E0E350-5130-44A5-BFA2-3B7F7D891A58}" type="datetime1">
              <a:rPr lang="fi-FI" smtClean="0"/>
              <a:t>13.5.2026</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CEDCCCC3-FC86-465B-902C-DDCA63097486}" type="datetime1">
              <a:rPr lang="fi-FI" smtClean="0"/>
              <a:t>13.5.2026</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D40542EF-6756-403E-B4CD-015EDEEBF9A2}" type="datetime1">
              <a:rPr lang="fi-FI" smtClean="0"/>
              <a:t>13.5.2026</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35D5061B-36C4-4149-BC9F-EE4216A7BC74}" type="datetime1">
              <a:rPr lang="fi-FI" smtClean="0"/>
              <a:t>13.5.2026</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463C1B8A-205B-4AF9-8192-E1673D70B6E2}" type="datetime1">
              <a:rPr lang="fi-FI" smtClean="0"/>
              <a:t>13.5.2026</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E6C3FBF0-7DF5-4F60-A632-0E54815DAF4D}" type="datetime1">
              <a:rPr lang="fi-FI" smtClean="0"/>
              <a:t>13.5.2026</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20. Uskonto, auttamistyö ja kansalaistoiminta</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A2E583F-DA53-47FB-A71B-3EEC8FCAF7CF}" type="datetime1">
              <a:rPr lang="fi-FI" smtClean="0"/>
              <a:t>13.5.2026</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20. Uskonto, auttamistyö ja kansalaistoiminta</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appi.fi/" TargetMode="External"/><Relationship Id="rId2" Type="http://schemas.openxmlformats.org/officeDocument/2006/relationships/hyperlink" Target="https://www.ekumenia.fi/nuoret_ja_ekumenia/ketko_/" TargetMode="External"/><Relationship Id="rId1" Type="http://schemas.openxmlformats.org/officeDocument/2006/relationships/slideLayout" Target="../slideLayouts/slideLayout2.xml"/><Relationship Id="rId4" Type="http://schemas.openxmlformats.org/officeDocument/2006/relationships/hyperlink" Target="https://domini.lif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ialogikasvatus.fi/yhteisymmarrysviikko/etusivu/" TargetMode="External"/><Relationship Id="rId2" Type="http://schemas.openxmlformats.org/officeDocument/2006/relationships/hyperlink" Target="https://teologia.fi/2018/04/kuunteleva-keskustelu-kirjoituksista-kolmen-uskonnon-juhlia-pyhissae-teksteissa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skot.f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kultainensaanto.wordpres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ADB9A5-4314-4AAB-9E57-B98BF4DB7556}"/>
              </a:ext>
            </a:extLst>
          </p:cNvPr>
          <p:cNvSpPr>
            <a:spLocks noGrp="1"/>
          </p:cNvSpPr>
          <p:nvPr>
            <p:ph type="title"/>
          </p:nvPr>
        </p:nvSpPr>
        <p:spPr>
          <a:xfrm>
            <a:off x="729667" y="760646"/>
            <a:ext cx="10515600" cy="1325563"/>
          </a:xfrm>
        </p:spPr>
        <p:txBody>
          <a:bodyPr wrap="square" anchor="ctr">
            <a:normAutofit fontScale="90000"/>
          </a:bodyPr>
          <a:lstStyle/>
          <a:p>
            <a:r>
              <a:rPr lang="fi-FI" b="1" dirty="0"/>
              <a:t>UE 4 - Aikataulu </a:t>
            </a:r>
            <a:br>
              <a:rPr lang="fi-FI" dirty="0"/>
            </a:br>
            <a:br>
              <a:rPr lang="fi-FI" dirty="0"/>
            </a:br>
            <a:endParaRPr lang="fi-FI" dirty="0"/>
          </a:p>
        </p:txBody>
      </p:sp>
      <p:sp>
        <p:nvSpPr>
          <p:cNvPr id="5" name="Dian numeron paikkamerkki 4">
            <a:extLst>
              <a:ext uri="{FF2B5EF4-FFF2-40B4-BE49-F238E27FC236}">
                <a16:creationId xmlns:a16="http://schemas.microsoft.com/office/drawing/2014/main" id="{EB344C29-8E5E-08B5-4444-8C9C4C2924B6}"/>
              </a:ext>
            </a:extLst>
          </p:cNvPr>
          <p:cNvSpPr>
            <a:spLocks noGrp="1"/>
          </p:cNvSpPr>
          <p:nvPr>
            <p:ph type="sldNum" idx="12"/>
          </p:nvPr>
        </p:nvSpPr>
        <p:spPr>
          <a:xfrm>
            <a:off x="8610600" y="6356350"/>
            <a:ext cx="2743200" cy="365125"/>
          </a:xfrm>
        </p:spPr>
        <p:txBody>
          <a:bodyPr wrap="square" anchor="ctr">
            <a:normAutofit/>
          </a:bodyPr>
          <a:lstStyle/>
          <a:p>
            <a:pPr marL="0" lvl="0" indent="0" rtl="0">
              <a:spcBef>
                <a:spcPts val="0"/>
              </a:spcBef>
              <a:spcAft>
                <a:spcPts val="600"/>
              </a:spcAft>
              <a:buNone/>
            </a:pPr>
            <a:fld id="{00000000-1234-1234-1234-123412341234}" type="slidenum">
              <a:rPr lang="fi-FI" smtClean="0"/>
              <a:pPr marL="0" lvl="0" indent="0" rtl="0">
                <a:spcBef>
                  <a:spcPts val="0"/>
                </a:spcBef>
                <a:spcAft>
                  <a:spcPts val="600"/>
                </a:spcAft>
                <a:buNone/>
              </a:pPr>
              <a:t>1</a:t>
            </a:fld>
            <a:endParaRPr lang="fi-FI"/>
          </a:p>
        </p:txBody>
      </p:sp>
      <p:graphicFrame>
        <p:nvGraphicFramePr>
          <p:cNvPr id="14" name="Tekstin paikkamerkki 2">
            <a:extLst>
              <a:ext uri="{FF2B5EF4-FFF2-40B4-BE49-F238E27FC236}">
                <a16:creationId xmlns:a16="http://schemas.microsoft.com/office/drawing/2014/main" id="{B3A3C45C-3BD4-A465-64E7-76E4B67D2799}"/>
              </a:ext>
            </a:extLst>
          </p:cNvPr>
          <p:cNvGraphicFramePr/>
          <p:nvPr/>
        </p:nvGraphicFramePr>
        <p:xfrm>
          <a:off x="87086" y="1142999"/>
          <a:ext cx="11974285" cy="544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62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endParaRPr lang="fi-FI" sz="4200" dirty="0">
              <a:latin typeface="+mn-lt"/>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a:pPr>
            <a:r>
              <a:rPr lang="fi-FI" altLang="fi-FI" sz="2200" b="1" dirty="0">
                <a:hlinkClick r:id="rId2"/>
              </a:rPr>
              <a:t>KETKO</a:t>
            </a:r>
            <a:r>
              <a:rPr lang="fi-FI" altLang="fi-FI" sz="2200" dirty="0"/>
              <a:t> on Suomen Ekumeenisen Neuvoston järjestämä kansainvälisen ja ekumeenisen toiminnan koulutusohjelma, jossa tutustutaan erilaisiin kristillisiin perinteisiin ja pohditaan ekumenian sekä kirkkojen kansainvälisen yhteistyön merkitystä.  </a:t>
            </a:r>
          </a:p>
          <a:p>
            <a:pPr marL="457200" indent="-457200">
              <a:buFont typeface="+mj-lt"/>
              <a:buAutoNum type="arabicPeriod"/>
            </a:pPr>
            <a:r>
              <a:rPr lang="fi-FI" altLang="fi-FI" sz="2200" b="1" dirty="0">
                <a:hlinkClick r:id="rId3"/>
              </a:rPr>
              <a:t>EAPPI</a:t>
            </a:r>
            <a:r>
              <a:rPr lang="fi-FI" altLang="fi-FI" sz="2200" dirty="0"/>
              <a:t> on Kirkkojen maailmanneuvoston kansainvälinen ohjelma, joka lähettää vapaaehtoisia tarkkailemaan ihmisoikeustilannetta Palestiinan ja Israelin välisen konfliktin kriittisille alueille Länsirannalla ja Itä-Jerusalemissa. </a:t>
            </a:r>
          </a:p>
          <a:p>
            <a:pPr marL="457200" indent="-457200">
              <a:buFont typeface="+mj-lt"/>
              <a:buAutoNum type="arabicPeriod"/>
            </a:pPr>
            <a:r>
              <a:rPr lang="fi-FI" altLang="fi-FI" sz="2200" b="1" dirty="0">
                <a:hlinkClick r:id="rId4"/>
              </a:rPr>
              <a:t>Domini Life</a:t>
            </a:r>
            <a:r>
              <a:rPr lang="fi-FI" altLang="fi-FI" sz="2200" b="1" dirty="0"/>
              <a:t> </a:t>
            </a:r>
            <a:r>
              <a:rPr lang="fi-FI" altLang="fi-FI" sz="2200" dirty="0"/>
              <a:t>on sovellus, joka kokoaa yhteen kristillisiä mediasisältöjä monesta eri lähteestä ja jonka rukousseinällä voi jättää omia esirukouspyyntöjä ja rukoilla muiden jättämien aiheiden puolesta.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spTree>
    <p:extLst>
      <p:ext uri="{BB962C8B-B14F-4D97-AF65-F5344CB8AC3E}">
        <p14:creationId xmlns:p14="http://schemas.microsoft.com/office/powerpoint/2010/main" val="27573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endParaRPr lang="fi-FI" sz="4200" dirty="0">
              <a:latin typeface="+mn-lt"/>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startAt="4"/>
            </a:pPr>
            <a:r>
              <a:rPr lang="fi-FI" altLang="fi-FI" sz="2200" b="1" dirty="0">
                <a:hlinkClick r:id="rId2"/>
              </a:rPr>
              <a:t>Scriptual </a:t>
            </a:r>
            <a:r>
              <a:rPr lang="fi-FI" altLang="fi-FI" sz="2200" b="1" dirty="0" err="1">
                <a:hlinkClick r:id="rId2"/>
              </a:rPr>
              <a:t>reasoning</a:t>
            </a:r>
            <a:r>
              <a:rPr lang="fi-FI" altLang="fi-FI" sz="2200" b="1" dirty="0"/>
              <a:t> </a:t>
            </a:r>
            <a:r>
              <a:rPr lang="fi-FI" altLang="fi-FI" sz="2200" dirty="0"/>
              <a:t>eli Kuunteleva keskustelu kirjoituksista tarkoittaa ns. </a:t>
            </a:r>
            <a:r>
              <a:rPr lang="fi-FI" altLang="fi-FI" sz="2200" dirty="0" err="1"/>
              <a:t>abrahamilaisten</a:t>
            </a:r>
            <a:r>
              <a:rPr lang="fi-FI" altLang="fi-FI" sz="2200" dirty="0"/>
              <a:t> uskontojen eli juutalaisten, kristittyjen ja muslimien yhteisiä hetkiä, jolloin kunkin uskonnon edustajat esittelevät omia pyhiä kirjoituksia jostain yhteisestä aiheesta esim. lähimmäisenrakkaudesta ja aiheesta keskustellaan yhdessä. </a:t>
            </a:r>
          </a:p>
          <a:p>
            <a:pPr marL="457200" indent="-457200">
              <a:buFont typeface="+mj-lt"/>
              <a:buAutoNum type="arabicPeriod" startAt="4"/>
            </a:pPr>
            <a:r>
              <a:rPr lang="fi-FI" altLang="fi-FI" sz="2200" b="1" dirty="0">
                <a:hlinkClick r:id="rId3"/>
              </a:rPr>
              <a:t>Uskontojen ja katsomusten yhteisymmärryksen viikon</a:t>
            </a:r>
            <a:r>
              <a:rPr lang="fi-FI" altLang="fi-FI" sz="2200" dirty="0"/>
              <a:t> taustalla on YK:n yleiskokouksen vuonna 2010 hyväksymä päätöslauselma, jonka mukaan tällaista viikkoa vietetään helmikuun ensimmäisellä viikolla. Viikolla on joka vuosi eri teema, jonka ympärille järjestetään erilaisia tapahtumia.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26568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endParaRPr lang="fi-FI" sz="4200" dirty="0">
              <a:latin typeface="+mn-lt"/>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startAt="6"/>
            </a:pPr>
            <a:r>
              <a:rPr lang="fi-FI" altLang="fi-FI" sz="2200" b="1" dirty="0">
                <a:hlinkClick r:id="rId3"/>
              </a:rPr>
              <a:t>Uskontojen yhteistyö Suomessa ry – USKOT-foorumi</a:t>
            </a:r>
            <a:r>
              <a:rPr lang="fi-FI" altLang="fi-FI" sz="2200" dirty="0"/>
              <a:t> perustetiin tammikuussa 2011. Sen perustajajäsenyhteisöt edustavat kolmea uskontoperinnettä: juutalaisuutta, kristinuskoa ja islamia. Myöhemmin foorumiin on hyväksytty myös muita yhteisöjä. Foorumin päämääränä on vaalia yhteiskuntarauhaa uskonnonvapautta vahvistavassa hengessä edistämällä uskontojen välistä vuoropuhelua, yhdenvertaisuutta, keskinäistä kunnioitusta ja yhteistyötä. Foorumin toiminta edesauttaa uskonnollisten yhteisöjen yhteiskunnallista vaikuttavuutta ja pitää yllä yhteistä uskontokalenteria. </a:t>
            </a:r>
          </a:p>
          <a:p>
            <a:pPr marL="457200" indent="-457200">
              <a:buFont typeface="+mj-lt"/>
              <a:buAutoNum type="arabicPeriod" startAt="6"/>
            </a:pPr>
            <a:r>
              <a:rPr lang="fi-FI" altLang="fi-FI" sz="2200" b="1" dirty="0">
                <a:hlinkClick r:id="rId4"/>
              </a:rPr>
              <a:t>Uskot ilman rajoja</a:t>
            </a:r>
            <a:r>
              <a:rPr lang="fi-FI" altLang="fi-FI" sz="2200" dirty="0"/>
              <a:t> on kansainvälinen järjestö, joka edistää rakentavaa uskontojen- ja kulttuurienvälistä vuoropuhelua. Se edistää kultaisen säännön hengessä rauhan kulttuuria ja harjoittaa kehitysyhteistyötä tavoitteenaan sosiaalinen oikeudenmukaisuus, tasa-arvo ja yhteiskuntarauha. </a:t>
            </a:r>
          </a:p>
          <a:p>
            <a:pPr marL="457200" indent="-457200">
              <a:buFont typeface="+mj-lt"/>
              <a:buAutoNum type="arabicPeriod" startAt="6"/>
            </a:pPr>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a:p>
        </p:txBody>
      </p:sp>
    </p:spTree>
    <p:extLst>
      <p:ext uri="{BB962C8B-B14F-4D97-AF65-F5344CB8AC3E}">
        <p14:creationId xmlns:p14="http://schemas.microsoft.com/office/powerpoint/2010/main" val="12112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Ekumenia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Ekumenia tarkoittaa kristillisten kirkkojen yhteistyötä. </a:t>
            </a:r>
          </a:p>
          <a:p>
            <a:r>
              <a:rPr lang="fi-FI" altLang="fi-FI" sz="2200" dirty="0"/>
              <a:t>Ekumeniaa voidaan harjoittaa</a:t>
            </a:r>
          </a:p>
          <a:p>
            <a:pPr lvl="1">
              <a:buFont typeface="Calibri" panose="020F0502020204030204" pitchFamily="34" charset="0"/>
              <a:buChar char="̶"/>
            </a:pPr>
            <a:r>
              <a:rPr lang="fi-FI" altLang="fi-FI" sz="2200" dirty="0"/>
              <a:t>arkielämässä esimerkiksi kahden eri kirkkokunnan jäsenten välisissä avioliitoissa. </a:t>
            </a:r>
          </a:p>
          <a:p>
            <a:pPr lvl="1">
              <a:buFont typeface="Calibri" panose="020F0502020204030204" pitchFamily="34" charset="0"/>
              <a:buChar char="̶"/>
            </a:pPr>
            <a:r>
              <a:rPr lang="fi-FI" altLang="fi-FI" sz="2200" dirty="0"/>
              <a:t>virallisella kirkkojen välisellä tasolla esimerkiksi etsimällä kirkkoja yhdistäviä asioita.</a:t>
            </a:r>
          </a:p>
          <a:p>
            <a:r>
              <a:rPr lang="fi-FI" altLang="fi-FI" sz="2200" dirty="0"/>
              <a:t>Suomea pidetään ekumenian mallimaana.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pic>
        <p:nvPicPr>
          <p:cNvPr id="1026" name="Picture 2">
            <a:extLst>
              <a:ext uri="{FF2B5EF4-FFF2-40B4-BE49-F238E27FC236}">
                <a16:creationId xmlns:a16="http://schemas.microsoft.com/office/drawing/2014/main" id="{4266C01F-9178-A968-D696-F38BC3B07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041" y="3202156"/>
            <a:ext cx="2620724" cy="2833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Virallisen tason ekumenia Suomessa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Suomen Ekumeeninen Neuvosto organisoi Suomessa toimivien kristillisten yhteisöjen välistä yhteistyötä.</a:t>
            </a:r>
          </a:p>
          <a:p>
            <a:r>
              <a:rPr lang="fi-FI" altLang="fi-FI" sz="2200" dirty="0"/>
              <a:t>Suomessa lähes kaikki kristilliset yhteisöt kuuluvat Ekumeeniseen Neuvostoon.</a:t>
            </a:r>
          </a:p>
          <a:p>
            <a:r>
              <a:rPr lang="fi-FI" altLang="fi-FI" sz="2200" dirty="0"/>
              <a:t>Ekumeenisen Neuvoston toimintamuotoja:</a:t>
            </a:r>
          </a:p>
          <a:p>
            <a:pPr lvl="1">
              <a:buFont typeface="Calibri" panose="020F0502020204030204" pitchFamily="34" charset="0"/>
              <a:buChar char="̶"/>
            </a:pPr>
            <a:r>
              <a:rPr lang="fi-FI" altLang="fi-FI" sz="2200" dirty="0"/>
              <a:t>Ekumeeniset tapahtumat, kuten vuosittainen kristittyjen ykseyden ekumeeninen rukousviikko ja ekumeeninen vastuuviikko</a:t>
            </a:r>
          </a:p>
          <a:p>
            <a:pPr lvl="1">
              <a:buFont typeface="Calibri" panose="020F0502020204030204" pitchFamily="34" charset="0"/>
              <a:buChar char="̶"/>
            </a:pPr>
            <a:r>
              <a:rPr lang="fi-FI" altLang="fi-FI" sz="2200" dirty="0"/>
              <a:t>Kirkkojen väliset keskustelut</a:t>
            </a:r>
          </a:p>
          <a:p>
            <a:r>
              <a:rPr lang="fi-FI" altLang="fi-FI" sz="2200" dirty="0"/>
              <a:t>Suomen vapaakristillinen neuvosto organisoi Suomessa toimivien vapaiden suuntien keskinäistä yhteistyötä.</a:t>
            </a:r>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14</a:t>
            </a:fld>
            <a:endParaRPr lang="fi-FI"/>
          </a:p>
        </p:txBody>
      </p:sp>
    </p:spTree>
    <p:extLst>
      <p:ext uri="{BB962C8B-B14F-4D97-AF65-F5344CB8AC3E}">
        <p14:creationId xmlns:p14="http://schemas.microsoft.com/office/powerpoint/2010/main" val="192568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ja katsomusten dialogi</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367943" cy="4633913"/>
          </a:xfrm>
        </p:spPr>
        <p:txBody>
          <a:bodyPr/>
          <a:lstStyle/>
          <a:p>
            <a:r>
              <a:rPr lang="fi-FI" altLang="fi-FI" sz="2200" dirty="0"/>
              <a:t>Uskontodialogilla tarkoitetaan uskontojen ja katsomusten välistä vuoropuhelua. </a:t>
            </a:r>
          </a:p>
          <a:p>
            <a:r>
              <a:rPr lang="fi-FI" altLang="fi-FI" sz="2200" dirty="0"/>
              <a:t>Uskontodialogia käydään arkisesti eri uskontoihin kuuluvien ja uskonnottomien ihmisten välillä. </a:t>
            </a:r>
          </a:p>
          <a:p>
            <a:r>
              <a:rPr lang="fi-FI" altLang="fi-FI" sz="2200" dirty="0"/>
              <a:t>Virallisella tasolla uskontojen vuoropuhelua toteutetaan paikallisten, kansallisten ja kansainvälisten järjestöjen ja verkostojen kautta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15</a:t>
            </a:fld>
            <a:endParaRPr lang="fi-FI"/>
          </a:p>
        </p:txBody>
      </p:sp>
      <p:pic>
        <p:nvPicPr>
          <p:cNvPr id="6" name="Kuva 5" descr="Kuva, joka sisältää kohteen ulko, puu, henkilö, vilja&#10;&#10;Kuvaus luotu automaattisesti">
            <a:extLst>
              <a:ext uri="{FF2B5EF4-FFF2-40B4-BE49-F238E27FC236}">
                <a16:creationId xmlns:a16="http://schemas.microsoft.com/office/drawing/2014/main" id="{ED436516-D880-68AF-8895-F9C07EC07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606" y="2089499"/>
            <a:ext cx="4719352" cy="3539514"/>
          </a:xfrm>
          <a:prstGeom prst="rect">
            <a:avLst/>
          </a:prstGeom>
        </p:spPr>
      </p:pic>
    </p:spTree>
    <p:extLst>
      <p:ext uri="{BB962C8B-B14F-4D97-AF65-F5344CB8AC3E}">
        <p14:creationId xmlns:p14="http://schemas.microsoft.com/office/powerpoint/2010/main" val="120825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9220200" cy="733425"/>
          </a:xfrm>
        </p:spPr>
        <p:txBody>
          <a:bodyPr rtlCol="0">
            <a:noAutofit/>
          </a:bodyPr>
          <a:lstStyle/>
          <a:p>
            <a:pPr fontAlgn="auto">
              <a:spcAft>
                <a:spcPts val="0"/>
              </a:spcAft>
              <a:defRPr/>
            </a:pPr>
            <a:r>
              <a:rPr lang="fi-FI" sz="4200" dirty="0">
                <a:latin typeface="+mn-lt"/>
              </a:rPr>
              <a:t>Esimerkkejä uskontodialogista Suomessa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174995" cy="4633913"/>
          </a:xfrm>
        </p:spPr>
        <p:txBody>
          <a:bodyPr/>
          <a:lstStyle/>
          <a:p>
            <a:r>
              <a:rPr lang="fi-FI" altLang="fi-FI" sz="2200" dirty="0"/>
              <a:t>Kirkko ja juutalaisuus -työryhmä</a:t>
            </a:r>
          </a:p>
          <a:p>
            <a:r>
              <a:rPr lang="fi-FI" altLang="fi-FI" sz="2200" dirty="0"/>
              <a:t>Kirkko ja islam -työryhmä</a:t>
            </a:r>
          </a:p>
          <a:p>
            <a:r>
              <a:rPr lang="fi-FI" altLang="fi-FI" sz="2200" dirty="0"/>
              <a:t>USKOT-foorumi</a:t>
            </a:r>
          </a:p>
          <a:p>
            <a:r>
              <a:rPr lang="fi-FI" altLang="fi-FI" sz="2200" dirty="0"/>
              <a:t>Useiden paikallisten kansalaisjärjestöjen toiminta, kuten </a:t>
            </a:r>
            <a:r>
              <a:rPr lang="fi-FI" altLang="fi-FI" sz="2200" dirty="0" err="1"/>
              <a:t>Religions</a:t>
            </a:r>
            <a:r>
              <a:rPr lang="fi-FI" altLang="fi-FI" sz="2200" dirty="0"/>
              <a:t> for Peace Suomen naisverkosto</a:t>
            </a:r>
          </a:p>
          <a:p>
            <a:r>
              <a:rPr lang="fi-FI" altLang="fi-FI" sz="2200" dirty="0"/>
              <a:t>Uskontojen ja katsomusten välisen yhteisymmärryksen viikko.</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16</a:t>
            </a:fld>
            <a:endParaRPr lang="fi-FI"/>
          </a:p>
        </p:txBody>
      </p:sp>
      <p:pic>
        <p:nvPicPr>
          <p:cNvPr id="6" name="Kuva 5">
            <a:extLst>
              <a:ext uri="{FF2B5EF4-FFF2-40B4-BE49-F238E27FC236}">
                <a16:creationId xmlns:a16="http://schemas.microsoft.com/office/drawing/2014/main" id="{82DA4B39-D060-18EB-A19D-3EAADF4FD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28" y="4406113"/>
            <a:ext cx="2315362" cy="2315362"/>
          </a:xfrm>
          <a:prstGeom prst="rect">
            <a:avLst/>
          </a:prstGeom>
        </p:spPr>
      </p:pic>
      <p:pic>
        <p:nvPicPr>
          <p:cNvPr id="8" name="Kuva 7" descr="Kuva, joka sisältää kohteen teksti, tie, ulko, henkilöt&#10;&#10;Kuvaus luotu automaattisesti">
            <a:extLst>
              <a:ext uri="{FF2B5EF4-FFF2-40B4-BE49-F238E27FC236}">
                <a16:creationId xmlns:a16="http://schemas.microsoft.com/office/drawing/2014/main" id="{3FAEB8CF-FE19-886B-54E6-B0E954E460C4}"/>
              </a:ext>
            </a:extLst>
          </p:cNvPr>
          <p:cNvPicPr>
            <a:picLocks noChangeAspect="1"/>
          </p:cNvPicPr>
          <p:nvPr/>
        </p:nvPicPr>
        <p:blipFill rotWithShape="1">
          <a:blip r:embed="rId3">
            <a:extLst>
              <a:ext uri="{28A0092B-C50C-407E-A947-70E740481C1C}">
                <a14:useLocalDpi xmlns:a14="http://schemas.microsoft.com/office/drawing/2010/main" val="0"/>
              </a:ext>
            </a:extLst>
          </a:blip>
          <a:srcRect l="28254" t="12569" r="9851" b="20980"/>
          <a:stretch/>
        </p:blipFill>
        <p:spPr>
          <a:xfrm>
            <a:off x="6845417" y="1768495"/>
            <a:ext cx="5217952" cy="3734683"/>
          </a:xfrm>
          <a:prstGeom prst="rect">
            <a:avLst/>
          </a:prstGeom>
        </p:spPr>
      </p:pic>
    </p:spTree>
    <p:extLst>
      <p:ext uri="{BB962C8B-B14F-4D97-AF65-F5344CB8AC3E}">
        <p14:creationId xmlns:p14="http://schemas.microsoft.com/office/powerpoint/2010/main" val="132634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F3D61-FA4E-CD50-795B-7668FDCE00F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ABBD027-D370-E9E2-DC4C-56DFCBDBDF15}"/>
              </a:ext>
            </a:extLst>
          </p:cNvPr>
          <p:cNvSpPr>
            <a:spLocks noGrp="1"/>
          </p:cNvSpPr>
          <p:nvPr>
            <p:ph type="title"/>
          </p:nvPr>
        </p:nvSpPr>
        <p:spPr>
          <a:xfrm>
            <a:off x="838200" y="365125"/>
            <a:ext cx="10515600" cy="1325563"/>
          </a:xfrm>
        </p:spPr>
        <p:txBody>
          <a:bodyPr wrap="square" anchor="ctr">
            <a:normAutofit/>
          </a:bodyPr>
          <a:lstStyle/>
          <a:p>
            <a:r>
              <a:rPr lang="fi-FI" b="1" dirty="0"/>
              <a:t>Tunnilla tänään </a:t>
            </a:r>
          </a:p>
        </p:txBody>
      </p:sp>
      <p:sp>
        <p:nvSpPr>
          <p:cNvPr id="8" name="Footer Placeholder 2">
            <a:extLst>
              <a:ext uri="{FF2B5EF4-FFF2-40B4-BE49-F238E27FC236}">
                <a16:creationId xmlns:a16="http://schemas.microsoft.com/office/drawing/2014/main" id="{80B21C75-5542-215D-C67A-8C6415F05BEB}"/>
              </a:ext>
            </a:extLst>
          </p:cNvPr>
          <p:cNvSpPr>
            <a:spLocks noGrp="1"/>
          </p:cNvSpPr>
          <p:nvPr>
            <p:ph type="ftr" idx="11"/>
          </p:nvPr>
        </p:nvSpPr>
        <p:spPr>
          <a:xfrm>
            <a:off x="4038600" y="6356350"/>
            <a:ext cx="4114800" cy="365125"/>
          </a:xfrm>
        </p:spPr>
        <p:txBody>
          <a:bodyPr/>
          <a:lstStyle/>
          <a:p>
            <a:pPr>
              <a:spcAft>
                <a:spcPts val="600"/>
              </a:spcAft>
            </a:pPr>
            <a:r>
              <a:rPr lang="fi-FI"/>
              <a:t>1. Maailman uskontotilanne</a:t>
            </a:r>
          </a:p>
        </p:txBody>
      </p:sp>
      <p:sp>
        <p:nvSpPr>
          <p:cNvPr id="5" name="Dian numeron paikkamerkki 4">
            <a:extLst>
              <a:ext uri="{FF2B5EF4-FFF2-40B4-BE49-F238E27FC236}">
                <a16:creationId xmlns:a16="http://schemas.microsoft.com/office/drawing/2014/main" id="{7131C454-3311-A464-B4AC-FCF052F893E6}"/>
              </a:ext>
            </a:extLst>
          </p:cNvPr>
          <p:cNvSpPr>
            <a:spLocks noGrp="1"/>
          </p:cNvSpPr>
          <p:nvPr>
            <p:ph type="sldNum" idx="12"/>
          </p:nvPr>
        </p:nvSpPr>
        <p:spPr>
          <a:xfrm>
            <a:off x="8610600" y="6356350"/>
            <a:ext cx="2743200" cy="365125"/>
          </a:xfrm>
        </p:spPr>
        <p:txBody>
          <a:bodyPr wrap="square" anchor="ctr">
            <a:normAutofit/>
          </a:bodyPr>
          <a:lstStyle/>
          <a:p>
            <a:pPr marL="0" lvl="0" indent="0" rtl="0">
              <a:spcBef>
                <a:spcPts val="0"/>
              </a:spcBef>
              <a:spcAft>
                <a:spcPts val="600"/>
              </a:spcAft>
              <a:buNone/>
            </a:pPr>
            <a:fld id="{00000000-1234-1234-1234-123412341234}" type="slidenum">
              <a:rPr lang="fi-FI" smtClean="0"/>
              <a:pPr marL="0" lvl="0" indent="0" rtl="0">
                <a:spcBef>
                  <a:spcPts val="0"/>
                </a:spcBef>
                <a:spcAft>
                  <a:spcPts val="600"/>
                </a:spcAft>
                <a:buNone/>
              </a:pPr>
              <a:t>2</a:t>
            </a:fld>
            <a:endParaRPr lang="fi-FI"/>
          </a:p>
        </p:txBody>
      </p:sp>
      <p:graphicFrame>
        <p:nvGraphicFramePr>
          <p:cNvPr id="7" name="Tekstin paikkamerkki 2">
            <a:extLst>
              <a:ext uri="{FF2B5EF4-FFF2-40B4-BE49-F238E27FC236}">
                <a16:creationId xmlns:a16="http://schemas.microsoft.com/office/drawing/2014/main" id="{78E2F468-A30C-CEA4-DB8B-46BB2D80016D}"/>
              </a:ext>
            </a:extLst>
          </p:cNvPr>
          <p:cNvGraphicFramePr/>
          <p:nvPr>
            <p:extLst>
              <p:ext uri="{D42A27DB-BD31-4B8C-83A1-F6EECF244321}">
                <p14:modId xmlns:p14="http://schemas.microsoft.com/office/powerpoint/2010/main" val="2176031003"/>
              </p:ext>
            </p:extLst>
          </p:nvPr>
        </p:nvGraphicFramePr>
        <p:xfrm>
          <a:off x="838200" y="1881187"/>
          <a:ext cx="10709953" cy="497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30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20. Uskonto, auttamistyö ja kansalaistoiminta</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Uskonnolliset yhteisöt ja auttamistyö</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904839" cy="4633913"/>
          </a:xfrm>
        </p:spPr>
        <p:txBody>
          <a:bodyPr/>
          <a:lstStyle/>
          <a:p>
            <a:r>
              <a:rPr lang="fi-FI" altLang="fi-FI" sz="2200" dirty="0"/>
              <a:t>Kirkot ja uskonnolliset yhteisöt auttavat erityisesti niitä ihmisiä, jotka jäävät yhteiskunnan tarjoaman tuen ulkopuolelle. </a:t>
            </a:r>
          </a:p>
          <a:p>
            <a:r>
              <a:rPr lang="fi-FI" altLang="fi-FI" sz="2200" dirty="0"/>
              <a:t>Auttamistyötä arvostetaan, mutta se herättää myös kriittistä keskustelua.</a:t>
            </a:r>
          </a:p>
          <a:p>
            <a:pPr lvl="1">
              <a:buFont typeface="Calibri" panose="020F0502020204030204" pitchFamily="34" charset="0"/>
              <a:buChar char="̶"/>
            </a:pPr>
            <a:r>
              <a:rPr lang="fi-FI" altLang="fi-FI" sz="2200" dirty="0"/>
              <a:t>Esimerkiksi kielteisen turvapaikkapäätöksen saaneiden auttaminen.</a:t>
            </a:r>
          </a:p>
          <a:p>
            <a:r>
              <a:rPr lang="fi-FI" altLang="fi-FI" sz="2200" dirty="0"/>
              <a:t>Kansainvälinen auttaminen kohdistuu erityisesti huonossa asemassa olevien lasten ja naisten auttamiseen sekä erilaisissa kriiseissä toimimiseen.</a:t>
            </a:r>
          </a:p>
          <a:p>
            <a:endParaRPr lang="fi-FI" altLang="fi-FI" sz="2200" dirty="0"/>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20. Uskonto, auttamistyö ja kansalaistoiminta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pic>
        <p:nvPicPr>
          <p:cNvPr id="6" name="Kuva 5" descr="Kuva, joka sisältää kohteen henkilö, ulko&#10;&#10;Kuvaus luotu automaattisesti">
            <a:extLst>
              <a:ext uri="{FF2B5EF4-FFF2-40B4-BE49-F238E27FC236}">
                <a16:creationId xmlns:a16="http://schemas.microsoft.com/office/drawing/2014/main" id="{AC711846-9FCA-B480-399F-7C05AF396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905" y="2357306"/>
            <a:ext cx="4674765" cy="3116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Evankelis-luterilaisen kirkon avustustyö</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1" y="1543050"/>
            <a:ext cx="6611224" cy="4633913"/>
          </a:xfrm>
        </p:spPr>
        <p:txBody>
          <a:bodyPr/>
          <a:lstStyle/>
          <a:p>
            <a:r>
              <a:rPr lang="fi-FI" altLang="fi-FI" sz="2200" dirty="0"/>
              <a:t>Suomessa luterilaisen kirkon tekemä sosiaalinen avustustyö on laajaa verrattuna muihin uskonnollisiin yhteisöihin. </a:t>
            </a:r>
          </a:p>
          <a:p>
            <a:r>
              <a:rPr lang="fi-FI" altLang="fi-FI" sz="2200" dirty="0"/>
              <a:t>Kotimaassa kohderyhmiä ovat esimerkiksi vanhukset, päihdeongelmaiset, rikoksista tuomitut, velkaantuneet ja taloudellista tukea tarvitsevat, eri tavoin vammaiset, työttömät ja maahanmuuttajat.</a:t>
            </a:r>
          </a:p>
          <a:p>
            <a:r>
              <a:rPr lang="fi-FI" altLang="fi-FI" sz="2200" dirty="0"/>
              <a:t>Seurakuntien diakoniatyö toimii usein yhteistyössä kuntien sosiaalitoimen ja erilaisten järjestöjen kanssa.</a:t>
            </a:r>
          </a:p>
          <a:p>
            <a:r>
              <a:rPr lang="fi-FI" altLang="fi-FI" sz="2200" dirty="0"/>
              <a:t>Kirkon ulkomaanapu on Suomen suurin kehitysyhteistyöjärjestö. </a:t>
            </a:r>
          </a:p>
          <a:p>
            <a:r>
              <a:rPr lang="fi-FI" altLang="fi-FI" sz="2200" dirty="0"/>
              <a:t>Myös luterilaisen kirkon lähetysjärjestöt, kuten Suomen Lähetysseura, tekevät auttamistyötä.</a:t>
            </a:r>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20. Uskonto, auttamistyö ja kansalaistoiminta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pic>
        <p:nvPicPr>
          <p:cNvPr id="6" name="Kuva 5" descr="Kuva, joka sisältää kohteen puu, ulko, ruoho, tie&#10;&#10;Kuvaus luotu automaattisesti">
            <a:extLst>
              <a:ext uri="{FF2B5EF4-FFF2-40B4-BE49-F238E27FC236}">
                <a16:creationId xmlns:a16="http://schemas.microsoft.com/office/drawing/2014/main" id="{ED714B1F-7BAE-7CAB-A182-B25DA950A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204" y="2348916"/>
            <a:ext cx="4449050" cy="2966033"/>
          </a:xfrm>
          <a:prstGeom prst="rect">
            <a:avLst/>
          </a:prstGeom>
        </p:spPr>
      </p:pic>
      <p:sp>
        <p:nvSpPr>
          <p:cNvPr id="5" name="Tekstiruutu 4">
            <a:extLst>
              <a:ext uri="{FF2B5EF4-FFF2-40B4-BE49-F238E27FC236}">
                <a16:creationId xmlns:a16="http://schemas.microsoft.com/office/drawing/2014/main" id="{06AB9B64-5134-0B1B-B039-74209DB0F1EA}"/>
              </a:ext>
            </a:extLst>
          </p:cNvPr>
          <p:cNvSpPr txBox="1"/>
          <p:nvPr/>
        </p:nvSpPr>
        <p:spPr>
          <a:xfrm>
            <a:off x="8035608" y="5558771"/>
            <a:ext cx="3261360" cy="707886"/>
          </a:xfrm>
          <a:prstGeom prst="rect">
            <a:avLst/>
          </a:prstGeom>
          <a:solidFill>
            <a:schemeClr val="accent5">
              <a:lumMod val="60000"/>
              <a:lumOff val="40000"/>
            </a:schemeClr>
          </a:solidFill>
        </p:spPr>
        <p:txBody>
          <a:bodyPr wrap="square" rtlCol="0">
            <a:spAutoFit/>
          </a:bodyPr>
          <a:lstStyle/>
          <a:p>
            <a:r>
              <a:rPr lang="fi-FI" sz="2000" dirty="0"/>
              <a:t>Mitä muita luterilaisen kirkon lähetysjärjestöjä tiedät?</a:t>
            </a:r>
          </a:p>
        </p:txBody>
      </p:sp>
    </p:spTree>
    <p:extLst>
      <p:ext uri="{BB962C8B-B14F-4D97-AF65-F5344CB8AC3E}">
        <p14:creationId xmlns:p14="http://schemas.microsoft.com/office/powerpoint/2010/main" val="89020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Esimerkkejä muiden uskonnollisten yhteisöjen auttamistyöstä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946783" cy="4633913"/>
          </a:xfrm>
        </p:spPr>
        <p:txBody>
          <a:bodyPr/>
          <a:lstStyle/>
          <a:p>
            <a:r>
              <a:rPr lang="fi-FI" altLang="fi-FI" sz="2200" dirty="0"/>
              <a:t>Vapaakristilliset kirkot</a:t>
            </a:r>
          </a:p>
          <a:p>
            <a:pPr lvl="1">
              <a:buFont typeface="Calibri" panose="020F0502020204030204" pitchFamily="34" charset="0"/>
              <a:buChar char="̶"/>
            </a:pPr>
            <a:r>
              <a:rPr lang="fi-FI" altLang="fi-FI" sz="2200" dirty="0"/>
              <a:t>Pelastusarmeija tekee sosiaalista työtä esim. päihdekuntoutujien parissa ja järjestää erilaisia keräyksiä esim. Joulupata-keräys. </a:t>
            </a:r>
          </a:p>
          <a:p>
            <a:pPr lvl="1">
              <a:buFont typeface="Calibri" panose="020F0502020204030204" pitchFamily="34" charset="0"/>
              <a:buChar char="̶"/>
            </a:pPr>
            <a:r>
              <a:rPr lang="fi-FI" altLang="fi-FI" sz="2200" dirty="0" err="1"/>
              <a:t>Fida</a:t>
            </a:r>
            <a:r>
              <a:rPr lang="fi-FI" altLang="fi-FI" sz="2200" dirty="0"/>
              <a:t> on helluntailiikkeen lähetys- ja kehitysyhteistyöjärjestö, jolla on esim. vaatemyymälöitä.</a:t>
            </a:r>
          </a:p>
          <a:p>
            <a:r>
              <a:rPr lang="fi-FI" altLang="fi-FI" sz="2200" dirty="0"/>
              <a:t>Suomen katoliset seurakunnat</a:t>
            </a:r>
          </a:p>
          <a:p>
            <a:pPr lvl="1">
              <a:buFont typeface="Calibri" panose="020F0502020204030204" pitchFamily="34" charset="0"/>
              <a:buChar char="̶"/>
            </a:pPr>
            <a:r>
              <a:rPr lang="fi-FI" altLang="fi-FI" sz="2200" dirty="0"/>
              <a:t>Sairaiden ja vanhusten auttaminen, pakolaisten ja maahanmuuttajien kotoutumisen tukeminen</a:t>
            </a:r>
          </a:p>
          <a:p>
            <a:pPr lvl="1">
              <a:buFont typeface="Calibri" panose="020F0502020204030204" pitchFamily="34" charset="0"/>
              <a:buChar char="̶"/>
            </a:pPr>
            <a:r>
              <a:rPr lang="fi-FI" altLang="fi-FI" sz="2200" dirty="0"/>
              <a:t>Suomen katolinen kirkko on mukana kansainvälisen </a:t>
            </a:r>
            <a:r>
              <a:rPr lang="fi-FI" altLang="fi-FI" sz="2200" dirty="0" err="1"/>
              <a:t>Caritas</a:t>
            </a:r>
            <a:r>
              <a:rPr lang="fi-FI" altLang="fi-FI" sz="2200" dirty="0"/>
              <a:t>-avustusjärjestön työssä. </a:t>
            </a:r>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20. Uskonto, auttamistyö ja kansalaistoiminta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pic>
        <p:nvPicPr>
          <p:cNvPr id="6" name="Kuva 5">
            <a:extLst>
              <a:ext uri="{FF2B5EF4-FFF2-40B4-BE49-F238E27FC236}">
                <a16:creationId xmlns:a16="http://schemas.microsoft.com/office/drawing/2014/main" id="{7E0E296A-36A7-9C07-F6DB-00EA01B339FA}"/>
              </a:ext>
            </a:extLst>
          </p:cNvPr>
          <p:cNvPicPr>
            <a:picLocks noChangeAspect="1"/>
          </p:cNvPicPr>
          <p:nvPr/>
        </p:nvPicPr>
        <p:blipFill rotWithShape="1">
          <a:blip r:embed="rId2">
            <a:extLst>
              <a:ext uri="{28A0092B-C50C-407E-A947-70E740481C1C}">
                <a14:useLocalDpi xmlns:a14="http://schemas.microsoft.com/office/drawing/2010/main" val="0"/>
              </a:ext>
            </a:extLst>
          </a:blip>
          <a:srcRect r="44203" b="47428"/>
          <a:stretch/>
        </p:blipFill>
        <p:spPr>
          <a:xfrm>
            <a:off x="8153400" y="3696388"/>
            <a:ext cx="3415092" cy="2659962"/>
          </a:xfrm>
          <a:prstGeom prst="rect">
            <a:avLst/>
          </a:prstGeom>
        </p:spPr>
      </p:pic>
      <p:pic>
        <p:nvPicPr>
          <p:cNvPr id="8" name="Kuva 7">
            <a:extLst>
              <a:ext uri="{FF2B5EF4-FFF2-40B4-BE49-F238E27FC236}">
                <a16:creationId xmlns:a16="http://schemas.microsoft.com/office/drawing/2014/main" id="{261BF9AA-92BE-9528-60D6-204573D6A506}"/>
              </a:ext>
            </a:extLst>
          </p:cNvPr>
          <p:cNvPicPr>
            <a:picLocks noChangeAspect="1"/>
          </p:cNvPicPr>
          <p:nvPr/>
        </p:nvPicPr>
        <p:blipFill rotWithShape="1">
          <a:blip r:embed="rId2">
            <a:extLst>
              <a:ext uri="{28A0092B-C50C-407E-A947-70E740481C1C}">
                <a14:useLocalDpi xmlns:a14="http://schemas.microsoft.com/office/drawing/2010/main" val="0"/>
              </a:ext>
            </a:extLst>
          </a:blip>
          <a:srcRect t="52599" r="44607"/>
          <a:stretch/>
        </p:blipFill>
        <p:spPr>
          <a:xfrm>
            <a:off x="8153400" y="1543050"/>
            <a:ext cx="3462852" cy="2449584"/>
          </a:xfrm>
          <a:prstGeom prst="rect">
            <a:avLst/>
          </a:prstGeom>
        </p:spPr>
      </p:pic>
    </p:spTree>
    <p:extLst>
      <p:ext uri="{BB962C8B-B14F-4D97-AF65-F5344CB8AC3E}">
        <p14:creationId xmlns:p14="http://schemas.microsoft.com/office/powerpoint/2010/main" val="121631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Esimerkkejä muiden uskonnollisten yhteisöjen auttamistyöstä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Juutalainen seurakunta</a:t>
            </a:r>
          </a:p>
          <a:p>
            <a:pPr lvl="1">
              <a:buFont typeface="Calibri" panose="020F0502020204030204" pitchFamily="34" charset="0"/>
              <a:buChar char="̶"/>
            </a:pPr>
            <a:r>
              <a:rPr lang="fi-FI" altLang="fi-FI" sz="2200" dirty="0"/>
              <a:t>Sosiaalilautakunta, hyväntekeväisyysjärjestöjä ja palveluohjaajia</a:t>
            </a:r>
          </a:p>
          <a:p>
            <a:r>
              <a:rPr lang="fi-FI" altLang="fi-FI" sz="2200" dirty="0"/>
              <a:t>Muslimit</a:t>
            </a:r>
          </a:p>
          <a:p>
            <a:pPr lvl="1">
              <a:buFont typeface="Calibri" panose="020F0502020204030204" pitchFamily="34" charset="0"/>
              <a:buChar char="̶"/>
            </a:pPr>
            <a:r>
              <a:rPr lang="fi-FI" altLang="fi-FI" sz="2200" dirty="0"/>
              <a:t>Erilaisia järjestöjä (esim. NUMU), nuorten aktivoiminen ja sukupuolten tasa-arvon edistäminen.</a:t>
            </a:r>
          </a:p>
          <a:p>
            <a:pPr lvl="1">
              <a:buFont typeface="Calibri" panose="020F0502020204030204" pitchFamily="34" charset="0"/>
              <a:buChar char="̶"/>
            </a:pPr>
            <a:r>
              <a:rPr lang="fi-FI" altLang="fi-FI" sz="2200" dirty="0"/>
              <a:t>Maailmassa toimii useita islamilaista kehitystyötä tekeviä järjestöjä, joihin suomalaiset järjestöt ovat yhteyksissä esimerkiksi </a:t>
            </a:r>
            <a:r>
              <a:rPr lang="fi-FI" altLang="fi-FI" sz="2200" dirty="0" err="1"/>
              <a:t>Islamic</a:t>
            </a:r>
            <a:r>
              <a:rPr lang="fi-FI" altLang="fi-FI" sz="2200" dirty="0"/>
              <a:t> </a:t>
            </a:r>
            <a:r>
              <a:rPr lang="fi-FI" altLang="fi-FI" sz="2200" dirty="0" err="1"/>
              <a:t>Relief</a:t>
            </a:r>
            <a:r>
              <a:rPr lang="fi-FI" altLang="fi-FI" sz="2200" dirty="0"/>
              <a:t> Finland.</a:t>
            </a:r>
          </a:p>
          <a:p>
            <a:endParaRPr lang="fi-FI" altLang="fi-FI" sz="2200" dirty="0"/>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20. Uskonto, auttamistyö ja kansalaistoiminta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54602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21. Uskontojen ja katsomusten välinen dialogi</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a:t>Ydinsisällöt</a:t>
            </a:r>
            <a:endParaRPr lang="fi-FI" altLang="fi-FI"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Millaisesta toiminnasta on kyse?</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a:pPr>
            <a:r>
              <a:rPr lang="fi-FI" altLang="fi-FI" sz="2200" dirty="0"/>
              <a:t>Ystäväsi on ilmoittautunut </a:t>
            </a:r>
            <a:r>
              <a:rPr lang="fi-FI" altLang="fi-FI" sz="2200" b="1" dirty="0"/>
              <a:t>KETKO-kurssille</a:t>
            </a:r>
            <a:r>
              <a:rPr lang="fi-FI" altLang="fi-FI" sz="2200" dirty="0"/>
              <a:t>. Elli</a:t>
            </a:r>
          </a:p>
          <a:p>
            <a:pPr marL="457200" indent="-457200">
              <a:buFont typeface="+mj-lt"/>
              <a:buAutoNum type="arabicPeriod"/>
            </a:pPr>
            <a:r>
              <a:rPr lang="fi-FI" altLang="fi-FI" sz="2200" dirty="0"/>
              <a:t>Koulussasi käy vierailija, joka mainostaa nuorille mahdollisuutta lähteä mukaan </a:t>
            </a:r>
            <a:r>
              <a:rPr lang="fi-FI" altLang="fi-FI" sz="2200" b="1" dirty="0" err="1"/>
              <a:t>EAPPIin</a:t>
            </a:r>
            <a:r>
              <a:rPr lang="fi-FI" altLang="fi-FI" sz="2200" dirty="0"/>
              <a:t>. Terho </a:t>
            </a:r>
          </a:p>
          <a:p>
            <a:pPr marL="457200" indent="-457200">
              <a:buFont typeface="+mj-lt"/>
              <a:buAutoNum type="arabicPeriod"/>
            </a:pPr>
            <a:r>
              <a:rPr lang="fi-FI" altLang="fi-FI" sz="2200" dirty="0"/>
              <a:t>Äitisi kertoo ladanneensa puhelimeensa </a:t>
            </a:r>
            <a:r>
              <a:rPr lang="fi-FI" altLang="fi-FI" sz="2200" b="1" dirty="0"/>
              <a:t>Domini Life </a:t>
            </a:r>
            <a:r>
              <a:rPr lang="fi-FI" altLang="fi-FI" sz="2200" dirty="0"/>
              <a:t>-sovelluksen. Tuukka</a:t>
            </a:r>
          </a:p>
          <a:p>
            <a:pPr marL="457200" indent="-457200">
              <a:buFont typeface="+mj-lt"/>
              <a:buAutoNum type="arabicPeriod"/>
            </a:pPr>
            <a:r>
              <a:rPr lang="fi-FI" altLang="fi-FI" sz="2200" dirty="0"/>
              <a:t>Kouluusi on tullut vaihto-opiskelija Lontoosta, ja hän kyselee sinulta, järjestetäänkö Suomessa </a:t>
            </a:r>
            <a:r>
              <a:rPr lang="fi-FI" altLang="fi-FI" sz="2200" b="1" dirty="0" err="1"/>
              <a:t>Scriptural</a:t>
            </a:r>
            <a:r>
              <a:rPr lang="fi-FI" altLang="fi-FI" sz="2200" b="1" dirty="0"/>
              <a:t> </a:t>
            </a:r>
            <a:r>
              <a:rPr lang="fi-FI" altLang="fi-FI" sz="2200" b="1" dirty="0" err="1"/>
              <a:t>reasoning</a:t>
            </a:r>
            <a:r>
              <a:rPr lang="fi-FI" altLang="fi-FI" sz="2200" b="1" dirty="0"/>
              <a:t> -</a:t>
            </a:r>
            <a:r>
              <a:rPr lang="fi-FI" altLang="fi-FI" sz="2200" dirty="0"/>
              <a:t>iltoja (suomeksi ”Kuunteleva keskustelu kirjoituksista”). Jaakko</a:t>
            </a:r>
          </a:p>
          <a:p>
            <a:pPr marL="457200" indent="-457200">
              <a:buFont typeface="+mj-lt"/>
              <a:buAutoNum type="arabicPeriod"/>
            </a:pPr>
            <a:r>
              <a:rPr lang="fi-FI" altLang="fi-FI" sz="2200" dirty="0"/>
              <a:t>Koulussasi järjestetään </a:t>
            </a:r>
            <a:r>
              <a:rPr lang="fi-FI" altLang="fi-FI" sz="2200" b="1" dirty="0"/>
              <a:t>Uskontojen ja katsomusten välisen yhteisymmärryksen viikko </a:t>
            </a:r>
            <a:r>
              <a:rPr lang="fi-FI" altLang="fi-FI" sz="2200" dirty="0"/>
              <a:t>ja jäät miettimään, onko tämä lähiseurakunnan keksimä idea. Lotta-Maria</a:t>
            </a:r>
          </a:p>
          <a:p>
            <a:pPr marL="457200" indent="-457200">
              <a:buFont typeface="+mj-lt"/>
              <a:buAutoNum type="arabicPeriod"/>
            </a:pPr>
            <a:r>
              <a:rPr lang="fi-FI" altLang="fi-FI" sz="2200" dirty="0"/>
              <a:t>Luet uutisen, jossa kerrotaan </a:t>
            </a:r>
            <a:r>
              <a:rPr lang="fi-FI" altLang="fi-FI" sz="2200" b="1" dirty="0"/>
              <a:t>USKOT-foorumin</a:t>
            </a:r>
            <a:r>
              <a:rPr lang="fi-FI" altLang="fi-FI" sz="2200" dirty="0"/>
              <a:t> järjestämästä rauhankävelystä. Antti</a:t>
            </a:r>
          </a:p>
          <a:p>
            <a:pPr marL="457200" indent="-457200">
              <a:buFont typeface="+mj-lt"/>
              <a:buAutoNum type="arabicPeriod"/>
            </a:pPr>
            <a:r>
              <a:rPr lang="fi-FI" altLang="fi-FI" sz="2200" dirty="0"/>
              <a:t>Saat kadulla käteesi lehtisen, jossa kerrotaan </a:t>
            </a:r>
            <a:r>
              <a:rPr lang="fi-FI" altLang="fi-FI" sz="2200" b="1" dirty="0"/>
              <a:t>Uskot ilman rajoja ry</a:t>
            </a:r>
            <a:r>
              <a:rPr lang="fi-FI" altLang="fi-FI" sz="2200" dirty="0"/>
              <a:t>:n toiminnasta.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21. Uskontojen ja katsomusten välinen dialogi</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13988568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1003</Words>
  <Application>Microsoft Office PowerPoint</Application>
  <PresentationFormat>Laajakuva</PresentationFormat>
  <Paragraphs>114</Paragraphs>
  <Slides>16</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Calibri Light</vt:lpstr>
      <vt:lpstr>Office-teema</vt:lpstr>
      <vt:lpstr>UE 4 - Aikataulu   </vt:lpstr>
      <vt:lpstr>Tunnilla tänään </vt:lpstr>
      <vt:lpstr>20. Uskonto, auttamistyö ja kansalaistoiminta</vt:lpstr>
      <vt:lpstr>Uskonnolliset yhteisöt ja auttamistyö</vt:lpstr>
      <vt:lpstr>Evankelis-luterilaisen kirkon avustustyö</vt:lpstr>
      <vt:lpstr>Esimerkkejä muiden uskonnollisten yhteisöjen auttamistyöstä</vt:lpstr>
      <vt:lpstr>Esimerkkejä muiden uskonnollisten yhteisöjen auttamistyöstä</vt:lpstr>
      <vt:lpstr>21. Uskontojen ja katsomusten välinen dialogi</vt:lpstr>
      <vt:lpstr>Millaisesta toiminnasta on kyse?</vt:lpstr>
      <vt:lpstr>PowerPoint-esitys</vt:lpstr>
      <vt:lpstr>PowerPoint-esitys</vt:lpstr>
      <vt:lpstr>PowerPoint-esitys</vt:lpstr>
      <vt:lpstr>Ekumenia</vt:lpstr>
      <vt:lpstr>Virallisen tason ekumenia Suomessa</vt:lpstr>
      <vt:lpstr>Uskontojen ja katsomusten dialogi</vt:lpstr>
      <vt:lpstr>Esimerkkejä uskontodialogista Suomessa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Anne Saari</cp:lastModifiedBy>
  <cp:revision>45</cp:revision>
  <dcterms:created xsi:type="dcterms:W3CDTF">2021-06-01T16:07:13Z</dcterms:created>
  <dcterms:modified xsi:type="dcterms:W3CDTF">2026-05-13T11:53:20Z</dcterms:modified>
</cp:coreProperties>
</file>