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77" r:id="rId2"/>
    <p:sldId id="278" r:id="rId3"/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80" r:id="rId17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7E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6BC289-2E9A-42EE-A1AD-59CD0FB9728A}" v="16" dt="2026-05-11T09:46:57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4F300BAD-BA7F-4E6A-A0DA-F4EB57F86994}"/>
    <pc:docChg chg="undo redo custSel addSld modSld">
      <pc:chgData name="Anne Saari" userId="06911239-b8a8-4566-8071-18295be52f0e" providerId="ADAL" clId="{4F300BAD-BA7F-4E6A-A0DA-F4EB57F86994}" dt="2026-05-11T09:55:01.915" v="2091" actId="20577"/>
      <pc:docMkLst>
        <pc:docMk/>
      </pc:docMkLst>
      <pc:sldChg chg="addSp modSp mod">
        <pc:chgData name="Anne Saari" userId="06911239-b8a8-4566-8071-18295be52f0e" providerId="ADAL" clId="{4F300BAD-BA7F-4E6A-A0DA-F4EB57F86994}" dt="2026-05-11T09:03:12.871" v="914" actId="20577"/>
        <pc:sldMkLst>
          <pc:docMk/>
          <pc:sldMk cId="0" sldId="257"/>
        </pc:sldMkLst>
        <pc:spChg chg="add mod">
          <ac:chgData name="Anne Saari" userId="06911239-b8a8-4566-8071-18295be52f0e" providerId="ADAL" clId="{4F300BAD-BA7F-4E6A-A0DA-F4EB57F86994}" dt="2026-05-11T09:03:12.871" v="914" actId="20577"/>
          <ac:spMkLst>
            <pc:docMk/>
            <pc:sldMk cId="0" sldId="257"/>
            <ac:spMk id="5" creationId="{A7146DED-94DC-AFF6-0BAC-A3594C143D4E}"/>
          </ac:spMkLst>
        </pc:spChg>
        <pc:spChg chg="mod">
          <ac:chgData name="Anne Saari" userId="06911239-b8a8-4566-8071-18295be52f0e" providerId="ADAL" clId="{4F300BAD-BA7F-4E6A-A0DA-F4EB57F86994}" dt="2026-05-11T08:54:34.443" v="598" actId="20577"/>
          <ac:spMkLst>
            <pc:docMk/>
            <pc:sldMk cId="0" sldId="257"/>
            <ac:spMk id="3075" creationId="{4B2E3F6B-2452-43DB-9BA0-AF372E3BB025}"/>
          </ac:spMkLst>
        </pc:spChg>
        <pc:picChg chg="mod">
          <ac:chgData name="Anne Saari" userId="06911239-b8a8-4566-8071-18295be52f0e" providerId="ADAL" clId="{4F300BAD-BA7F-4E6A-A0DA-F4EB57F86994}" dt="2026-05-11T09:02:51.954" v="899" actId="1076"/>
          <ac:picMkLst>
            <pc:docMk/>
            <pc:sldMk cId="0" sldId="257"/>
            <ac:picMk id="6" creationId="{1A981054-A69A-06BC-7FAB-870A40C71BB9}"/>
          </ac:picMkLst>
        </pc:picChg>
      </pc:sldChg>
      <pc:sldChg chg="addSp delSp modSp mod">
        <pc:chgData name="Anne Saari" userId="06911239-b8a8-4566-8071-18295be52f0e" providerId="ADAL" clId="{4F300BAD-BA7F-4E6A-A0DA-F4EB57F86994}" dt="2026-05-11T09:03:35.077" v="915" actId="255"/>
        <pc:sldMkLst>
          <pc:docMk/>
          <pc:sldMk cId="2870675547" sldId="258"/>
        </pc:sldMkLst>
        <pc:spChg chg="add del mod">
          <ac:chgData name="Anne Saari" userId="06911239-b8a8-4566-8071-18295be52f0e" providerId="ADAL" clId="{4F300BAD-BA7F-4E6A-A0DA-F4EB57F86994}" dt="2026-05-11T08:59:38.281" v="800" actId="22"/>
          <ac:spMkLst>
            <pc:docMk/>
            <pc:sldMk cId="2870675547" sldId="258"/>
            <ac:spMk id="7" creationId="{765879E0-4F23-8A75-6BD8-7AAE24124A26}"/>
          </ac:spMkLst>
        </pc:spChg>
        <pc:spChg chg="add mod">
          <ac:chgData name="Anne Saari" userId="06911239-b8a8-4566-8071-18295be52f0e" providerId="ADAL" clId="{4F300BAD-BA7F-4E6A-A0DA-F4EB57F86994}" dt="2026-05-11T09:03:35.077" v="915" actId="255"/>
          <ac:spMkLst>
            <pc:docMk/>
            <pc:sldMk cId="2870675547" sldId="258"/>
            <ac:spMk id="8" creationId="{866E2F21-41E2-52AB-C889-1C905187B00F}"/>
          </ac:spMkLst>
        </pc:spChg>
      </pc:sldChg>
      <pc:sldChg chg="addSp modSp mod">
        <pc:chgData name="Anne Saari" userId="06911239-b8a8-4566-8071-18295be52f0e" providerId="ADAL" clId="{4F300BAD-BA7F-4E6A-A0DA-F4EB57F86994}" dt="2026-05-11T09:43:27.255" v="1508" actId="1076"/>
        <pc:sldMkLst>
          <pc:docMk/>
          <pc:sldMk cId="2240496342" sldId="260"/>
        </pc:sldMkLst>
        <pc:spChg chg="add mod">
          <ac:chgData name="Anne Saari" userId="06911239-b8a8-4566-8071-18295be52f0e" providerId="ADAL" clId="{4F300BAD-BA7F-4E6A-A0DA-F4EB57F86994}" dt="2026-05-11T09:43:27.255" v="1508" actId="1076"/>
          <ac:spMkLst>
            <pc:docMk/>
            <pc:sldMk cId="2240496342" sldId="260"/>
            <ac:spMk id="5" creationId="{0D5E2118-9E4B-7732-A432-8BDCDF041096}"/>
          </ac:spMkLst>
        </pc:spChg>
      </pc:sldChg>
      <pc:sldChg chg="modSp mod">
        <pc:chgData name="Anne Saari" userId="06911239-b8a8-4566-8071-18295be52f0e" providerId="ADAL" clId="{4F300BAD-BA7F-4E6A-A0DA-F4EB57F86994}" dt="2026-05-11T09:43:46.350" v="1509" actId="14100"/>
        <pc:sldMkLst>
          <pc:docMk/>
          <pc:sldMk cId="4208270763" sldId="263"/>
        </pc:sldMkLst>
        <pc:picChg chg="mod">
          <ac:chgData name="Anne Saari" userId="06911239-b8a8-4566-8071-18295be52f0e" providerId="ADAL" clId="{4F300BAD-BA7F-4E6A-A0DA-F4EB57F86994}" dt="2026-05-11T09:43:46.350" v="1509" actId="14100"/>
          <ac:picMkLst>
            <pc:docMk/>
            <pc:sldMk cId="4208270763" sldId="263"/>
            <ac:picMk id="6" creationId="{CEAE57E9-0BFE-143C-E4FC-1D6E0A0CC8E4}"/>
          </ac:picMkLst>
        </pc:picChg>
      </pc:sldChg>
      <pc:sldChg chg="addSp delSp modSp mod">
        <pc:chgData name="Anne Saari" userId="06911239-b8a8-4566-8071-18295be52f0e" providerId="ADAL" clId="{4F300BAD-BA7F-4E6A-A0DA-F4EB57F86994}" dt="2026-05-11T09:50:58.016" v="1933" actId="20577"/>
        <pc:sldMkLst>
          <pc:docMk/>
          <pc:sldMk cId="2122633258" sldId="265"/>
        </pc:sldMkLst>
        <pc:spChg chg="add del mod">
          <ac:chgData name="Anne Saari" userId="06911239-b8a8-4566-8071-18295be52f0e" providerId="ADAL" clId="{4F300BAD-BA7F-4E6A-A0DA-F4EB57F86994}" dt="2026-05-11T09:46:35.336" v="1646"/>
          <ac:spMkLst>
            <pc:docMk/>
            <pc:sldMk cId="2122633258" sldId="265"/>
            <ac:spMk id="5" creationId="{E8167CC0-0A64-60D5-AFFD-A6E48FCE6D87}"/>
          </ac:spMkLst>
        </pc:spChg>
        <pc:spChg chg="add mod">
          <ac:chgData name="Anne Saari" userId="06911239-b8a8-4566-8071-18295be52f0e" providerId="ADAL" clId="{4F300BAD-BA7F-4E6A-A0DA-F4EB57F86994}" dt="2026-05-11T09:50:58.016" v="1933" actId="20577"/>
          <ac:spMkLst>
            <pc:docMk/>
            <pc:sldMk cId="2122633258" sldId="265"/>
            <ac:spMk id="6" creationId="{7D6DE631-7AB6-E1F6-CA76-F1C1BD12071E}"/>
          </ac:spMkLst>
        </pc:spChg>
        <pc:spChg chg="mod">
          <ac:chgData name="Anne Saari" userId="06911239-b8a8-4566-8071-18295be52f0e" providerId="ADAL" clId="{4F300BAD-BA7F-4E6A-A0DA-F4EB57F86994}" dt="2026-05-11T09:46:42.756" v="1648" actId="5793"/>
          <ac:spMkLst>
            <pc:docMk/>
            <pc:sldMk cId="2122633258" sldId="265"/>
            <ac:spMk id="3075" creationId="{4B2E3F6B-2452-43DB-9BA0-AF372E3BB025}"/>
          </ac:spMkLst>
        </pc:spChg>
      </pc:sldChg>
      <pc:sldChg chg="modSp add mod">
        <pc:chgData name="Anne Saari" userId="06911239-b8a8-4566-8071-18295be52f0e" providerId="ADAL" clId="{4F300BAD-BA7F-4E6A-A0DA-F4EB57F86994}" dt="2026-05-11T08:39:04.813" v="116" actId="20577"/>
        <pc:sldMkLst>
          <pc:docMk/>
          <pc:sldMk cId="793626712" sldId="277"/>
        </pc:sldMkLst>
        <pc:graphicFrameChg chg="mod modGraphic">
          <ac:chgData name="Anne Saari" userId="06911239-b8a8-4566-8071-18295be52f0e" providerId="ADAL" clId="{4F300BAD-BA7F-4E6A-A0DA-F4EB57F86994}" dt="2026-05-11T08:39:04.813" v="116" actId="20577"/>
          <ac:graphicFrameMkLst>
            <pc:docMk/>
            <pc:sldMk cId="793626712" sldId="277"/>
            <ac:graphicFrameMk id="14" creationId="{B3A3C45C-3BD4-A465-64E7-76E4B67D2799}"/>
          </ac:graphicFrameMkLst>
        </pc:graphicFrameChg>
      </pc:sldChg>
      <pc:sldChg chg="modSp add mod">
        <pc:chgData name="Anne Saari" userId="06911239-b8a8-4566-8071-18295be52f0e" providerId="ADAL" clId="{4F300BAD-BA7F-4E6A-A0DA-F4EB57F86994}" dt="2026-05-11T09:55:01.915" v="2091" actId="20577"/>
        <pc:sldMkLst>
          <pc:docMk/>
          <pc:sldMk cId="858308657" sldId="278"/>
        </pc:sldMkLst>
        <pc:graphicFrameChg chg="mod modGraphic">
          <ac:chgData name="Anne Saari" userId="06911239-b8a8-4566-8071-18295be52f0e" providerId="ADAL" clId="{4F300BAD-BA7F-4E6A-A0DA-F4EB57F86994}" dt="2026-05-11T09:55:01.915" v="2091" actId="20577"/>
          <ac:graphicFrameMkLst>
            <pc:docMk/>
            <pc:sldMk cId="858308657" sldId="278"/>
            <ac:graphicFrameMk id="7" creationId="{78E2F468-A30C-CEA4-DB8B-46BB2D80016D}"/>
          </ac:graphicFrameMkLst>
        </pc:graphicFrameChg>
      </pc:sldChg>
      <pc:sldChg chg="addSp delSp modSp add mod setBg setClrOvrMap">
        <pc:chgData name="Anne Saari" userId="06911239-b8a8-4566-8071-18295be52f0e" providerId="ADAL" clId="{4F300BAD-BA7F-4E6A-A0DA-F4EB57F86994}" dt="2026-05-11T09:53:07.447" v="1937" actId="26606"/>
        <pc:sldMkLst>
          <pc:docMk/>
          <pc:sldMk cId="2070629737" sldId="279"/>
        </pc:sldMkLst>
        <pc:spChg chg="mod">
          <ac:chgData name="Anne Saari" userId="06911239-b8a8-4566-8071-18295be52f0e" providerId="ADAL" clId="{4F300BAD-BA7F-4E6A-A0DA-F4EB57F86994}" dt="2026-05-11T09:53:07.447" v="1937" actId="26606"/>
          <ac:spMkLst>
            <pc:docMk/>
            <pc:sldMk cId="2070629737" sldId="279"/>
            <ac:spMk id="2" creationId="{45625FF0-2ADA-4718-9F13-0395B556DDC3}"/>
          </ac:spMkLst>
        </pc:spChg>
        <pc:spChg chg="mod">
          <ac:chgData name="Anne Saari" userId="06911239-b8a8-4566-8071-18295be52f0e" providerId="ADAL" clId="{4F300BAD-BA7F-4E6A-A0DA-F4EB57F86994}" dt="2026-05-11T09:53:07.447" v="1937" actId="26606"/>
          <ac:spMkLst>
            <pc:docMk/>
            <pc:sldMk cId="2070629737" sldId="279"/>
            <ac:spMk id="3" creationId="{AB370220-A88D-4199-931D-DA202CA85C9A}"/>
          </ac:spMkLst>
        </pc:spChg>
        <pc:spChg chg="mod">
          <ac:chgData name="Anne Saari" userId="06911239-b8a8-4566-8071-18295be52f0e" providerId="ADAL" clId="{4F300BAD-BA7F-4E6A-A0DA-F4EB57F86994}" dt="2026-05-11T09:53:07.447" v="1937" actId="26606"/>
          <ac:spMkLst>
            <pc:docMk/>
            <pc:sldMk cId="2070629737" sldId="279"/>
            <ac:spMk id="4" creationId="{7D46FAD7-0606-4CA6-B680-0B12E11B6C20}"/>
          </ac:spMkLst>
        </pc:spChg>
        <pc:spChg chg="del">
          <ac:chgData name="Anne Saari" userId="06911239-b8a8-4566-8071-18295be52f0e" providerId="ADAL" clId="{4F300BAD-BA7F-4E6A-A0DA-F4EB57F86994}" dt="2026-05-11T09:51:41.778" v="1934" actId="26606"/>
          <ac:spMkLst>
            <pc:docMk/>
            <pc:sldMk cId="2070629737" sldId="279"/>
            <ac:spMk id="3075" creationId="{4B2E3F6B-2452-43DB-9BA0-AF372E3BB025}"/>
          </ac:spMkLst>
        </pc:spChg>
        <pc:spChg chg="add del">
          <ac:chgData name="Anne Saari" userId="06911239-b8a8-4566-8071-18295be52f0e" providerId="ADAL" clId="{4F300BAD-BA7F-4E6A-A0DA-F4EB57F86994}" dt="2026-05-11T09:53:07.447" v="1937" actId="26606"/>
          <ac:spMkLst>
            <pc:docMk/>
            <pc:sldMk cId="2070629737" sldId="279"/>
            <ac:spMk id="3083" creationId="{9228552E-C8B1-4A80-8448-0787CE0FC704}"/>
          </ac:spMkLst>
        </pc:spChg>
        <pc:graphicFrameChg chg="add mod ord modGraphic">
          <ac:chgData name="Anne Saari" userId="06911239-b8a8-4566-8071-18295be52f0e" providerId="ADAL" clId="{4F300BAD-BA7F-4E6A-A0DA-F4EB57F86994}" dt="2026-05-11T09:53:07.447" v="1937" actId="26606"/>
          <ac:graphicFrameMkLst>
            <pc:docMk/>
            <pc:sldMk cId="2070629737" sldId="279"/>
            <ac:graphicFrameMk id="3077" creationId="{D4B6A57E-819B-2BFC-00B4-703D1CAC17E5}"/>
          </ac:graphicFrameMkLst>
        </pc:graphicFrameChg>
        <pc:picChg chg="add del">
          <ac:chgData name="Anne Saari" userId="06911239-b8a8-4566-8071-18295be52f0e" providerId="ADAL" clId="{4F300BAD-BA7F-4E6A-A0DA-F4EB57F86994}" dt="2026-05-11T09:53:07.447" v="1937" actId="26606"/>
          <ac:picMkLst>
            <pc:docMk/>
            <pc:sldMk cId="2070629737" sldId="279"/>
            <ac:picMk id="3079" creationId="{D401DDDF-A2FB-E7AD-1B4F-6CC77511D0C0}"/>
          </ac:picMkLst>
        </pc:picChg>
      </pc:sldChg>
      <pc:sldChg chg="addSp delSp modSp add mod">
        <pc:chgData name="Anne Saari" userId="06911239-b8a8-4566-8071-18295be52f0e" providerId="ADAL" clId="{4F300BAD-BA7F-4E6A-A0DA-F4EB57F86994}" dt="2026-05-11T09:53:10.346" v="1939" actId="26606"/>
        <pc:sldMkLst>
          <pc:docMk/>
          <pc:sldMk cId="828467932" sldId="280"/>
        </pc:sldMkLst>
        <pc:spChg chg="mod">
          <ac:chgData name="Anne Saari" userId="06911239-b8a8-4566-8071-18295be52f0e" providerId="ADAL" clId="{4F300BAD-BA7F-4E6A-A0DA-F4EB57F86994}" dt="2026-05-11T08:49:45.630" v="309" actId="20577"/>
          <ac:spMkLst>
            <pc:docMk/>
            <pc:sldMk cId="828467932" sldId="280"/>
            <ac:spMk id="2" creationId="{45625FF0-2ADA-4718-9F13-0395B556DDC3}"/>
          </ac:spMkLst>
        </pc:spChg>
        <pc:spChg chg="add del">
          <ac:chgData name="Anne Saari" userId="06911239-b8a8-4566-8071-18295be52f0e" providerId="ADAL" clId="{4F300BAD-BA7F-4E6A-A0DA-F4EB57F86994}" dt="2026-05-11T09:53:10.346" v="1939" actId="26606"/>
          <ac:spMkLst>
            <pc:docMk/>
            <pc:sldMk cId="828467932" sldId="280"/>
            <ac:spMk id="3075" creationId="{4B2E3F6B-2452-43DB-9BA0-AF372E3BB025}"/>
          </ac:spMkLst>
        </pc:spChg>
        <pc:graphicFrameChg chg="add del">
          <ac:chgData name="Anne Saari" userId="06911239-b8a8-4566-8071-18295be52f0e" providerId="ADAL" clId="{4F300BAD-BA7F-4E6A-A0DA-F4EB57F86994}" dt="2026-05-11T09:53:10.346" v="1939" actId="26606"/>
          <ac:graphicFrameMkLst>
            <pc:docMk/>
            <pc:sldMk cId="828467932" sldId="280"/>
            <ac:graphicFrameMk id="3077" creationId="{FC3F1B1A-0733-D6C2-DC41-6D3414B42E42}"/>
          </ac:graphicFrameMkLst>
        </pc:graphicFrame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2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image" Target="../media/image17.sv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image" Target="../media/image12.svg"/><Relationship Id="rId5" Type="http://schemas.openxmlformats.org/officeDocument/2006/relationships/image" Target="../media/image16.sv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svg"/><Relationship Id="rId1" Type="http://schemas.openxmlformats.org/officeDocument/2006/relationships/image" Target="../media/image17.sv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59A41-3C79-4D98-A1F6-AA4409364BE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9A0FB3-A74A-49E2-AE6A-35DB4D8349C4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15 Suomen uskontotilanne ja sen muutokset &amp; uskonnonvapaus</a:t>
          </a:r>
          <a:br>
            <a:rPr lang="fi-FI" b="0" i="0" dirty="0"/>
          </a:br>
          <a:r>
            <a:rPr lang="fi-FI" b="0" i="0" dirty="0"/>
            <a:t> kpl 1-3</a:t>
          </a:r>
          <a:endParaRPr lang="en-US" dirty="0"/>
        </a:p>
      </dgm:t>
    </dgm:pt>
    <dgm:pt modelId="{DEFDCB24-D347-4169-8B02-B00C24450235}" type="parTrans" cxnId="{E10F6233-A5DB-4268-85CB-ACCFEAD2A7D3}">
      <dgm:prSet/>
      <dgm:spPr/>
      <dgm:t>
        <a:bodyPr/>
        <a:lstStyle/>
        <a:p>
          <a:endParaRPr lang="en-US"/>
        </a:p>
      </dgm:t>
    </dgm:pt>
    <dgm:pt modelId="{C2D247F2-435E-469C-94BB-F77652E04DE2}" type="sibTrans" cxnId="{E10F6233-A5DB-4268-85CB-ACCFEAD2A7D3}">
      <dgm:prSet/>
      <dgm:spPr/>
      <dgm:t>
        <a:bodyPr/>
        <a:lstStyle/>
        <a:p>
          <a:endParaRPr lang="en-US"/>
        </a:p>
      </dgm:t>
    </dgm:pt>
    <dgm:pt modelId="{B6A1B3E0-F6C5-4EC2-83D9-3A65605E81B5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16  Muinaisusko, katolisuus, Kustaa Vaasa ja puhdasoppisuus</a:t>
          </a:r>
          <a:br>
            <a:rPr lang="fi-FI" b="0" i="0" dirty="0"/>
          </a:br>
          <a:r>
            <a:rPr lang="fi-FI" b="0" i="0" dirty="0"/>
            <a:t>kpl 4-7</a:t>
          </a:r>
          <a:br>
            <a:rPr lang="fi-FI" b="0" i="0" dirty="0"/>
          </a:br>
          <a:r>
            <a:rPr lang="fi-FI" b="0" i="0" dirty="0"/>
            <a:t>1. media-analyysi 16.4.</a:t>
          </a:r>
          <a:endParaRPr lang="en-US" dirty="0"/>
        </a:p>
      </dgm:t>
    </dgm:pt>
    <dgm:pt modelId="{D00CC847-A37B-4A46-AB32-40B55776B4D3}" type="parTrans" cxnId="{2E0DF60D-DF82-413A-897C-7CB64BB08D4E}">
      <dgm:prSet/>
      <dgm:spPr/>
      <dgm:t>
        <a:bodyPr/>
        <a:lstStyle/>
        <a:p>
          <a:endParaRPr lang="en-US"/>
        </a:p>
      </dgm:t>
    </dgm:pt>
    <dgm:pt modelId="{8D288D5F-940B-4CF8-85BE-F388560E2236}" type="sibTrans" cxnId="{2E0DF60D-DF82-413A-897C-7CB64BB08D4E}">
      <dgm:prSet/>
      <dgm:spPr/>
      <dgm:t>
        <a:bodyPr/>
        <a:lstStyle/>
        <a:p>
          <a:endParaRPr lang="en-US"/>
        </a:p>
      </dgm:t>
    </dgm:pt>
    <dgm:pt modelId="{AD88D203-08D7-4098-93C0-3D9C983E5AD4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Vk</a:t>
          </a:r>
          <a:r>
            <a:rPr lang="en-US" dirty="0"/>
            <a:t> 17 </a:t>
          </a:r>
          <a:r>
            <a:rPr lang="en-US" dirty="0" err="1"/>
            <a:t>Herätysliikkeet</a:t>
          </a:r>
          <a:r>
            <a:rPr lang="en-US" dirty="0"/>
            <a:t>, </a:t>
          </a:r>
          <a:r>
            <a:rPr lang="en-US" dirty="0" err="1"/>
            <a:t>kirkko&amp;kunnat</a:t>
          </a:r>
          <a:r>
            <a:rPr lang="en-US" dirty="0"/>
            <a:t> 1800-luku, </a:t>
          </a:r>
          <a:r>
            <a:rPr lang="en-US" dirty="0" err="1"/>
            <a:t>ev.lut.kirkko</a:t>
          </a:r>
          <a:r>
            <a:rPr lang="en-US" dirty="0"/>
            <a:t> 1900-luku</a:t>
          </a:r>
          <a:br>
            <a:rPr lang="en-US" dirty="0"/>
          </a:br>
          <a:r>
            <a:rPr lang="en-US" dirty="0" err="1"/>
            <a:t>kpl</a:t>
          </a:r>
          <a:r>
            <a:rPr lang="en-US" dirty="0"/>
            <a:t> 8-10 </a:t>
          </a:r>
        </a:p>
      </dgm:t>
    </dgm:pt>
    <dgm:pt modelId="{119623ED-55F9-42EE-95A2-43A060389EA2}" type="parTrans" cxnId="{099B0394-7097-487C-B662-239DE3A49477}">
      <dgm:prSet/>
      <dgm:spPr/>
      <dgm:t>
        <a:bodyPr/>
        <a:lstStyle/>
        <a:p>
          <a:endParaRPr lang="en-US"/>
        </a:p>
      </dgm:t>
    </dgm:pt>
    <dgm:pt modelId="{77D3D829-98C4-49B7-B5CD-C245CD8F9584}" type="sibTrans" cxnId="{099B0394-7097-487C-B662-239DE3A49477}">
      <dgm:prSet/>
      <dgm:spPr/>
      <dgm:t>
        <a:bodyPr/>
        <a:lstStyle/>
        <a:p>
          <a:endParaRPr lang="en-US"/>
        </a:p>
      </dgm:t>
    </dgm:pt>
    <dgm:pt modelId="{5B42962B-3E0A-420D-86EC-883AF58F4CD9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18 Monivalintakoe 28.4. </a:t>
          </a:r>
          <a:br>
            <a:rPr lang="fi-FI" b="0" i="0" dirty="0"/>
          </a:br>
          <a:r>
            <a:rPr lang="fi-FI" b="0" i="0" dirty="0"/>
            <a:t>kpl 11-14</a:t>
          </a:r>
        </a:p>
        <a:p>
          <a:r>
            <a:rPr lang="fi-FI" b="0" i="0" dirty="0"/>
            <a:t>Uskonnottomuus</a:t>
          </a:r>
          <a:br>
            <a:rPr lang="fi-FI" b="0" i="0" dirty="0"/>
          </a:br>
          <a:r>
            <a:rPr lang="fi-FI" b="0" i="0" dirty="0"/>
            <a:t>kpl 18</a:t>
          </a:r>
          <a:br>
            <a:rPr lang="fi-FI" b="0" i="0" dirty="0"/>
          </a:br>
          <a:endParaRPr lang="en-US" dirty="0"/>
        </a:p>
      </dgm:t>
    </dgm:pt>
    <dgm:pt modelId="{0A4FCE7E-F308-42E5-B86B-E45C07B9FFE2}" type="parTrans" cxnId="{AB9BA4E5-1080-44CC-9B06-E3F591103870}">
      <dgm:prSet/>
      <dgm:spPr/>
      <dgm:t>
        <a:bodyPr/>
        <a:lstStyle/>
        <a:p>
          <a:endParaRPr lang="en-US"/>
        </a:p>
      </dgm:t>
    </dgm:pt>
    <dgm:pt modelId="{D298763A-243A-4ED3-93A5-EFC615517119}" type="sibTrans" cxnId="{AB9BA4E5-1080-44CC-9B06-E3F591103870}">
      <dgm:prSet/>
      <dgm:spPr/>
      <dgm:t>
        <a:bodyPr/>
        <a:lstStyle/>
        <a:p>
          <a:endParaRPr lang="en-US"/>
        </a:p>
      </dgm:t>
    </dgm:pt>
    <dgm:pt modelId="{ECF5928B-7EF0-4F7F-878D-4038AACE1CD3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19 Muslimit, juutalaiset vaihtoehtoinen henkisyys ja uudet yhteisöt Suomessa </a:t>
          </a:r>
          <a:br>
            <a:rPr lang="fi-FI" b="0" i="0" dirty="0"/>
          </a:br>
          <a:r>
            <a:rPr lang="fi-FI" b="0" i="0" dirty="0"/>
            <a:t>kpl 15-17</a:t>
          </a:r>
          <a:br>
            <a:rPr lang="fi-FI" b="0" i="0" dirty="0"/>
          </a:br>
          <a:endParaRPr lang="en-US" dirty="0"/>
        </a:p>
      </dgm:t>
    </dgm:pt>
    <dgm:pt modelId="{D59A3FD9-90E1-43C5-8DAC-6682AE52F8A3}" type="parTrans" cxnId="{D91632AB-81FE-414C-821B-4D8F187389EC}">
      <dgm:prSet/>
      <dgm:spPr/>
      <dgm:t>
        <a:bodyPr/>
        <a:lstStyle/>
        <a:p>
          <a:endParaRPr lang="en-US"/>
        </a:p>
      </dgm:t>
    </dgm:pt>
    <dgm:pt modelId="{16596EA1-D790-4C85-A159-E33CC0B1DA08}" type="sibTrans" cxnId="{D91632AB-81FE-414C-821B-4D8F187389EC}">
      <dgm:prSet/>
      <dgm:spPr/>
      <dgm:t>
        <a:bodyPr/>
        <a:lstStyle/>
        <a:p>
          <a:endParaRPr lang="en-US"/>
        </a:p>
      </dgm:t>
    </dgm:pt>
    <dgm:pt modelId="{969599C2-24F2-40EF-9899-005C12DEE2FE}">
      <dgm:prSet/>
      <dgm:spPr>
        <a:solidFill>
          <a:schemeClr val="accent6"/>
        </a:solidFill>
      </dgm:spPr>
      <dgm:t>
        <a:bodyPr/>
        <a:lstStyle/>
        <a:p>
          <a:r>
            <a:rPr lang="fi-FI" b="0" i="0" dirty="0"/>
            <a:t>Vk 20 Uskonto julkisessa elämässä kpl 19</a:t>
          </a:r>
        </a:p>
        <a:p>
          <a:r>
            <a:rPr lang="fi-FI" b="0" i="0" dirty="0"/>
            <a:t>Kansalaistoiminta, uskontodialogi kpl 20-21 </a:t>
          </a:r>
          <a:br>
            <a:rPr lang="fi-FI" b="0" i="0" dirty="0"/>
          </a:br>
          <a:endParaRPr lang="en-US" dirty="0"/>
        </a:p>
      </dgm:t>
    </dgm:pt>
    <dgm:pt modelId="{7A6C9A3A-D52E-4698-BDEB-1B1FE71B126C}" type="parTrans" cxnId="{3E427004-B640-49DB-ADA3-AFFBAF75B246}">
      <dgm:prSet/>
      <dgm:spPr/>
      <dgm:t>
        <a:bodyPr/>
        <a:lstStyle/>
        <a:p>
          <a:endParaRPr lang="en-US"/>
        </a:p>
      </dgm:t>
    </dgm:pt>
    <dgm:pt modelId="{9DA47E28-933A-49DA-A488-F97466C186A1}" type="sibTrans" cxnId="{3E427004-B640-49DB-ADA3-AFFBAF75B246}">
      <dgm:prSet/>
      <dgm:spPr/>
      <dgm:t>
        <a:bodyPr/>
        <a:lstStyle/>
        <a:p>
          <a:endParaRPr lang="en-US"/>
        </a:p>
      </dgm:t>
    </dgm:pt>
    <dgm:pt modelId="{332FE298-B846-4F6C-9C40-02564DF6015D}">
      <dgm:prSet/>
      <dgm:spPr>
        <a:solidFill>
          <a:srgbClr val="7030A0"/>
        </a:solidFill>
      </dgm:spPr>
      <dgm:t>
        <a:bodyPr/>
        <a:lstStyle/>
        <a:p>
          <a:r>
            <a:rPr lang="fi-FI" b="0" i="0" dirty="0"/>
            <a:t>Vk 21 Koe </a:t>
          </a:r>
          <a:br>
            <a:rPr lang="fi-FI" b="0" i="0" dirty="0"/>
          </a:br>
          <a:r>
            <a:rPr lang="fi-FI" b="0" i="0" dirty="0"/>
            <a:t>Maanantaina 18.5.</a:t>
          </a:r>
          <a:endParaRPr lang="en-US" dirty="0"/>
        </a:p>
      </dgm:t>
    </dgm:pt>
    <dgm:pt modelId="{2408C95B-54E5-49CA-BDAE-E4A99830FA55}" type="parTrans" cxnId="{F923DDD3-6753-414D-8B2D-5F35E0F7CBF9}">
      <dgm:prSet/>
      <dgm:spPr/>
      <dgm:t>
        <a:bodyPr/>
        <a:lstStyle/>
        <a:p>
          <a:endParaRPr lang="en-US"/>
        </a:p>
      </dgm:t>
    </dgm:pt>
    <dgm:pt modelId="{5A00BC94-3EB1-47FB-ACE5-289A0A5C0207}" type="sibTrans" cxnId="{F923DDD3-6753-414D-8B2D-5F35E0F7CBF9}">
      <dgm:prSet/>
      <dgm:spPr/>
      <dgm:t>
        <a:bodyPr/>
        <a:lstStyle/>
        <a:p>
          <a:endParaRPr lang="en-US"/>
        </a:p>
      </dgm:t>
    </dgm:pt>
    <dgm:pt modelId="{A41B2926-39DE-4EE2-AAC7-E67C3F3602B8}">
      <dgm:prSet/>
      <dgm:spPr>
        <a:solidFill>
          <a:schemeClr val="accent4"/>
        </a:solidFill>
      </dgm:spPr>
      <dgm:t>
        <a:bodyPr/>
        <a:lstStyle/>
        <a:p>
          <a:r>
            <a:rPr lang="fi-FI" dirty="0"/>
            <a:t>Kesäloma!!!!</a:t>
          </a:r>
        </a:p>
      </dgm:t>
    </dgm:pt>
    <dgm:pt modelId="{EEEB2C8D-8BCB-42F7-B62F-42742002793B}" type="parTrans" cxnId="{01DC7F39-6786-4EB5-87A8-19D8E6F65069}">
      <dgm:prSet/>
      <dgm:spPr/>
      <dgm:t>
        <a:bodyPr/>
        <a:lstStyle/>
        <a:p>
          <a:endParaRPr lang="fi-FI"/>
        </a:p>
      </dgm:t>
    </dgm:pt>
    <dgm:pt modelId="{CA3E6B93-E40B-41EF-B52D-5D954DCB55B9}" type="sibTrans" cxnId="{01DC7F39-6786-4EB5-87A8-19D8E6F65069}">
      <dgm:prSet/>
      <dgm:spPr/>
      <dgm:t>
        <a:bodyPr/>
        <a:lstStyle/>
        <a:p>
          <a:endParaRPr lang="fi-FI"/>
        </a:p>
      </dgm:t>
    </dgm:pt>
    <dgm:pt modelId="{B46AF4D1-F901-458A-ABAF-699F5EDC8EB1}" type="pres">
      <dgm:prSet presAssocID="{FA959A41-3C79-4D98-A1F6-AA4409364BE9}" presName="Name0" presStyleCnt="0">
        <dgm:presLayoutVars>
          <dgm:dir/>
          <dgm:resizeHandles val="exact"/>
        </dgm:presLayoutVars>
      </dgm:prSet>
      <dgm:spPr/>
    </dgm:pt>
    <dgm:pt modelId="{8172D87A-844F-46BD-A38C-A36AE6E4F172}" type="pres">
      <dgm:prSet presAssocID="{869A0FB3-A74A-49E2-AE6A-35DB4D8349C4}" presName="node" presStyleLbl="node1" presStyleIdx="0" presStyleCnt="8">
        <dgm:presLayoutVars>
          <dgm:bulletEnabled val="1"/>
        </dgm:presLayoutVars>
      </dgm:prSet>
      <dgm:spPr/>
    </dgm:pt>
    <dgm:pt modelId="{5D2AD507-5CC3-4BB1-89E9-1B803D25A5F5}" type="pres">
      <dgm:prSet presAssocID="{C2D247F2-435E-469C-94BB-F77652E04DE2}" presName="sibTrans" presStyleLbl="sibTrans1D1" presStyleIdx="0" presStyleCnt="7"/>
      <dgm:spPr/>
    </dgm:pt>
    <dgm:pt modelId="{79459A4A-95E1-4CEF-8FF3-077238A834CE}" type="pres">
      <dgm:prSet presAssocID="{C2D247F2-435E-469C-94BB-F77652E04DE2}" presName="connectorText" presStyleLbl="sibTrans1D1" presStyleIdx="0" presStyleCnt="7"/>
      <dgm:spPr/>
    </dgm:pt>
    <dgm:pt modelId="{5A8632B1-03FE-4EF5-A682-4C5B060469E3}" type="pres">
      <dgm:prSet presAssocID="{B6A1B3E0-F6C5-4EC2-83D9-3A65605E81B5}" presName="node" presStyleLbl="node1" presStyleIdx="1" presStyleCnt="8" custLinFactNeighborY="2354">
        <dgm:presLayoutVars>
          <dgm:bulletEnabled val="1"/>
        </dgm:presLayoutVars>
      </dgm:prSet>
      <dgm:spPr/>
    </dgm:pt>
    <dgm:pt modelId="{86AC73F3-6330-4549-A184-EE70ECC96E0F}" type="pres">
      <dgm:prSet presAssocID="{8D288D5F-940B-4CF8-85BE-F388560E2236}" presName="sibTrans" presStyleLbl="sibTrans1D1" presStyleIdx="1" presStyleCnt="7"/>
      <dgm:spPr/>
    </dgm:pt>
    <dgm:pt modelId="{DB4A5DFB-77F5-41E9-92D4-36E2B42BF143}" type="pres">
      <dgm:prSet presAssocID="{8D288D5F-940B-4CF8-85BE-F388560E2236}" presName="connectorText" presStyleLbl="sibTrans1D1" presStyleIdx="1" presStyleCnt="7"/>
      <dgm:spPr/>
    </dgm:pt>
    <dgm:pt modelId="{28ACC80B-4F4E-4487-ACC2-40C74EA19A91}" type="pres">
      <dgm:prSet presAssocID="{AD88D203-08D7-4098-93C0-3D9C983E5AD4}" presName="node" presStyleLbl="node1" presStyleIdx="2" presStyleCnt="8">
        <dgm:presLayoutVars>
          <dgm:bulletEnabled val="1"/>
        </dgm:presLayoutVars>
      </dgm:prSet>
      <dgm:spPr/>
    </dgm:pt>
    <dgm:pt modelId="{69E1FC5B-2C60-4969-A63D-29707F0EE70F}" type="pres">
      <dgm:prSet presAssocID="{77D3D829-98C4-49B7-B5CD-C245CD8F9584}" presName="sibTrans" presStyleLbl="sibTrans1D1" presStyleIdx="2" presStyleCnt="7"/>
      <dgm:spPr/>
    </dgm:pt>
    <dgm:pt modelId="{DE7DC16B-A017-4C3E-8F0A-5F496ECA5D3E}" type="pres">
      <dgm:prSet presAssocID="{77D3D829-98C4-49B7-B5CD-C245CD8F9584}" presName="connectorText" presStyleLbl="sibTrans1D1" presStyleIdx="2" presStyleCnt="7"/>
      <dgm:spPr/>
    </dgm:pt>
    <dgm:pt modelId="{249B482F-CFFD-48EC-8710-4545F281FC93}" type="pres">
      <dgm:prSet presAssocID="{5B42962B-3E0A-420D-86EC-883AF58F4CD9}" presName="node" presStyleLbl="node1" presStyleIdx="3" presStyleCnt="8">
        <dgm:presLayoutVars>
          <dgm:bulletEnabled val="1"/>
        </dgm:presLayoutVars>
      </dgm:prSet>
      <dgm:spPr/>
    </dgm:pt>
    <dgm:pt modelId="{A0922EFF-8B39-4C3E-8A38-EEE0D7CACC12}" type="pres">
      <dgm:prSet presAssocID="{D298763A-243A-4ED3-93A5-EFC615517119}" presName="sibTrans" presStyleLbl="sibTrans1D1" presStyleIdx="3" presStyleCnt="7"/>
      <dgm:spPr/>
    </dgm:pt>
    <dgm:pt modelId="{84E8528E-A89F-4F6E-95AA-E27796CBF0D8}" type="pres">
      <dgm:prSet presAssocID="{D298763A-243A-4ED3-93A5-EFC615517119}" presName="connectorText" presStyleLbl="sibTrans1D1" presStyleIdx="3" presStyleCnt="7"/>
      <dgm:spPr/>
    </dgm:pt>
    <dgm:pt modelId="{D82A9C05-7B42-41BC-9859-0FCBC23A9C11}" type="pres">
      <dgm:prSet presAssocID="{ECF5928B-7EF0-4F7F-878D-4038AACE1CD3}" presName="node" presStyleLbl="node1" presStyleIdx="4" presStyleCnt="8">
        <dgm:presLayoutVars>
          <dgm:bulletEnabled val="1"/>
        </dgm:presLayoutVars>
      </dgm:prSet>
      <dgm:spPr/>
    </dgm:pt>
    <dgm:pt modelId="{E57EBE57-4534-4FF9-94CB-B3D70C27AD99}" type="pres">
      <dgm:prSet presAssocID="{16596EA1-D790-4C85-A159-E33CC0B1DA08}" presName="sibTrans" presStyleLbl="sibTrans1D1" presStyleIdx="4" presStyleCnt="7"/>
      <dgm:spPr/>
    </dgm:pt>
    <dgm:pt modelId="{A1B9D0C8-9B6A-4ECC-9BF2-34EB1A7CB492}" type="pres">
      <dgm:prSet presAssocID="{16596EA1-D790-4C85-A159-E33CC0B1DA08}" presName="connectorText" presStyleLbl="sibTrans1D1" presStyleIdx="4" presStyleCnt="7"/>
      <dgm:spPr/>
    </dgm:pt>
    <dgm:pt modelId="{2015E021-2E5B-4A1A-80F7-D19BE1150D71}" type="pres">
      <dgm:prSet presAssocID="{969599C2-24F2-40EF-9899-005C12DEE2FE}" presName="node" presStyleLbl="node1" presStyleIdx="5" presStyleCnt="8">
        <dgm:presLayoutVars>
          <dgm:bulletEnabled val="1"/>
        </dgm:presLayoutVars>
      </dgm:prSet>
      <dgm:spPr/>
    </dgm:pt>
    <dgm:pt modelId="{B96A61BC-CE4A-4419-9A5E-7CF7E92FAC8F}" type="pres">
      <dgm:prSet presAssocID="{9DA47E28-933A-49DA-A488-F97466C186A1}" presName="sibTrans" presStyleLbl="sibTrans1D1" presStyleIdx="5" presStyleCnt="7"/>
      <dgm:spPr/>
    </dgm:pt>
    <dgm:pt modelId="{17DBDA05-7D74-4DAE-8BD9-C467FD65C163}" type="pres">
      <dgm:prSet presAssocID="{9DA47E28-933A-49DA-A488-F97466C186A1}" presName="connectorText" presStyleLbl="sibTrans1D1" presStyleIdx="5" presStyleCnt="7"/>
      <dgm:spPr/>
    </dgm:pt>
    <dgm:pt modelId="{AB37E823-A964-4D48-ABFA-A674847AFAF2}" type="pres">
      <dgm:prSet presAssocID="{332FE298-B846-4F6C-9C40-02564DF6015D}" presName="node" presStyleLbl="node1" presStyleIdx="6" presStyleCnt="8">
        <dgm:presLayoutVars>
          <dgm:bulletEnabled val="1"/>
        </dgm:presLayoutVars>
      </dgm:prSet>
      <dgm:spPr/>
    </dgm:pt>
    <dgm:pt modelId="{56891278-467D-4D23-BB9B-15C6ECDB1147}" type="pres">
      <dgm:prSet presAssocID="{5A00BC94-3EB1-47FB-ACE5-289A0A5C0207}" presName="sibTrans" presStyleLbl="sibTrans1D1" presStyleIdx="6" presStyleCnt="7"/>
      <dgm:spPr/>
    </dgm:pt>
    <dgm:pt modelId="{94BCE7EE-329A-4550-B1F5-076E14E614C2}" type="pres">
      <dgm:prSet presAssocID="{5A00BC94-3EB1-47FB-ACE5-289A0A5C0207}" presName="connectorText" presStyleLbl="sibTrans1D1" presStyleIdx="6" presStyleCnt="7"/>
      <dgm:spPr/>
    </dgm:pt>
    <dgm:pt modelId="{FBBA4C8E-B440-4F58-A4DA-E1842858991F}" type="pres">
      <dgm:prSet presAssocID="{A41B2926-39DE-4EE2-AAC7-E67C3F3602B8}" presName="node" presStyleLbl="node1" presStyleIdx="7" presStyleCnt="8">
        <dgm:presLayoutVars>
          <dgm:bulletEnabled val="1"/>
        </dgm:presLayoutVars>
      </dgm:prSet>
      <dgm:spPr/>
    </dgm:pt>
  </dgm:ptLst>
  <dgm:cxnLst>
    <dgm:cxn modelId="{3E427004-B640-49DB-ADA3-AFFBAF75B246}" srcId="{FA959A41-3C79-4D98-A1F6-AA4409364BE9}" destId="{969599C2-24F2-40EF-9899-005C12DEE2FE}" srcOrd="5" destOrd="0" parTransId="{7A6C9A3A-D52E-4698-BDEB-1B1FE71B126C}" sibTransId="{9DA47E28-933A-49DA-A488-F97466C186A1}"/>
    <dgm:cxn modelId="{6DAC4B0C-4C95-46E4-931F-A57EDD933F2B}" type="presOf" srcId="{D298763A-243A-4ED3-93A5-EFC615517119}" destId="{84E8528E-A89F-4F6E-95AA-E27796CBF0D8}" srcOrd="1" destOrd="0" presId="urn:microsoft.com/office/officeart/2016/7/layout/RepeatingBendingProcessNew"/>
    <dgm:cxn modelId="{2E0DF60D-DF82-413A-897C-7CB64BB08D4E}" srcId="{FA959A41-3C79-4D98-A1F6-AA4409364BE9}" destId="{B6A1B3E0-F6C5-4EC2-83D9-3A65605E81B5}" srcOrd="1" destOrd="0" parTransId="{D00CC847-A37B-4A46-AB32-40B55776B4D3}" sibTransId="{8D288D5F-940B-4CF8-85BE-F388560E2236}"/>
    <dgm:cxn modelId="{F74EA50E-40A4-41CB-8375-A4E4218239AF}" type="presOf" srcId="{9DA47E28-933A-49DA-A488-F97466C186A1}" destId="{B96A61BC-CE4A-4419-9A5E-7CF7E92FAC8F}" srcOrd="0" destOrd="0" presId="urn:microsoft.com/office/officeart/2016/7/layout/RepeatingBendingProcessNew"/>
    <dgm:cxn modelId="{09ECD20F-2DD3-4C85-A2F9-1CE6FAB480D8}" type="presOf" srcId="{77D3D829-98C4-49B7-B5CD-C245CD8F9584}" destId="{69E1FC5B-2C60-4969-A63D-29707F0EE70F}" srcOrd="0" destOrd="0" presId="urn:microsoft.com/office/officeart/2016/7/layout/RepeatingBendingProcessNew"/>
    <dgm:cxn modelId="{BAD28D17-E285-4C78-B3EF-9B85AEC464E8}" type="presOf" srcId="{A41B2926-39DE-4EE2-AAC7-E67C3F3602B8}" destId="{FBBA4C8E-B440-4F58-A4DA-E1842858991F}" srcOrd="0" destOrd="0" presId="urn:microsoft.com/office/officeart/2016/7/layout/RepeatingBendingProcessNew"/>
    <dgm:cxn modelId="{E10F6233-A5DB-4268-85CB-ACCFEAD2A7D3}" srcId="{FA959A41-3C79-4D98-A1F6-AA4409364BE9}" destId="{869A0FB3-A74A-49E2-AE6A-35DB4D8349C4}" srcOrd="0" destOrd="0" parTransId="{DEFDCB24-D347-4169-8B02-B00C24450235}" sibTransId="{C2D247F2-435E-469C-94BB-F77652E04DE2}"/>
    <dgm:cxn modelId="{705D1639-5BB8-4A18-8F33-994017632EF8}" type="presOf" srcId="{5A00BC94-3EB1-47FB-ACE5-289A0A5C0207}" destId="{56891278-467D-4D23-BB9B-15C6ECDB1147}" srcOrd="0" destOrd="0" presId="urn:microsoft.com/office/officeart/2016/7/layout/RepeatingBendingProcessNew"/>
    <dgm:cxn modelId="{01DC7F39-6786-4EB5-87A8-19D8E6F65069}" srcId="{FA959A41-3C79-4D98-A1F6-AA4409364BE9}" destId="{A41B2926-39DE-4EE2-AAC7-E67C3F3602B8}" srcOrd="7" destOrd="0" parTransId="{EEEB2C8D-8BCB-42F7-B62F-42742002793B}" sibTransId="{CA3E6B93-E40B-41EF-B52D-5D954DCB55B9}"/>
    <dgm:cxn modelId="{3403403B-C929-48C1-8FB0-021CFDA8E798}" type="presOf" srcId="{C2D247F2-435E-469C-94BB-F77652E04DE2}" destId="{79459A4A-95E1-4CEF-8FF3-077238A834CE}" srcOrd="1" destOrd="0" presId="urn:microsoft.com/office/officeart/2016/7/layout/RepeatingBendingProcessNew"/>
    <dgm:cxn modelId="{A8B40742-132A-4374-8ADB-E13199890FB9}" type="presOf" srcId="{9DA47E28-933A-49DA-A488-F97466C186A1}" destId="{17DBDA05-7D74-4DAE-8BD9-C467FD65C163}" srcOrd="1" destOrd="0" presId="urn:microsoft.com/office/officeart/2016/7/layout/RepeatingBendingProcessNew"/>
    <dgm:cxn modelId="{49A76A63-C2F9-4B4D-84BA-416CFFE055B2}" type="presOf" srcId="{16596EA1-D790-4C85-A159-E33CC0B1DA08}" destId="{A1B9D0C8-9B6A-4ECC-9BF2-34EB1A7CB492}" srcOrd="1" destOrd="0" presId="urn:microsoft.com/office/officeart/2016/7/layout/RepeatingBendingProcessNew"/>
    <dgm:cxn modelId="{DD755043-A974-411A-9B87-A6F9EC808298}" type="presOf" srcId="{AD88D203-08D7-4098-93C0-3D9C983E5AD4}" destId="{28ACC80B-4F4E-4487-ACC2-40C74EA19A91}" srcOrd="0" destOrd="0" presId="urn:microsoft.com/office/officeart/2016/7/layout/RepeatingBendingProcessNew"/>
    <dgm:cxn modelId="{CA30856D-DE52-43FD-A4CA-E76044729798}" type="presOf" srcId="{332FE298-B846-4F6C-9C40-02564DF6015D}" destId="{AB37E823-A964-4D48-ABFA-A674847AFAF2}" srcOrd="0" destOrd="0" presId="urn:microsoft.com/office/officeart/2016/7/layout/RepeatingBendingProcessNew"/>
    <dgm:cxn modelId="{F9CDA658-E1AF-4DAA-B0AB-9FDC2ABC4BC6}" type="presOf" srcId="{B6A1B3E0-F6C5-4EC2-83D9-3A65605E81B5}" destId="{5A8632B1-03FE-4EF5-A682-4C5B060469E3}" srcOrd="0" destOrd="0" presId="urn:microsoft.com/office/officeart/2016/7/layout/RepeatingBendingProcessNew"/>
    <dgm:cxn modelId="{B25BD580-B557-4E17-979C-017A8EEC0562}" type="presOf" srcId="{5A00BC94-3EB1-47FB-ACE5-289A0A5C0207}" destId="{94BCE7EE-329A-4550-B1F5-076E14E614C2}" srcOrd="1" destOrd="0" presId="urn:microsoft.com/office/officeart/2016/7/layout/RepeatingBendingProcessNew"/>
    <dgm:cxn modelId="{488F8185-3441-4462-AE04-447672B231DB}" type="presOf" srcId="{969599C2-24F2-40EF-9899-005C12DEE2FE}" destId="{2015E021-2E5B-4A1A-80F7-D19BE1150D71}" srcOrd="0" destOrd="0" presId="urn:microsoft.com/office/officeart/2016/7/layout/RepeatingBendingProcessNew"/>
    <dgm:cxn modelId="{099B0394-7097-487C-B662-239DE3A49477}" srcId="{FA959A41-3C79-4D98-A1F6-AA4409364BE9}" destId="{AD88D203-08D7-4098-93C0-3D9C983E5AD4}" srcOrd="2" destOrd="0" parTransId="{119623ED-55F9-42EE-95A2-43A060389EA2}" sibTransId="{77D3D829-98C4-49B7-B5CD-C245CD8F9584}"/>
    <dgm:cxn modelId="{D72647AA-60B1-4601-9DB1-D40A67D042CC}" type="presOf" srcId="{FA959A41-3C79-4D98-A1F6-AA4409364BE9}" destId="{B46AF4D1-F901-458A-ABAF-699F5EDC8EB1}" srcOrd="0" destOrd="0" presId="urn:microsoft.com/office/officeart/2016/7/layout/RepeatingBendingProcessNew"/>
    <dgm:cxn modelId="{D91632AB-81FE-414C-821B-4D8F187389EC}" srcId="{FA959A41-3C79-4D98-A1F6-AA4409364BE9}" destId="{ECF5928B-7EF0-4F7F-878D-4038AACE1CD3}" srcOrd="4" destOrd="0" parTransId="{D59A3FD9-90E1-43C5-8DAC-6682AE52F8A3}" sibTransId="{16596EA1-D790-4C85-A159-E33CC0B1DA08}"/>
    <dgm:cxn modelId="{BDA1DBAD-0604-4F3C-BC1B-D696FA5DA379}" type="presOf" srcId="{D298763A-243A-4ED3-93A5-EFC615517119}" destId="{A0922EFF-8B39-4C3E-8A38-EEE0D7CACC12}" srcOrd="0" destOrd="0" presId="urn:microsoft.com/office/officeart/2016/7/layout/RepeatingBendingProcessNew"/>
    <dgm:cxn modelId="{893A3BB5-C0EA-4E35-A289-6E8A967BCD86}" type="presOf" srcId="{77D3D829-98C4-49B7-B5CD-C245CD8F9584}" destId="{DE7DC16B-A017-4C3E-8F0A-5F496ECA5D3E}" srcOrd="1" destOrd="0" presId="urn:microsoft.com/office/officeart/2016/7/layout/RepeatingBendingProcessNew"/>
    <dgm:cxn modelId="{86958FBD-0D90-4254-87E7-A9198C91AA22}" type="presOf" srcId="{5B42962B-3E0A-420D-86EC-883AF58F4CD9}" destId="{249B482F-CFFD-48EC-8710-4545F281FC93}" srcOrd="0" destOrd="0" presId="urn:microsoft.com/office/officeart/2016/7/layout/RepeatingBendingProcessNew"/>
    <dgm:cxn modelId="{9E688CCB-7FE9-4841-B4E7-CACFD86196B4}" type="presOf" srcId="{8D288D5F-940B-4CF8-85BE-F388560E2236}" destId="{DB4A5DFB-77F5-41E9-92D4-36E2B42BF143}" srcOrd="1" destOrd="0" presId="urn:microsoft.com/office/officeart/2016/7/layout/RepeatingBendingProcessNew"/>
    <dgm:cxn modelId="{C64D0DD3-1A83-4BD1-8949-1939188AF3BD}" type="presOf" srcId="{16596EA1-D790-4C85-A159-E33CC0B1DA08}" destId="{E57EBE57-4534-4FF9-94CB-B3D70C27AD99}" srcOrd="0" destOrd="0" presId="urn:microsoft.com/office/officeart/2016/7/layout/RepeatingBendingProcessNew"/>
    <dgm:cxn modelId="{F923DDD3-6753-414D-8B2D-5F35E0F7CBF9}" srcId="{FA959A41-3C79-4D98-A1F6-AA4409364BE9}" destId="{332FE298-B846-4F6C-9C40-02564DF6015D}" srcOrd="6" destOrd="0" parTransId="{2408C95B-54E5-49CA-BDAE-E4A99830FA55}" sibTransId="{5A00BC94-3EB1-47FB-ACE5-289A0A5C0207}"/>
    <dgm:cxn modelId="{1108CAE0-20F3-49FF-B705-E5E478C3B2A3}" type="presOf" srcId="{869A0FB3-A74A-49E2-AE6A-35DB4D8349C4}" destId="{8172D87A-844F-46BD-A38C-A36AE6E4F172}" srcOrd="0" destOrd="0" presId="urn:microsoft.com/office/officeart/2016/7/layout/RepeatingBendingProcessNew"/>
    <dgm:cxn modelId="{AB9BA4E5-1080-44CC-9B06-E3F591103870}" srcId="{FA959A41-3C79-4D98-A1F6-AA4409364BE9}" destId="{5B42962B-3E0A-420D-86EC-883AF58F4CD9}" srcOrd="3" destOrd="0" parTransId="{0A4FCE7E-F308-42E5-B86B-E45C07B9FFE2}" sibTransId="{D298763A-243A-4ED3-93A5-EFC615517119}"/>
    <dgm:cxn modelId="{D5EF2EEA-67E2-4D48-A7CC-E9D32278254F}" type="presOf" srcId="{C2D247F2-435E-469C-94BB-F77652E04DE2}" destId="{5D2AD507-5CC3-4BB1-89E9-1B803D25A5F5}" srcOrd="0" destOrd="0" presId="urn:microsoft.com/office/officeart/2016/7/layout/RepeatingBendingProcessNew"/>
    <dgm:cxn modelId="{2F14C6EB-69D9-414B-A6C7-EF68FFFE4512}" type="presOf" srcId="{ECF5928B-7EF0-4F7F-878D-4038AACE1CD3}" destId="{D82A9C05-7B42-41BC-9859-0FCBC23A9C11}" srcOrd="0" destOrd="0" presId="urn:microsoft.com/office/officeart/2016/7/layout/RepeatingBendingProcessNew"/>
    <dgm:cxn modelId="{4773B4FB-8DE9-4767-B71C-C9FDE01DC1CB}" type="presOf" srcId="{8D288D5F-940B-4CF8-85BE-F388560E2236}" destId="{86AC73F3-6330-4549-A184-EE70ECC96E0F}" srcOrd="0" destOrd="0" presId="urn:microsoft.com/office/officeart/2016/7/layout/RepeatingBendingProcessNew"/>
    <dgm:cxn modelId="{0524A4C3-51D8-4D41-8EBE-B0BCEB4C1787}" type="presParOf" srcId="{B46AF4D1-F901-458A-ABAF-699F5EDC8EB1}" destId="{8172D87A-844F-46BD-A38C-A36AE6E4F172}" srcOrd="0" destOrd="0" presId="urn:microsoft.com/office/officeart/2016/7/layout/RepeatingBendingProcessNew"/>
    <dgm:cxn modelId="{B4A079FC-AB63-4372-B89E-B24288955016}" type="presParOf" srcId="{B46AF4D1-F901-458A-ABAF-699F5EDC8EB1}" destId="{5D2AD507-5CC3-4BB1-89E9-1B803D25A5F5}" srcOrd="1" destOrd="0" presId="urn:microsoft.com/office/officeart/2016/7/layout/RepeatingBendingProcessNew"/>
    <dgm:cxn modelId="{083CE1A0-BF0E-42A4-AE3E-C33A45086800}" type="presParOf" srcId="{5D2AD507-5CC3-4BB1-89E9-1B803D25A5F5}" destId="{79459A4A-95E1-4CEF-8FF3-077238A834CE}" srcOrd="0" destOrd="0" presId="urn:microsoft.com/office/officeart/2016/7/layout/RepeatingBendingProcessNew"/>
    <dgm:cxn modelId="{5B1959C9-24CD-4679-BE09-6247B73AAF01}" type="presParOf" srcId="{B46AF4D1-F901-458A-ABAF-699F5EDC8EB1}" destId="{5A8632B1-03FE-4EF5-A682-4C5B060469E3}" srcOrd="2" destOrd="0" presId="urn:microsoft.com/office/officeart/2016/7/layout/RepeatingBendingProcessNew"/>
    <dgm:cxn modelId="{4F9BC587-D5D1-4F46-8BE4-21FD601903E8}" type="presParOf" srcId="{B46AF4D1-F901-458A-ABAF-699F5EDC8EB1}" destId="{86AC73F3-6330-4549-A184-EE70ECC96E0F}" srcOrd="3" destOrd="0" presId="urn:microsoft.com/office/officeart/2016/7/layout/RepeatingBendingProcessNew"/>
    <dgm:cxn modelId="{5551A054-B7C0-48FB-881C-8CC547967AE7}" type="presParOf" srcId="{86AC73F3-6330-4549-A184-EE70ECC96E0F}" destId="{DB4A5DFB-77F5-41E9-92D4-36E2B42BF143}" srcOrd="0" destOrd="0" presId="urn:microsoft.com/office/officeart/2016/7/layout/RepeatingBendingProcessNew"/>
    <dgm:cxn modelId="{6A7C0B3B-7863-428F-A2E4-EF42BA5635AB}" type="presParOf" srcId="{B46AF4D1-F901-458A-ABAF-699F5EDC8EB1}" destId="{28ACC80B-4F4E-4487-ACC2-40C74EA19A91}" srcOrd="4" destOrd="0" presId="urn:microsoft.com/office/officeart/2016/7/layout/RepeatingBendingProcessNew"/>
    <dgm:cxn modelId="{BDD938E3-407C-4113-852B-87A6EDB06E54}" type="presParOf" srcId="{B46AF4D1-F901-458A-ABAF-699F5EDC8EB1}" destId="{69E1FC5B-2C60-4969-A63D-29707F0EE70F}" srcOrd="5" destOrd="0" presId="urn:microsoft.com/office/officeart/2016/7/layout/RepeatingBendingProcessNew"/>
    <dgm:cxn modelId="{E0F93F76-EB68-4825-8646-D17E582D95F9}" type="presParOf" srcId="{69E1FC5B-2C60-4969-A63D-29707F0EE70F}" destId="{DE7DC16B-A017-4C3E-8F0A-5F496ECA5D3E}" srcOrd="0" destOrd="0" presId="urn:microsoft.com/office/officeart/2016/7/layout/RepeatingBendingProcessNew"/>
    <dgm:cxn modelId="{9E6B3757-87E3-443E-A1E1-8032ADC4C66A}" type="presParOf" srcId="{B46AF4D1-F901-458A-ABAF-699F5EDC8EB1}" destId="{249B482F-CFFD-48EC-8710-4545F281FC93}" srcOrd="6" destOrd="0" presId="urn:microsoft.com/office/officeart/2016/7/layout/RepeatingBendingProcessNew"/>
    <dgm:cxn modelId="{588E6850-8BAC-4237-97B9-AF35913A687B}" type="presParOf" srcId="{B46AF4D1-F901-458A-ABAF-699F5EDC8EB1}" destId="{A0922EFF-8B39-4C3E-8A38-EEE0D7CACC12}" srcOrd="7" destOrd="0" presId="urn:microsoft.com/office/officeart/2016/7/layout/RepeatingBendingProcessNew"/>
    <dgm:cxn modelId="{A798E55D-23F7-49E3-BC4A-D47E9109B007}" type="presParOf" srcId="{A0922EFF-8B39-4C3E-8A38-EEE0D7CACC12}" destId="{84E8528E-A89F-4F6E-95AA-E27796CBF0D8}" srcOrd="0" destOrd="0" presId="urn:microsoft.com/office/officeart/2016/7/layout/RepeatingBendingProcessNew"/>
    <dgm:cxn modelId="{295CC2D4-1679-49A1-8DAA-8B51CC002397}" type="presParOf" srcId="{B46AF4D1-F901-458A-ABAF-699F5EDC8EB1}" destId="{D82A9C05-7B42-41BC-9859-0FCBC23A9C11}" srcOrd="8" destOrd="0" presId="urn:microsoft.com/office/officeart/2016/7/layout/RepeatingBendingProcessNew"/>
    <dgm:cxn modelId="{B593257B-8925-44D3-B824-93ED444E6BCA}" type="presParOf" srcId="{B46AF4D1-F901-458A-ABAF-699F5EDC8EB1}" destId="{E57EBE57-4534-4FF9-94CB-B3D70C27AD99}" srcOrd="9" destOrd="0" presId="urn:microsoft.com/office/officeart/2016/7/layout/RepeatingBendingProcessNew"/>
    <dgm:cxn modelId="{EAA6C00B-460F-46AF-B270-5B7EF8027DA6}" type="presParOf" srcId="{E57EBE57-4534-4FF9-94CB-B3D70C27AD99}" destId="{A1B9D0C8-9B6A-4ECC-9BF2-34EB1A7CB492}" srcOrd="0" destOrd="0" presId="urn:microsoft.com/office/officeart/2016/7/layout/RepeatingBendingProcessNew"/>
    <dgm:cxn modelId="{0E5AEB0F-DD78-4581-91A4-74FD19107FE0}" type="presParOf" srcId="{B46AF4D1-F901-458A-ABAF-699F5EDC8EB1}" destId="{2015E021-2E5B-4A1A-80F7-D19BE1150D71}" srcOrd="10" destOrd="0" presId="urn:microsoft.com/office/officeart/2016/7/layout/RepeatingBendingProcessNew"/>
    <dgm:cxn modelId="{B915D4E6-483C-488A-8A6C-12B7D844DC8F}" type="presParOf" srcId="{B46AF4D1-F901-458A-ABAF-699F5EDC8EB1}" destId="{B96A61BC-CE4A-4419-9A5E-7CF7E92FAC8F}" srcOrd="11" destOrd="0" presId="urn:microsoft.com/office/officeart/2016/7/layout/RepeatingBendingProcessNew"/>
    <dgm:cxn modelId="{31EC32F4-B71D-4348-9F23-0D3FB652A92E}" type="presParOf" srcId="{B96A61BC-CE4A-4419-9A5E-7CF7E92FAC8F}" destId="{17DBDA05-7D74-4DAE-8BD9-C467FD65C163}" srcOrd="0" destOrd="0" presId="urn:microsoft.com/office/officeart/2016/7/layout/RepeatingBendingProcessNew"/>
    <dgm:cxn modelId="{0A9312FB-10E5-4F61-933F-CB016707E8EB}" type="presParOf" srcId="{B46AF4D1-F901-458A-ABAF-699F5EDC8EB1}" destId="{AB37E823-A964-4D48-ABFA-A674847AFAF2}" srcOrd="12" destOrd="0" presId="urn:microsoft.com/office/officeart/2016/7/layout/RepeatingBendingProcessNew"/>
    <dgm:cxn modelId="{73F18EAE-C665-4946-81BE-5804C4A19459}" type="presParOf" srcId="{B46AF4D1-F901-458A-ABAF-699F5EDC8EB1}" destId="{56891278-467D-4D23-BB9B-15C6ECDB1147}" srcOrd="13" destOrd="0" presId="urn:microsoft.com/office/officeart/2016/7/layout/RepeatingBendingProcessNew"/>
    <dgm:cxn modelId="{E3D0A2EE-9E39-4AAE-9FD0-6847A71E59A8}" type="presParOf" srcId="{56891278-467D-4D23-BB9B-15C6ECDB1147}" destId="{94BCE7EE-329A-4550-B1F5-076E14E614C2}" srcOrd="0" destOrd="0" presId="urn:microsoft.com/office/officeart/2016/7/layout/RepeatingBendingProcessNew"/>
    <dgm:cxn modelId="{53044EEA-6B98-4A33-9097-82C88DC0371B}" type="presParOf" srcId="{B46AF4D1-F901-458A-ABAF-699F5EDC8EB1}" destId="{FBBA4C8E-B440-4F58-A4DA-E1842858991F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A9B997-336F-40C7-8953-8FECF5DB665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74C89-F5FF-429B-AE0A-25DDAC40100C}">
      <dgm:prSet/>
      <dgm:spPr>
        <a:solidFill>
          <a:srgbClr val="7030A0"/>
        </a:solidFill>
      </dgm:spPr>
      <dgm:t>
        <a:bodyPr/>
        <a:lstStyle/>
        <a:p>
          <a:r>
            <a:rPr lang="fi-FI" dirty="0"/>
            <a:t>Viikon ja tunnin aikataulut </a:t>
          </a:r>
          <a:endParaRPr lang="en-US" dirty="0"/>
        </a:p>
      </dgm:t>
    </dgm:pt>
    <dgm:pt modelId="{B086B060-59D6-4699-B22D-40A7C1EF864E}" type="parTrans" cxnId="{7F83BD1F-3649-4CBA-A29C-56F708DEA4E9}">
      <dgm:prSet/>
      <dgm:spPr/>
      <dgm:t>
        <a:bodyPr/>
        <a:lstStyle/>
        <a:p>
          <a:endParaRPr lang="en-US"/>
        </a:p>
      </dgm:t>
    </dgm:pt>
    <dgm:pt modelId="{80014B56-2301-42EB-96A2-258550712FD0}" type="sibTrans" cxnId="{7F83BD1F-3649-4CBA-A29C-56F708DEA4E9}">
      <dgm:prSet/>
      <dgm:spPr/>
      <dgm:t>
        <a:bodyPr/>
        <a:lstStyle/>
        <a:p>
          <a:endParaRPr lang="en-US"/>
        </a:p>
      </dgm:t>
    </dgm:pt>
    <dgm:pt modelId="{05CBAF2D-4B3A-4C04-9842-138AE11606B6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Esitykset </a:t>
          </a:r>
          <a:r>
            <a:rPr lang="en-US" dirty="0" err="1"/>
            <a:t>uusista</a:t>
          </a:r>
          <a:r>
            <a:rPr lang="en-US" dirty="0"/>
            <a:t> </a:t>
          </a:r>
          <a:r>
            <a:rPr lang="en-US" dirty="0" err="1"/>
            <a:t>yhteisöistä</a:t>
          </a:r>
          <a:r>
            <a:rPr lang="en-US" dirty="0"/>
            <a:t> </a:t>
          </a:r>
        </a:p>
      </dgm:t>
    </dgm:pt>
    <dgm:pt modelId="{DE45D5A2-DACC-4EB1-9690-D4AD528DE8CD}" type="parTrans" cxnId="{9BF4E8BE-9E7F-46CD-85E7-85F12A7E33D6}">
      <dgm:prSet/>
      <dgm:spPr/>
      <dgm:t>
        <a:bodyPr/>
        <a:lstStyle/>
        <a:p>
          <a:endParaRPr lang="en-US"/>
        </a:p>
      </dgm:t>
    </dgm:pt>
    <dgm:pt modelId="{75467F63-A0E8-471A-8EC8-B8AAA34B7EB5}" type="sibTrans" cxnId="{9BF4E8BE-9E7F-46CD-85E7-85F12A7E33D6}">
      <dgm:prSet/>
      <dgm:spPr/>
      <dgm:t>
        <a:bodyPr/>
        <a:lstStyle/>
        <a:p>
          <a:endParaRPr lang="en-US"/>
        </a:p>
      </dgm:t>
    </dgm:pt>
    <dgm:pt modelId="{EDF5DCCE-6D1D-41DF-B317-8A1E056BF1DC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Kpl</a:t>
          </a:r>
          <a:r>
            <a:rPr lang="en-US" dirty="0"/>
            <a:t> 19 </a:t>
          </a:r>
          <a:r>
            <a:rPr lang="en-US" dirty="0" err="1"/>
            <a:t>Uskonto</a:t>
          </a:r>
          <a:r>
            <a:rPr lang="en-US" dirty="0"/>
            <a:t> </a:t>
          </a:r>
          <a:r>
            <a:rPr lang="en-US" dirty="0" err="1"/>
            <a:t>julkisessa</a:t>
          </a:r>
          <a:r>
            <a:rPr lang="en-US" dirty="0"/>
            <a:t> </a:t>
          </a:r>
          <a:r>
            <a:rPr lang="en-US" dirty="0" err="1"/>
            <a:t>elämässä</a:t>
          </a:r>
          <a:r>
            <a:rPr lang="en-US" dirty="0"/>
            <a:t> </a:t>
          </a:r>
          <a:r>
            <a:rPr lang="en-US" dirty="0" err="1"/>
            <a:t>keskustellen</a:t>
          </a:r>
          <a:endParaRPr lang="en-US" dirty="0"/>
        </a:p>
      </dgm:t>
    </dgm:pt>
    <dgm:pt modelId="{FCF5A8E9-F413-4B90-BB1A-B45F9BD9E3CE}" type="parTrans" cxnId="{F4046B72-C1FC-4F8A-8458-C753053086AA}">
      <dgm:prSet/>
      <dgm:spPr/>
      <dgm:t>
        <a:bodyPr/>
        <a:lstStyle/>
        <a:p>
          <a:endParaRPr lang="en-US"/>
        </a:p>
      </dgm:t>
    </dgm:pt>
    <dgm:pt modelId="{349A98D0-1A3A-4048-9549-C069989E7C29}" type="sibTrans" cxnId="{F4046B72-C1FC-4F8A-8458-C753053086AA}">
      <dgm:prSet/>
      <dgm:spPr/>
      <dgm:t>
        <a:bodyPr/>
        <a:lstStyle/>
        <a:p>
          <a:endParaRPr lang="en-US"/>
        </a:p>
      </dgm:t>
    </dgm:pt>
    <dgm:pt modelId="{F40AA3B8-066B-456C-BFD4-543CB9309214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Uskonto</a:t>
          </a:r>
          <a:r>
            <a:rPr lang="en-US" dirty="0"/>
            <a:t> </a:t>
          </a:r>
          <a:r>
            <a:rPr lang="en-US" dirty="0" err="1"/>
            <a:t>julkisessa</a:t>
          </a:r>
          <a:r>
            <a:rPr lang="en-US" dirty="0"/>
            <a:t> </a:t>
          </a:r>
          <a:r>
            <a:rPr lang="en-US" dirty="0" err="1"/>
            <a:t>elämässä</a:t>
          </a:r>
          <a:r>
            <a:rPr lang="en-US" dirty="0"/>
            <a:t> </a:t>
          </a:r>
          <a:r>
            <a:rPr lang="en-US" dirty="0" err="1"/>
            <a:t>keskustellen</a:t>
          </a:r>
          <a:r>
            <a:rPr lang="en-US" dirty="0"/>
            <a:t> </a:t>
          </a:r>
          <a:r>
            <a:rPr lang="en-US" dirty="0" err="1"/>
            <a:t>jatkuu</a:t>
          </a:r>
          <a:endParaRPr lang="en-US" dirty="0"/>
        </a:p>
      </dgm:t>
    </dgm:pt>
    <dgm:pt modelId="{254EB8D4-D734-4171-BFCB-A0804087AC7E}" type="parTrans" cxnId="{0490CB73-8D91-491D-AD7B-6E02A8FFA893}">
      <dgm:prSet/>
      <dgm:spPr/>
      <dgm:t>
        <a:bodyPr/>
        <a:lstStyle/>
        <a:p>
          <a:endParaRPr lang="en-US"/>
        </a:p>
      </dgm:t>
    </dgm:pt>
    <dgm:pt modelId="{D8734FC4-8E4E-4C4C-BD24-65DFB763DEA2}" type="sibTrans" cxnId="{0490CB73-8D91-491D-AD7B-6E02A8FFA893}">
      <dgm:prSet/>
      <dgm:spPr/>
      <dgm:t>
        <a:bodyPr/>
        <a:lstStyle/>
        <a:p>
          <a:endParaRPr lang="en-US"/>
        </a:p>
      </dgm:t>
    </dgm:pt>
    <dgm:pt modelId="{DDB628B2-8C59-4851-AC7E-A92B15452E65}">
      <dgm:prSet/>
      <dgm:spPr>
        <a:solidFill>
          <a:srgbClr val="7030A0"/>
        </a:solidFill>
      </dgm:spPr>
      <dgm:t>
        <a:bodyPr/>
        <a:lstStyle/>
        <a:p>
          <a:r>
            <a:rPr lang="en-US" dirty="0" err="1"/>
            <a:t>Testaa</a:t>
          </a:r>
          <a:r>
            <a:rPr lang="en-US" dirty="0"/>
            <a:t> </a:t>
          </a:r>
          <a:r>
            <a:rPr lang="en-US" dirty="0" err="1"/>
            <a:t>tietosi</a:t>
          </a:r>
          <a:endParaRPr lang="en-US" dirty="0"/>
        </a:p>
      </dgm:t>
    </dgm:pt>
    <dgm:pt modelId="{AE3E8DE3-8590-4B04-BC0B-DB4EA1C23C46}" type="sibTrans" cxnId="{6B613DDE-8511-4229-9BA1-3EF9B8692AA9}">
      <dgm:prSet/>
      <dgm:spPr/>
      <dgm:t>
        <a:bodyPr/>
        <a:lstStyle/>
        <a:p>
          <a:endParaRPr lang="en-US"/>
        </a:p>
      </dgm:t>
    </dgm:pt>
    <dgm:pt modelId="{900914B4-CBF1-4C64-89B9-A682D410A543}" type="parTrans" cxnId="{6B613DDE-8511-4229-9BA1-3EF9B8692AA9}">
      <dgm:prSet/>
      <dgm:spPr/>
      <dgm:t>
        <a:bodyPr/>
        <a:lstStyle/>
        <a:p>
          <a:endParaRPr lang="en-US"/>
        </a:p>
      </dgm:t>
    </dgm:pt>
    <dgm:pt modelId="{2A2F6B40-202D-43A3-BD55-82B590071F69}">
      <dgm:prSet/>
      <dgm:spPr>
        <a:solidFill>
          <a:srgbClr val="7030A0"/>
        </a:solidFill>
      </dgm:spPr>
      <dgm:t>
        <a:bodyPr/>
        <a:lstStyle/>
        <a:p>
          <a:r>
            <a:rPr lang="fi-FI" dirty="0"/>
            <a:t> Keskusteluteemoja</a:t>
          </a:r>
        </a:p>
      </dgm:t>
    </dgm:pt>
    <dgm:pt modelId="{AD829AA1-3F3C-4969-820B-A58723BDB093}" type="sibTrans" cxnId="{F6AE5BB4-05D4-4D65-A39B-8EF28746DD49}">
      <dgm:prSet/>
      <dgm:spPr/>
      <dgm:t>
        <a:bodyPr/>
        <a:lstStyle/>
        <a:p>
          <a:endParaRPr lang="fi-FI"/>
        </a:p>
      </dgm:t>
    </dgm:pt>
    <dgm:pt modelId="{8F8E815A-7343-4044-A1AC-DA4652F00C59}" type="parTrans" cxnId="{F6AE5BB4-05D4-4D65-A39B-8EF28746DD49}">
      <dgm:prSet/>
      <dgm:spPr/>
      <dgm:t>
        <a:bodyPr/>
        <a:lstStyle/>
        <a:p>
          <a:endParaRPr lang="fi-FI"/>
        </a:p>
      </dgm:t>
    </dgm:pt>
    <dgm:pt modelId="{CCED241B-7105-4B7E-B8E7-457D1546AF9C}">
      <dgm:prSet/>
      <dgm:spPr>
        <a:solidFill>
          <a:srgbClr val="7030A0"/>
        </a:solidFill>
      </dgm:spPr>
      <dgm:t>
        <a:bodyPr/>
        <a:lstStyle/>
        <a:p>
          <a:r>
            <a:rPr lang="fi-FI" dirty="0"/>
            <a:t>  Tauko</a:t>
          </a:r>
        </a:p>
      </dgm:t>
    </dgm:pt>
    <dgm:pt modelId="{BC1A4CA1-29EF-4637-A1EC-3AFA02C3FE11}" type="parTrans" cxnId="{E4280C02-7955-4A38-901E-353928B6D23A}">
      <dgm:prSet/>
      <dgm:spPr/>
      <dgm:t>
        <a:bodyPr/>
        <a:lstStyle/>
        <a:p>
          <a:endParaRPr lang="fi-FI"/>
        </a:p>
      </dgm:t>
    </dgm:pt>
    <dgm:pt modelId="{D90D47FB-77BF-4052-B4F6-BAD716802C88}" type="sibTrans" cxnId="{E4280C02-7955-4A38-901E-353928B6D23A}">
      <dgm:prSet/>
      <dgm:spPr/>
      <dgm:t>
        <a:bodyPr/>
        <a:lstStyle/>
        <a:p>
          <a:endParaRPr lang="fi-FI"/>
        </a:p>
      </dgm:t>
    </dgm:pt>
    <dgm:pt modelId="{87E555F3-0EE1-40E7-A12D-BDE2C11E96E0}" type="pres">
      <dgm:prSet presAssocID="{9CA9B997-336F-40C7-8953-8FECF5DB6655}" presName="linear" presStyleCnt="0">
        <dgm:presLayoutVars>
          <dgm:animLvl val="lvl"/>
          <dgm:resizeHandles val="exact"/>
        </dgm:presLayoutVars>
      </dgm:prSet>
      <dgm:spPr/>
    </dgm:pt>
    <dgm:pt modelId="{F0F607F4-88B6-4F80-BF66-A70346AE0556}" type="pres">
      <dgm:prSet presAssocID="{0D074C89-F5FF-429B-AE0A-25DDAC40100C}" presName="parentText" presStyleLbl="node1" presStyleIdx="0" presStyleCnt="7" custLinFactY="-18267" custLinFactNeighborY="-100000">
        <dgm:presLayoutVars>
          <dgm:chMax val="0"/>
          <dgm:bulletEnabled val="1"/>
        </dgm:presLayoutVars>
      </dgm:prSet>
      <dgm:spPr/>
    </dgm:pt>
    <dgm:pt modelId="{C572A007-6C0A-4A85-928C-AD72B2C29548}" type="pres">
      <dgm:prSet presAssocID="{80014B56-2301-42EB-96A2-258550712FD0}" presName="spacer" presStyleCnt="0"/>
      <dgm:spPr/>
    </dgm:pt>
    <dgm:pt modelId="{795091EB-D54C-498F-8F25-3E611E80B99D}" type="pres">
      <dgm:prSet presAssocID="{05CBAF2D-4B3A-4C04-9842-138AE11606B6}" presName="parentText" presStyleLbl="node1" presStyleIdx="1" presStyleCnt="7" custLinFactNeighborY="-70719">
        <dgm:presLayoutVars>
          <dgm:chMax val="0"/>
          <dgm:bulletEnabled val="1"/>
        </dgm:presLayoutVars>
      </dgm:prSet>
      <dgm:spPr/>
    </dgm:pt>
    <dgm:pt modelId="{58B6B448-735E-4189-B329-3A82BCE884B4}" type="pres">
      <dgm:prSet presAssocID="{75467F63-A0E8-471A-8EC8-B8AAA34B7EB5}" presName="spacer" presStyleCnt="0"/>
      <dgm:spPr/>
    </dgm:pt>
    <dgm:pt modelId="{4883D1E8-35EB-4EB3-BBC1-896BC2A9ABEF}" type="pres">
      <dgm:prSet presAssocID="{EDF5DCCE-6D1D-41DF-B317-8A1E056BF1DC}" presName="parentText" presStyleLbl="node1" presStyleIdx="2" presStyleCnt="7" custLinFactNeighborY="-89312">
        <dgm:presLayoutVars>
          <dgm:chMax val="0"/>
          <dgm:bulletEnabled val="1"/>
        </dgm:presLayoutVars>
      </dgm:prSet>
      <dgm:spPr/>
    </dgm:pt>
    <dgm:pt modelId="{75C59CED-4150-4963-9F3D-DFABBA33F223}" type="pres">
      <dgm:prSet presAssocID="{349A98D0-1A3A-4048-9549-C069989E7C29}" presName="spacer" presStyleCnt="0"/>
      <dgm:spPr/>
    </dgm:pt>
    <dgm:pt modelId="{87E71F3D-371E-4F27-84B7-B43380ADEB8B}" type="pres">
      <dgm:prSet presAssocID="{F40AA3B8-066B-456C-BFD4-543CB9309214}" presName="parentText" presStyleLbl="node1" presStyleIdx="3" presStyleCnt="7" custLinFactY="81194" custLinFactNeighborY="100000">
        <dgm:presLayoutVars>
          <dgm:chMax val="0"/>
          <dgm:bulletEnabled val="1"/>
        </dgm:presLayoutVars>
      </dgm:prSet>
      <dgm:spPr/>
    </dgm:pt>
    <dgm:pt modelId="{214E5D4C-1D85-4A2D-B44A-A7576E82D000}" type="pres">
      <dgm:prSet presAssocID="{D8734FC4-8E4E-4C4C-BD24-65DFB763DEA2}" presName="spacer" presStyleCnt="0"/>
      <dgm:spPr/>
    </dgm:pt>
    <dgm:pt modelId="{00C53C82-73D3-45EB-967C-68C5FB5E070F}" type="pres">
      <dgm:prSet presAssocID="{DDB628B2-8C59-4851-AC7E-A92B15452E65}" presName="parentText" presStyleLbl="node1" presStyleIdx="4" presStyleCnt="7" custLinFactY="169747" custLinFactNeighborY="200000">
        <dgm:presLayoutVars>
          <dgm:chMax val="0"/>
          <dgm:bulletEnabled val="1"/>
        </dgm:presLayoutVars>
      </dgm:prSet>
      <dgm:spPr/>
    </dgm:pt>
    <dgm:pt modelId="{907C276C-78D8-455A-825A-0AEBF6AEBEE6}" type="pres">
      <dgm:prSet presAssocID="{AE3E8DE3-8590-4B04-BC0B-DB4EA1C23C46}" presName="spacer" presStyleCnt="0"/>
      <dgm:spPr/>
    </dgm:pt>
    <dgm:pt modelId="{4DB48D4D-D13D-4EDE-9050-E00C875D7EEE}" type="pres">
      <dgm:prSet presAssocID="{2A2F6B40-202D-43A3-BD55-82B590071F69}" presName="parentText" presStyleLbl="node1" presStyleIdx="5" presStyleCnt="7" custLinFactY="-7950" custLinFactNeighborY="-100000">
        <dgm:presLayoutVars>
          <dgm:chMax val="0"/>
          <dgm:bulletEnabled val="1"/>
        </dgm:presLayoutVars>
      </dgm:prSet>
      <dgm:spPr/>
    </dgm:pt>
    <dgm:pt modelId="{3EA4A7B3-F6D4-4A10-8495-F3CA2E1F057B}" type="pres">
      <dgm:prSet presAssocID="{AD829AA1-3F3C-4969-820B-A58723BDB093}" presName="spacer" presStyleCnt="0"/>
      <dgm:spPr/>
    </dgm:pt>
    <dgm:pt modelId="{8ED43076-43E8-4BF0-8651-00DEDC5F821C}" type="pres">
      <dgm:prSet presAssocID="{CCED241B-7105-4B7E-B8E7-457D1546AF9C}" presName="parentText" presStyleLbl="node1" presStyleIdx="6" presStyleCnt="7" custLinFactY="-305476" custLinFactNeighborX="-7826" custLinFactNeighborY="-400000">
        <dgm:presLayoutVars>
          <dgm:chMax val="0"/>
          <dgm:bulletEnabled val="1"/>
        </dgm:presLayoutVars>
      </dgm:prSet>
      <dgm:spPr/>
    </dgm:pt>
  </dgm:ptLst>
  <dgm:cxnLst>
    <dgm:cxn modelId="{E4280C02-7955-4A38-901E-353928B6D23A}" srcId="{9CA9B997-336F-40C7-8953-8FECF5DB6655}" destId="{CCED241B-7105-4B7E-B8E7-457D1546AF9C}" srcOrd="6" destOrd="0" parTransId="{BC1A4CA1-29EF-4637-A1EC-3AFA02C3FE11}" sibTransId="{D90D47FB-77BF-4052-B4F6-BAD716802C88}"/>
    <dgm:cxn modelId="{7F83BD1F-3649-4CBA-A29C-56F708DEA4E9}" srcId="{9CA9B997-336F-40C7-8953-8FECF5DB6655}" destId="{0D074C89-F5FF-429B-AE0A-25DDAC40100C}" srcOrd="0" destOrd="0" parTransId="{B086B060-59D6-4699-B22D-40A7C1EF864E}" sibTransId="{80014B56-2301-42EB-96A2-258550712FD0}"/>
    <dgm:cxn modelId="{C5374126-4737-48FF-9447-60BBFF1B50E3}" type="presOf" srcId="{F40AA3B8-066B-456C-BFD4-543CB9309214}" destId="{87E71F3D-371E-4F27-84B7-B43380ADEB8B}" srcOrd="0" destOrd="0" presId="urn:microsoft.com/office/officeart/2005/8/layout/vList2"/>
    <dgm:cxn modelId="{11AA346B-2A0F-4D51-B014-995A8EA29CBE}" type="presOf" srcId="{9CA9B997-336F-40C7-8953-8FECF5DB6655}" destId="{87E555F3-0EE1-40E7-A12D-BDE2C11E96E0}" srcOrd="0" destOrd="0" presId="urn:microsoft.com/office/officeart/2005/8/layout/vList2"/>
    <dgm:cxn modelId="{F4046B72-C1FC-4F8A-8458-C753053086AA}" srcId="{9CA9B997-336F-40C7-8953-8FECF5DB6655}" destId="{EDF5DCCE-6D1D-41DF-B317-8A1E056BF1DC}" srcOrd="2" destOrd="0" parTransId="{FCF5A8E9-F413-4B90-BB1A-B45F9BD9E3CE}" sibTransId="{349A98D0-1A3A-4048-9549-C069989E7C29}"/>
    <dgm:cxn modelId="{0490CB73-8D91-491D-AD7B-6E02A8FFA893}" srcId="{9CA9B997-336F-40C7-8953-8FECF5DB6655}" destId="{F40AA3B8-066B-456C-BFD4-543CB9309214}" srcOrd="3" destOrd="0" parTransId="{254EB8D4-D734-4171-BFCB-A0804087AC7E}" sibTransId="{D8734FC4-8E4E-4C4C-BD24-65DFB763DEA2}"/>
    <dgm:cxn modelId="{4896EF74-888A-4A2E-A1C2-323B8F6EABCF}" type="presOf" srcId="{05CBAF2D-4B3A-4C04-9842-138AE11606B6}" destId="{795091EB-D54C-498F-8F25-3E611E80B99D}" srcOrd="0" destOrd="0" presId="urn:microsoft.com/office/officeart/2005/8/layout/vList2"/>
    <dgm:cxn modelId="{2D021358-621C-44DD-A0CC-FD7363172DC2}" type="presOf" srcId="{2A2F6B40-202D-43A3-BD55-82B590071F69}" destId="{4DB48D4D-D13D-4EDE-9050-E00C875D7EEE}" srcOrd="0" destOrd="0" presId="urn:microsoft.com/office/officeart/2005/8/layout/vList2"/>
    <dgm:cxn modelId="{A2563D93-8C09-49FF-B1D6-4EB58DD185AB}" type="presOf" srcId="{CCED241B-7105-4B7E-B8E7-457D1546AF9C}" destId="{8ED43076-43E8-4BF0-8651-00DEDC5F821C}" srcOrd="0" destOrd="0" presId="urn:microsoft.com/office/officeart/2005/8/layout/vList2"/>
    <dgm:cxn modelId="{24F47894-130A-4970-A84C-F975B802D9BC}" type="presOf" srcId="{0D074C89-F5FF-429B-AE0A-25DDAC40100C}" destId="{F0F607F4-88B6-4F80-BF66-A70346AE0556}" srcOrd="0" destOrd="0" presId="urn:microsoft.com/office/officeart/2005/8/layout/vList2"/>
    <dgm:cxn modelId="{F6AE5BB4-05D4-4D65-A39B-8EF28746DD49}" srcId="{9CA9B997-336F-40C7-8953-8FECF5DB6655}" destId="{2A2F6B40-202D-43A3-BD55-82B590071F69}" srcOrd="5" destOrd="0" parTransId="{8F8E815A-7343-4044-A1AC-DA4652F00C59}" sibTransId="{AD829AA1-3F3C-4969-820B-A58723BDB093}"/>
    <dgm:cxn modelId="{9BF4E8BE-9E7F-46CD-85E7-85F12A7E33D6}" srcId="{9CA9B997-336F-40C7-8953-8FECF5DB6655}" destId="{05CBAF2D-4B3A-4C04-9842-138AE11606B6}" srcOrd="1" destOrd="0" parTransId="{DE45D5A2-DACC-4EB1-9690-D4AD528DE8CD}" sibTransId="{75467F63-A0E8-471A-8EC8-B8AAA34B7EB5}"/>
    <dgm:cxn modelId="{A3A0ADC2-7EF7-40C1-B6F8-E1ABAE4B6C7F}" type="presOf" srcId="{DDB628B2-8C59-4851-AC7E-A92B15452E65}" destId="{00C53C82-73D3-45EB-967C-68C5FB5E070F}" srcOrd="0" destOrd="0" presId="urn:microsoft.com/office/officeart/2005/8/layout/vList2"/>
    <dgm:cxn modelId="{6B613DDE-8511-4229-9BA1-3EF9B8692AA9}" srcId="{9CA9B997-336F-40C7-8953-8FECF5DB6655}" destId="{DDB628B2-8C59-4851-AC7E-A92B15452E65}" srcOrd="4" destOrd="0" parTransId="{900914B4-CBF1-4C64-89B9-A682D410A543}" sibTransId="{AE3E8DE3-8590-4B04-BC0B-DB4EA1C23C46}"/>
    <dgm:cxn modelId="{C2825EF7-3B61-42D8-BAC3-5C227B67B2D6}" type="presOf" srcId="{EDF5DCCE-6D1D-41DF-B317-8A1E056BF1DC}" destId="{4883D1E8-35EB-4EB3-BBC1-896BC2A9ABEF}" srcOrd="0" destOrd="0" presId="urn:microsoft.com/office/officeart/2005/8/layout/vList2"/>
    <dgm:cxn modelId="{FB8DEC04-3096-4305-98FE-8D7C34BE2D4D}" type="presParOf" srcId="{87E555F3-0EE1-40E7-A12D-BDE2C11E96E0}" destId="{F0F607F4-88B6-4F80-BF66-A70346AE0556}" srcOrd="0" destOrd="0" presId="urn:microsoft.com/office/officeart/2005/8/layout/vList2"/>
    <dgm:cxn modelId="{8DD26E24-683D-472F-B3BD-21DA8A7C6DF3}" type="presParOf" srcId="{87E555F3-0EE1-40E7-A12D-BDE2C11E96E0}" destId="{C572A007-6C0A-4A85-928C-AD72B2C29548}" srcOrd="1" destOrd="0" presId="urn:microsoft.com/office/officeart/2005/8/layout/vList2"/>
    <dgm:cxn modelId="{FC0E6C90-CE91-4BD9-9133-343E2C44975A}" type="presParOf" srcId="{87E555F3-0EE1-40E7-A12D-BDE2C11E96E0}" destId="{795091EB-D54C-498F-8F25-3E611E80B99D}" srcOrd="2" destOrd="0" presId="urn:microsoft.com/office/officeart/2005/8/layout/vList2"/>
    <dgm:cxn modelId="{4FDF88F5-C83B-4BA9-962A-7E9220A591FB}" type="presParOf" srcId="{87E555F3-0EE1-40E7-A12D-BDE2C11E96E0}" destId="{58B6B448-735E-4189-B329-3A82BCE884B4}" srcOrd="3" destOrd="0" presId="urn:microsoft.com/office/officeart/2005/8/layout/vList2"/>
    <dgm:cxn modelId="{E531E075-446E-4470-BE16-B253A7E2F363}" type="presParOf" srcId="{87E555F3-0EE1-40E7-A12D-BDE2C11E96E0}" destId="{4883D1E8-35EB-4EB3-BBC1-896BC2A9ABEF}" srcOrd="4" destOrd="0" presId="urn:microsoft.com/office/officeart/2005/8/layout/vList2"/>
    <dgm:cxn modelId="{757A438D-7915-443E-86A2-FC4B716038BE}" type="presParOf" srcId="{87E555F3-0EE1-40E7-A12D-BDE2C11E96E0}" destId="{75C59CED-4150-4963-9F3D-DFABBA33F223}" srcOrd="5" destOrd="0" presId="urn:microsoft.com/office/officeart/2005/8/layout/vList2"/>
    <dgm:cxn modelId="{98EE4357-23A6-480B-94D0-EF8DBDEFDBBC}" type="presParOf" srcId="{87E555F3-0EE1-40E7-A12D-BDE2C11E96E0}" destId="{87E71F3D-371E-4F27-84B7-B43380ADEB8B}" srcOrd="6" destOrd="0" presId="urn:microsoft.com/office/officeart/2005/8/layout/vList2"/>
    <dgm:cxn modelId="{A91567AE-4102-4360-8E3D-9E29115FD119}" type="presParOf" srcId="{87E555F3-0EE1-40E7-A12D-BDE2C11E96E0}" destId="{214E5D4C-1D85-4A2D-B44A-A7576E82D000}" srcOrd="7" destOrd="0" presId="urn:microsoft.com/office/officeart/2005/8/layout/vList2"/>
    <dgm:cxn modelId="{3324C03B-ADF6-4FC6-B53F-99A4572EA9C1}" type="presParOf" srcId="{87E555F3-0EE1-40E7-A12D-BDE2C11E96E0}" destId="{00C53C82-73D3-45EB-967C-68C5FB5E070F}" srcOrd="8" destOrd="0" presId="urn:microsoft.com/office/officeart/2005/8/layout/vList2"/>
    <dgm:cxn modelId="{902713C3-F54C-4B2B-970D-F6835C8EC3B8}" type="presParOf" srcId="{87E555F3-0EE1-40E7-A12D-BDE2C11E96E0}" destId="{907C276C-78D8-455A-825A-0AEBF6AEBEE6}" srcOrd="9" destOrd="0" presId="urn:microsoft.com/office/officeart/2005/8/layout/vList2"/>
    <dgm:cxn modelId="{0898BE90-9050-451F-A99E-986756C65F1E}" type="presParOf" srcId="{87E555F3-0EE1-40E7-A12D-BDE2C11E96E0}" destId="{4DB48D4D-D13D-4EDE-9050-E00C875D7EEE}" srcOrd="10" destOrd="0" presId="urn:microsoft.com/office/officeart/2005/8/layout/vList2"/>
    <dgm:cxn modelId="{6FB0B9F7-0D4E-48B6-A105-A3294ACC838F}" type="presParOf" srcId="{87E555F3-0EE1-40E7-A12D-BDE2C11E96E0}" destId="{3EA4A7B3-F6D4-4A10-8495-F3CA2E1F057B}" srcOrd="11" destOrd="0" presId="urn:microsoft.com/office/officeart/2005/8/layout/vList2"/>
    <dgm:cxn modelId="{999D2FE6-BD3D-48B0-B98B-F32B8323D602}" type="presParOf" srcId="{87E555F3-0EE1-40E7-A12D-BDE2C11E96E0}" destId="{8ED43076-43E8-4BF0-8651-00DEDC5F821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074767-5468-4367-B3D2-8A17584039D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9D87A1-4E30-4072-A825-52898F7C6EF9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Koulun pitäisi olla täysin neutraali paikka uskonnon suhteen. </a:t>
          </a:r>
          <a:endParaRPr lang="en-US"/>
        </a:p>
      </dgm:t>
    </dgm:pt>
    <dgm:pt modelId="{2EDBD08A-ABEC-4747-A701-6E197E4FCADB}" type="parTrans" cxnId="{09264ADB-6CC4-4883-9895-740B85D096B9}">
      <dgm:prSet/>
      <dgm:spPr/>
      <dgm:t>
        <a:bodyPr/>
        <a:lstStyle/>
        <a:p>
          <a:endParaRPr lang="en-US"/>
        </a:p>
      </dgm:t>
    </dgm:pt>
    <dgm:pt modelId="{26233322-C87C-43A8-90EC-921FD4E7A61E}" type="sibTrans" cxnId="{09264ADB-6CC4-4883-9895-740B85D096B9}">
      <dgm:prSet/>
      <dgm:spPr/>
      <dgm:t>
        <a:bodyPr/>
        <a:lstStyle/>
        <a:p>
          <a:endParaRPr lang="en-US"/>
        </a:p>
      </dgm:t>
    </dgm:pt>
    <dgm:pt modelId="{C138D2B1-5976-45DB-9843-A0D705A89EAA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Seurakuntien tiloja voidaan käyttää myös ei-uskonnollisiin tarkoituksiin esim. siellä voidaan järjestää koulujen juhlia tai varusmiespalvelukseen liittyvät kutsunnat. </a:t>
          </a:r>
          <a:endParaRPr lang="en-US"/>
        </a:p>
      </dgm:t>
    </dgm:pt>
    <dgm:pt modelId="{8DF7F1C6-E486-4783-8D3A-6994150DE1AA}" type="parTrans" cxnId="{A15DF0BF-5D6D-422A-AB2C-BDA10263ECC6}">
      <dgm:prSet/>
      <dgm:spPr/>
      <dgm:t>
        <a:bodyPr/>
        <a:lstStyle/>
        <a:p>
          <a:endParaRPr lang="en-US"/>
        </a:p>
      </dgm:t>
    </dgm:pt>
    <dgm:pt modelId="{89F967CF-E5A9-4965-B2E2-E78C4D0EA9B4}" type="sibTrans" cxnId="{A15DF0BF-5D6D-422A-AB2C-BDA10263ECC6}">
      <dgm:prSet/>
      <dgm:spPr/>
      <dgm:t>
        <a:bodyPr/>
        <a:lstStyle/>
        <a:p>
          <a:endParaRPr lang="en-US"/>
        </a:p>
      </dgm:t>
    </dgm:pt>
    <dgm:pt modelId="{C8B3134D-55BB-4954-837A-202E8D075C7A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Koulussa pitäisi huomioida tasavertaisesti kaikki eri uskonnot ja katsomukset. </a:t>
          </a:r>
          <a:endParaRPr lang="en-US"/>
        </a:p>
      </dgm:t>
    </dgm:pt>
    <dgm:pt modelId="{2E597953-0D2A-44AE-9CF6-966FAAF648A4}" type="parTrans" cxnId="{A6AC6C4D-7927-4A52-8685-D2AFD29C2125}">
      <dgm:prSet/>
      <dgm:spPr/>
      <dgm:t>
        <a:bodyPr/>
        <a:lstStyle/>
        <a:p>
          <a:endParaRPr lang="en-US"/>
        </a:p>
      </dgm:t>
    </dgm:pt>
    <dgm:pt modelId="{A776C626-5330-4BD8-850B-4769F7E79B7B}" type="sibTrans" cxnId="{A6AC6C4D-7927-4A52-8685-D2AFD29C2125}">
      <dgm:prSet/>
      <dgm:spPr/>
      <dgm:t>
        <a:bodyPr/>
        <a:lstStyle/>
        <a:p>
          <a:endParaRPr lang="en-US"/>
        </a:p>
      </dgm:t>
    </dgm:pt>
    <dgm:pt modelId="{686D5523-7A58-481E-88F3-14F4FFB48C00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Uskonnollisten yhteisöjen johtajien kannanotoilla ei ole merkitystä nykyaikana. </a:t>
          </a:r>
          <a:endParaRPr lang="en-US"/>
        </a:p>
      </dgm:t>
    </dgm:pt>
    <dgm:pt modelId="{456644D1-6667-4C47-8D15-A7F367A02CB6}" type="parTrans" cxnId="{FCF90CCA-59AF-4F4B-A261-269F5A40D4AA}">
      <dgm:prSet/>
      <dgm:spPr/>
      <dgm:t>
        <a:bodyPr/>
        <a:lstStyle/>
        <a:p>
          <a:endParaRPr lang="en-US"/>
        </a:p>
      </dgm:t>
    </dgm:pt>
    <dgm:pt modelId="{22A0A143-4229-4399-933F-A81AABCBEFEA}" type="sibTrans" cxnId="{FCF90CCA-59AF-4F4B-A261-269F5A40D4AA}">
      <dgm:prSet/>
      <dgm:spPr/>
      <dgm:t>
        <a:bodyPr/>
        <a:lstStyle/>
        <a:p>
          <a:endParaRPr lang="en-US"/>
        </a:p>
      </dgm:t>
    </dgm:pt>
    <dgm:pt modelId="{A514BA17-C62A-4EE4-B64E-546F78D8AED2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Vankiloihin, puolustusvoimiin, sairaaloihin ja oppilaitoksiin pitäisi palkata enemmän psykologeja eikä siellä tarvita kirkon edustajia. </a:t>
          </a:r>
          <a:endParaRPr lang="en-US"/>
        </a:p>
      </dgm:t>
    </dgm:pt>
    <dgm:pt modelId="{D9084171-A298-4D84-946D-8BC2DAAD7C75}" type="parTrans" cxnId="{EB8808F9-0228-4457-A9B0-47E93CC1E213}">
      <dgm:prSet/>
      <dgm:spPr/>
      <dgm:t>
        <a:bodyPr/>
        <a:lstStyle/>
        <a:p>
          <a:endParaRPr lang="en-US"/>
        </a:p>
      </dgm:t>
    </dgm:pt>
    <dgm:pt modelId="{1609735D-F271-4A58-B1AE-C7CC7F97ADB8}" type="sibTrans" cxnId="{EB8808F9-0228-4457-A9B0-47E93CC1E213}">
      <dgm:prSet/>
      <dgm:spPr/>
      <dgm:t>
        <a:bodyPr/>
        <a:lstStyle/>
        <a:p>
          <a:endParaRPr lang="en-US"/>
        </a:p>
      </dgm:t>
    </dgm:pt>
    <dgm:pt modelId="{BC570854-DEE9-4EA9-99E5-BA87CAEB3C65}" type="pres">
      <dgm:prSet presAssocID="{1C074767-5468-4367-B3D2-8A17584039DA}" presName="root" presStyleCnt="0">
        <dgm:presLayoutVars>
          <dgm:dir/>
          <dgm:resizeHandles val="exact"/>
        </dgm:presLayoutVars>
      </dgm:prSet>
      <dgm:spPr/>
    </dgm:pt>
    <dgm:pt modelId="{93012768-A11D-4BE0-8C2B-61B038B59C97}" type="pres">
      <dgm:prSet presAssocID="{989D87A1-4E30-4072-A825-52898F7C6EF9}" presName="compNode" presStyleCnt="0"/>
      <dgm:spPr/>
    </dgm:pt>
    <dgm:pt modelId="{5FE068DC-C67A-4CEF-9224-8078C3C29AD4}" type="pres">
      <dgm:prSet presAssocID="{989D87A1-4E30-4072-A825-52898F7C6EF9}" presName="bgRect" presStyleLbl="bgShp" presStyleIdx="0" presStyleCnt="5"/>
      <dgm:spPr/>
    </dgm:pt>
    <dgm:pt modelId="{8D08E5CD-8401-4934-8C74-D4323BD9C53F}" type="pres">
      <dgm:prSet presAssocID="{989D87A1-4E30-4072-A825-52898F7C6EF9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ulurakennus"/>
        </a:ext>
      </dgm:extLst>
    </dgm:pt>
    <dgm:pt modelId="{651B33B3-FCA0-4F1A-9A1A-3365EE207B4D}" type="pres">
      <dgm:prSet presAssocID="{989D87A1-4E30-4072-A825-52898F7C6EF9}" presName="spaceRect" presStyleCnt="0"/>
      <dgm:spPr/>
    </dgm:pt>
    <dgm:pt modelId="{A4E6403C-1E7F-405F-8A44-0739B38460C4}" type="pres">
      <dgm:prSet presAssocID="{989D87A1-4E30-4072-A825-52898F7C6EF9}" presName="parTx" presStyleLbl="revTx" presStyleIdx="0" presStyleCnt="5">
        <dgm:presLayoutVars>
          <dgm:chMax val="0"/>
          <dgm:chPref val="0"/>
        </dgm:presLayoutVars>
      </dgm:prSet>
      <dgm:spPr/>
    </dgm:pt>
    <dgm:pt modelId="{1D7F4418-83E1-4EAB-8FF9-796B2C063115}" type="pres">
      <dgm:prSet presAssocID="{26233322-C87C-43A8-90EC-921FD4E7A61E}" presName="sibTrans" presStyleCnt="0"/>
      <dgm:spPr/>
    </dgm:pt>
    <dgm:pt modelId="{C3EEA9F1-DB35-4D8C-BC9B-4E98E1B9CAE5}" type="pres">
      <dgm:prSet presAssocID="{C138D2B1-5976-45DB-9843-A0D705A89EAA}" presName="compNode" presStyleCnt="0"/>
      <dgm:spPr/>
    </dgm:pt>
    <dgm:pt modelId="{E0786A0B-32CD-4111-893C-7A49C1373CF0}" type="pres">
      <dgm:prSet presAssocID="{C138D2B1-5976-45DB-9843-A0D705A89EAA}" presName="bgRect" presStyleLbl="bgShp" presStyleIdx="1" presStyleCnt="5"/>
      <dgm:spPr/>
    </dgm:pt>
    <dgm:pt modelId="{DE57083F-1DBA-44AD-9FE2-2CBA0D4A2488}" type="pres">
      <dgm:prSet presAssocID="{C138D2B1-5976-45DB-9843-A0D705A89EAA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nssi"/>
        </a:ext>
      </dgm:extLst>
    </dgm:pt>
    <dgm:pt modelId="{5F41118A-4784-416C-B7B2-C49865CC7FEB}" type="pres">
      <dgm:prSet presAssocID="{C138D2B1-5976-45DB-9843-A0D705A89EAA}" presName="spaceRect" presStyleCnt="0"/>
      <dgm:spPr/>
    </dgm:pt>
    <dgm:pt modelId="{2EFA9A18-424D-4582-B5E9-1FA6E51EF9F7}" type="pres">
      <dgm:prSet presAssocID="{C138D2B1-5976-45DB-9843-A0D705A89EAA}" presName="parTx" presStyleLbl="revTx" presStyleIdx="1" presStyleCnt="5">
        <dgm:presLayoutVars>
          <dgm:chMax val="0"/>
          <dgm:chPref val="0"/>
        </dgm:presLayoutVars>
      </dgm:prSet>
      <dgm:spPr/>
    </dgm:pt>
    <dgm:pt modelId="{05694004-1387-4A73-BA14-41BCAE5AE73D}" type="pres">
      <dgm:prSet presAssocID="{89F967CF-E5A9-4965-B2E2-E78C4D0EA9B4}" presName="sibTrans" presStyleCnt="0"/>
      <dgm:spPr/>
    </dgm:pt>
    <dgm:pt modelId="{67C3766B-4E8D-42EE-A8A2-FF155B589640}" type="pres">
      <dgm:prSet presAssocID="{C8B3134D-55BB-4954-837A-202E8D075C7A}" presName="compNode" presStyleCnt="0"/>
      <dgm:spPr/>
    </dgm:pt>
    <dgm:pt modelId="{94F64DF0-A342-47BB-9E31-E13EF42D6618}" type="pres">
      <dgm:prSet presAssocID="{C8B3134D-55BB-4954-837A-202E8D075C7A}" presName="bgRect" presStyleLbl="bgShp" presStyleIdx="2" presStyleCnt="5"/>
      <dgm:spPr/>
    </dgm:pt>
    <dgm:pt modelId="{DB0C7287-B117-48B3-AE42-A379A6E7BF89}" type="pres">
      <dgm:prSet presAssocID="{C8B3134D-55BB-4954-837A-202E8D075C7A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okkahuone"/>
        </a:ext>
      </dgm:extLst>
    </dgm:pt>
    <dgm:pt modelId="{019287DA-5E0F-45A3-9B94-864F5793CCF4}" type="pres">
      <dgm:prSet presAssocID="{C8B3134D-55BB-4954-837A-202E8D075C7A}" presName="spaceRect" presStyleCnt="0"/>
      <dgm:spPr/>
    </dgm:pt>
    <dgm:pt modelId="{0EABDA33-9AAC-42D3-9EA4-401333B63245}" type="pres">
      <dgm:prSet presAssocID="{C8B3134D-55BB-4954-837A-202E8D075C7A}" presName="parTx" presStyleLbl="revTx" presStyleIdx="2" presStyleCnt="5">
        <dgm:presLayoutVars>
          <dgm:chMax val="0"/>
          <dgm:chPref val="0"/>
        </dgm:presLayoutVars>
      </dgm:prSet>
      <dgm:spPr/>
    </dgm:pt>
    <dgm:pt modelId="{958F8824-6C5C-4BF4-A76E-49DE0818CEC1}" type="pres">
      <dgm:prSet presAssocID="{A776C626-5330-4BD8-850B-4769F7E79B7B}" presName="sibTrans" presStyleCnt="0"/>
      <dgm:spPr/>
    </dgm:pt>
    <dgm:pt modelId="{ABCE639B-3A79-4D8D-9220-87A45E76AA5B}" type="pres">
      <dgm:prSet presAssocID="{686D5523-7A58-481E-88F3-14F4FFB48C00}" presName="compNode" presStyleCnt="0"/>
      <dgm:spPr/>
    </dgm:pt>
    <dgm:pt modelId="{870A2F40-A179-4866-9455-7B52B1250487}" type="pres">
      <dgm:prSet presAssocID="{686D5523-7A58-481E-88F3-14F4FFB48C00}" presName="bgRect" presStyleLbl="bgShp" presStyleIdx="3" presStyleCnt="5"/>
      <dgm:spPr/>
    </dgm:pt>
    <dgm:pt modelId="{11380482-A3F2-431A-8502-9B7E6C6598DC}" type="pres">
      <dgm:prSet presAssocID="{686D5523-7A58-481E-88F3-14F4FFB48C00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yhmä"/>
        </a:ext>
      </dgm:extLst>
    </dgm:pt>
    <dgm:pt modelId="{99BD24C4-DA02-4803-8A80-2E6CB2557785}" type="pres">
      <dgm:prSet presAssocID="{686D5523-7A58-481E-88F3-14F4FFB48C00}" presName="spaceRect" presStyleCnt="0"/>
      <dgm:spPr/>
    </dgm:pt>
    <dgm:pt modelId="{6C4E536C-AAC5-4DCC-9A5D-05181BF71529}" type="pres">
      <dgm:prSet presAssocID="{686D5523-7A58-481E-88F3-14F4FFB48C00}" presName="parTx" presStyleLbl="revTx" presStyleIdx="3" presStyleCnt="5">
        <dgm:presLayoutVars>
          <dgm:chMax val="0"/>
          <dgm:chPref val="0"/>
        </dgm:presLayoutVars>
      </dgm:prSet>
      <dgm:spPr/>
    </dgm:pt>
    <dgm:pt modelId="{C61B4A82-83B9-449C-982E-DFA499A45DC4}" type="pres">
      <dgm:prSet presAssocID="{22A0A143-4229-4399-933F-A81AABCBEFEA}" presName="sibTrans" presStyleCnt="0"/>
      <dgm:spPr/>
    </dgm:pt>
    <dgm:pt modelId="{6929CDB2-495B-4F97-B01A-6CDB93E76797}" type="pres">
      <dgm:prSet presAssocID="{A514BA17-C62A-4EE4-B64E-546F78D8AED2}" presName="compNode" presStyleCnt="0"/>
      <dgm:spPr/>
    </dgm:pt>
    <dgm:pt modelId="{BA5D8E4C-2A19-4E31-B282-0E5AF3210C4D}" type="pres">
      <dgm:prSet presAssocID="{A514BA17-C62A-4EE4-B64E-546F78D8AED2}" presName="bgRect" presStyleLbl="bgShp" presStyleIdx="4" presStyleCnt="5"/>
      <dgm:spPr/>
    </dgm:pt>
    <dgm:pt modelId="{1A2134E4-663C-4D61-AB80-AFDC961DA580}" type="pres">
      <dgm:prSet presAssocID="{A514BA17-C62A-4EE4-B64E-546F78D8AED2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9E5194BA-C740-48D5-A4D9-EC00412C3430}" type="pres">
      <dgm:prSet presAssocID="{A514BA17-C62A-4EE4-B64E-546F78D8AED2}" presName="spaceRect" presStyleCnt="0"/>
      <dgm:spPr/>
    </dgm:pt>
    <dgm:pt modelId="{C5736D29-0C8C-4212-9F25-47AFC842E940}" type="pres">
      <dgm:prSet presAssocID="{A514BA17-C62A-4EE4-B64E-546F78D8AED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B015003-E994-4198-90B6-E65406A202BC}" type="presOf" srcId="{989D87A1-4E30-4072-A825-52898F7C6EF9}" destId="{A4E6403C-1E7F-405F-8A44-0739B38460C4}" srcOrd="0" destOrd="0" presId="urn:microsoft.com/office/officeart/2018/2/layout/IconVerticalSolidList"/>
    <dgm:cxn modelId="{477C2830-21C0-4BE1-AE76-DF5AA6295B3F}" type="presOf" srcId="{1C074767-5468-4367-B3D2-8A17584039DA}" destId="{BC570854-DEE9-4EA9-99E5-BA87CAEB3C65}" srcOrd="0" destOrd="0" presId="urn:microsoft.com/office/officeart/2018/2/layout/IconVerticalSolidList"/>
    <dgm:cxn modelId="{BEFC2336-3506-4E23-9F2B-3D0CC4F3A082}" type="presOf" srcId="{C8B3134D-55BB-4954-837A-202E8D075C7A}" destId="{0EABDA33-9AAC-42D3-9EA4-401333B63245}" srcOrd="0" destOrd="0" presId="urn:microsoft.com/office/officeart/2018/2/layout/IconVerticalSolidList"/>
    <dgm:cxn modelId="{A6AC6C4D-7927-4A52-8685-D2AFD29C2125}" srcId="{1C074767-5468-4367-B3D2-8A17584039DA}" destId="{C8B3134D-55BB-4954-837A-202E8D075C7A}" srcOrd="2" destOrd="0" parTransId="{2E597953-0D2A-44AE-9CF6-966FAAF648A4}" sibTransId="{A776C626-5330-4BD8-850B-4769F7E79B7B}"/>
    <dgm:cxn modelId="{28E2969A-67A9-49F9-845B-1D543972A2E3}" type="presOf" srcId="{686D5523-7A58-481E-88F3-14F4FFB48C00}" destId="{6C4E536C-AAC5-4DCC-9A5D-05181BF71529}" srcOrd="0" destOrd="0" presId="urn:microsoft.com/office/officeart/2018/2/layout/IconVerticalSolidList"/>
    <dgm:cxn modelId="{A15DF0BF-5D6D-422A-AB2C-BDA10263ECC6}" srcId="{1C074767-5468-4367-B3D2-8A17584039DA}" destId="{C138D2B1-5976-45DB-9843-A0D705A89EAA}" srcOrd="1" destOrd="0" parTransId="{8DF7F1C6-E486-4783-8D3A-6994150DE1AA}" sibTransId="{89F967CF-E5A9-4965-B2E2-E78C4D0EA9B4}"/>
    <dgm:cxn modelId="{FCF90CCA-59AF-4F4B-A261-269F5A40D4AA}" srcId="{1C074767-5468-4367-B3D2-8A17584039DA}" destId="{686D5523-7A58-481E-88F3-14F4FFB48C00}" srcOrd="3" destOrd="0" parTransId="{456644D1-6667-4C47-8D15-A7F367A02CB6}" sibTransId="{22A0A143-4229-4399-933F-A81AABCBEFEA}"/>
    <dgm:cxn modelId="{F03A8BD1-A319-4A0E-84B9-F1E5E7AC6882}" type="presOf" srcId="{A514BA17-C62A-4EE4-B64E-546F78D8AED2}" destId="{C5736D29-0C8C-4212-9F25-47AFC842E940}" srcOrd="0" destOrd="0" presId="urn:microsoft.com/office/officeart/2018/2/layout/IconVerticalSolidList"/>
    <dgm:cxn modelId="{09264ADB-6CC4-4883-9895-740B85D096B9}" srcId="{1C074767-5468-4367-B3D2-8A17584039DA}" destId="{989D87A1-4E30-4072-A825-52898F7C6EF9}" srcOrd="0" destOrd="0" parTransId="{2EDBD08A-ABEC-4747-A701-6E197E4FCADB}" sibTransId="{26233322-C87C-43A8-90EC-921FD4E7A61E}"/>
    <dgm:cxn modelId="{EB8808F9-0228-4457-A9B0-47E93CC1E213}" srcId="{1C074767-5468-4367-B3D2-8A17584039DA}" destId="{A514BA17-C62A-4EE4-B64E-546F78D8AED2}" srcOrd="4" destOrd="0" parTransId="{D9084171-A298-4D84-946D-8BC2DAAD7C75}" sibTransId="{1609735D-F271-4A58-B1AE-C7CC7F97ADB8}"/>
    <dgm:cxn modelId="{8CEC39FC-6865-4D70-B0F9-BBC7077D1187}" type="presOf" srcId="{C138D2B1-5976-45DB-9843-A0D705A89EAA}" destId="{2EFA9A18-424D-4582-B5E9-1FA6E51EF9F7}" srcOrd="0" destOrd="0" presId="urn:microsoft.com/office/officeart/2018/2/layout/IconVerticalSolidList"/>
    <dgm:cxn modelId="{E915677A-C239-458B-BA79-6F7CE94DEDF1}" type="presParOf" srcId="{BC570854-DEE9-4EA9-99E5-BA87CAEB3C65}" destId="{93012768-A11D-4BE0-8C2B-61B038B59C97}" srcOrd="0" destOrd="0" presId="urn:microsoft.com/office/officeart/2018/2/layout/IconVerticalSolidList"/>
    <dgm:cxn modelId="{0921EDA9-D79E-4D45-A1A1-C2991DB0CBDC}" type="presParOf" srcId="{93012768-A11D-4BE0-8C2B-61B038B59C97}" destId="{5FE068DC-C67A-4CEF-9224-8078C3C29AD4}" srcOrd="0" destOrd="0" presId="urn:microsoft.com/office/officeart/2018/2/layout/IconVerticalSolidList"/>
    <dgm:cxn modelId="{09CA6B8D-3666-4E3E-A99F-6A9F04FDDBAF}" type="presParOf" srcId="{93012768-A11D-4BE0-8C2B-61B038B59C97}" destId="{8D08E5CD-8401-4934-8C74-D4323BD9C53F}" srcOrd="1" destOrd="0" presId="urn:microsoft.com/office/officeart/2018/2/layout/IconVerticalSolidList"/>
    <dgm:cxn modelId="{D269EF9B-CD43-45C0-BA66-7636D73D8B62}" type="presParOf" srcId="{93012768-A11D-4BE0-8C2B-61B038B59C97}" destId="{651B33B3-FCA0-4F1A-9A1A-3365EE207B4D}" srcOrd="2" destOrd="0" presId="urn:microsoft.com/office/officeart/2018/2/layout/IconVerticalSolidList"/>
    <dgm:cxn modelId="{BC761206-EFB0-4AA7-86F1-2A28A5809F31}" type="presParOf" srcId="{93012768-A11D-4BE0-8C2B-61B038B59C97}" destId="{A4E6403C-1E7F-405F-8A44-0739B38460C4}" srcOrd="3" destOrd="0" presId="urn:microsoft.com/office/officeart/2018/2/layout/IconVerticalSolidList"/>
    <dgm:cxn modelId="{11EFE311-8C07-402C-8DB1-369C28E82CB4}" type="presParOf" srcId="{BC570854-DEE9-4EA9-99E5-BA87CAEB3C65}" destId="{1D7F4418-83E1-4EAB-8FF9-796B2C063115}" srcOrd="1" destOrd="0" presId="urn:microsoft.com/office/officeart/2018/2/layout/IconVerticalSolidList"/>
    <dgm:cxn modelId="{943BEC9D-DC37-44A6-9422-99A5119DE9B2}" type="presParOf" srcId="{BC570854-DEE9-4EA9-99E5-BA87CAEB3C65}" destId="{C3EEA9F1-DB35-4D8C-BC9B-4E98E1B9CAE5}" srcOrd="2" destOrd="0" presId="urn:microsoft.com/office/officeart/2018/2/layout/IconVerticalSolidList"/>
    <dgm:cxn modelId="{B9781DC4-4AA0-4C3B-87D9-747CE8DCA734}" type="presParOf" srcId="{C3EEA9F1-DB35-4D8C-BC9B-4E98E1B9CAE5}" destId="{E0786A0B-32CD-4111-893C-7A49C1373CF0}" srcOrd="0" destOrd="0" presId="urn:microsoft.com/office/officeart/2018/2/layout/IconVerticalSolidList"/>
    <dgm:cxn modelId="{FC2904E5-0583-48F6-A440-2168D20447D5}" type="presParOf" srcId="{C3EEA9F1-DB35-4D8C-BC9B-4E98E1B9CAE5}" destId="{DE57083F-1DBA-44AD-9FE2-2CBA0D4A2488}" srcOrd="1" destOrd="0" presId="urn:microsoft.com/office/officeart/2018/2/layout/IconVerticalSolidList"/>
    <dgm:cxn modelId="{B9B5AB2D-92C2-4E09-AA6D-7ED338A4D7B8}" type="presParOf" srcId="{C3EEA9F1-DB35-4D8C-BC9B-4E98E1B9CAE5}" destId="{5F41118A-4784-416C-B7B2-C49865CC7FEB}" srcOrd="2" destOrd="0" presId="urn:microsoft.com/office/officeart/2018/2/layout/IconVerticalSolidList"/>
    <dgm:cxn modelId="{37E99439-DAD9-4D3D-8E48-480ABBBFBC72}" type="presParOf" srcId="{C3EEA9F1-DB35-4D8C-BC9B-4E98E1B9CAE5}" destId="{2EFA9A18-424D-4582-B5E9-1FA6E51EF9F7}" srcOrd="3" destOrd="0" presId="urn:microsoft.com/office/officeart/2018/2/layout/IconVerticalSolidList"/>
    <dgm:cxn modelId="{E49C9C44-2298-4165-8EDD-C41A35E85A81}" type="presParOf" srcId="{BC570854-DEE9-4EA9-99E5-BA87CAEB3C65}" destId="{05694004-1387-4A73-BA14-41BCAE5AE73D}" srcOrd="3" destOrd="0" presId="urn:microsoft.com/office/officeart/2018/2/layout/IconVerticalSolidList"/>
    <dgm:cxn modelId="{3264DFF6-8845-4575-9425-2ACA3360EFC3}" type="presParOf" srcId="{BC570854-DEE9-4EA9-99E5-BA87CAEB3C65}" destId="{67C3766B-4E8D-42EE-A8A2-FF155B589640}" srcOrd="4" destOrd="0" presId="urn:microsoft.com/office/officeart/2018/2/layout/IconVerticalSolidList"/>
    <dgm:cxn modelId="{78E2797F-0D9E-4C6C-9171-7EA064AE5D27}" type="presParOf" srcId="{67C3766B-4E8D-42EE-A8A2-FF155B589640}" destId="{94F64DF0-A342-47BB-9E31-E13EF42D6618}" srcOrd="0" destOrd="0" presId="urn:microsoft.com/office/officeart/2018/2/layout/IconVerticalSolidList"/>
    <dgm:cxn modelId="{210E27F3-B2C7-4B58-927D-ABB913213FEF}" type="presParOf" srcId="{67C3766B-4E8D-42EE-A8A2-FF155B589640}" destId="{DB0C7287-B117-48B3-AE42-A379A6E7BF89}" srcOrd="1" destOrd="0" presId="urn:microsoft.com/office/officeart/2018/2/layout/IconVerticalSolidList"/>
    <dgm:cxn modelId="{CA58C5EB-AC8C-4C05-A5E4-926D3D3AEC38}" type="presParOf" srcId="{67C3766B-4E8D-42EE-A8A2-FF155B589640}" destId="{019287DA-5E0F-45A3-9B94-864F5793CCF4}" srcOrd="2" destOrd="0" presId="urn:microsoft.com/office/officeart/2018/2/layout/IconVerticalSolidList"/>
    <dgm:cxn modelId="{F2C90B23-ED40-4E42-A0C4-548632CF0497}" type="presParOf" srcId="{67C3766B-4E8D-42EE-A8A2-FF155B589640}" destId="{0EABDA33-9AAC-42D3-9EA4-401333B63245}" srcOrd="3" destOrd="0" presId="urn:microsoft.com/office/officeart/2018/2/layout/IconVerticalSolidList"/>
    <dgm:cxn modelId="{ABC04CFF-672C-45D0-8F6B-DA886B954579}" type="presParOf" srcId="{BC570854-DEE9-4EA9-99E5-BA87CAEB3C65}" destId="{958F8824-6C5C-4BF4-A76E-49DE0818CEC1}" srcOrd="5" destOrd="0" presId="urn:microsoft.com/office/officeart/2018/2/layout/IconVerticalSolidList"/>
    <dgm:cxn modelId="{AE08E5BE-28F8-4990-A4B6-DBCDEB9A07CA}" type="presParOf" srcId="{BC570854-DEE9-4EA9-99E5-BA87CAEB3C65}" destId="{ABCE639B-3A79-4D8D-9220-87A45E76AA5B}" srcOrd="6" destOrd="0" presId="urn:microsoft.com/office/officeart/2018/2/layout/IconVerticalSolidList"/>
    <dgm:cxn modelId="{BA34D799-0B44-4259-BA14-5C292E5445F1}" type="presParOf" srcId="{ABCE639B-3A79-4D8D-9220-87A45E76AA5B}" destId="{870A2F40-A179-4866-9455-7B52B1250487}" srcOrd="0" destOrd="0" presId="urn:microsoft.com/office/officeart/2018/2/layout/IconVerticalSolidList"/>
    <dgm:cxn modelId="{72CAAC41-8094-49C1-8A02-F261A437E848}" type="presParOf" srcId="{ABCE639B-3A79-4D8D-9220-87A45E76AA5B}" destId="{11380482-A3F2-431A-8502-9B7E6C6598DC}" srcOrd="1" destOrd="0" presId="urn:microsoft.com/office/officeart/2018/2/layout/IconVerticalSolidList"/>
    <dgm:cxn modelId="{A89DD5B3-0EBD-4859-85C7-475924D0A51E}" type="presParOf" srcId="{ABCE639B-3A79-4D8D-9220-87A45E76AA5B}" destId="{99BD24C4-DA02-4803-8A80-2E6CB2557785}" srcOrd="2" destOrd="0" presId="urn:microsoft.com/office/officeart/2018/2/layout/IconVerticalSolidList"/>
    <dgm:cxn modelId="{4DE4E9A1-6B60-4279-BD8A-9B1FB216C7F0}" type="presParOf" srcId="{ABCE639B-3A79-4D8D-9220-87A45E76AA5B}" destId="{6C4E536C-AAC5-4DCC-9A5D-05181BF71529}" srcOrd="3" destOrd="0" presId="urn:microsoft.com/office/officeart/2018/2/layout/IconVerticalSolidList"/>
    <dgm:cxn modelId="{C4B7C7CD-2716-4C7F-9962-50074667855E}" type="presParOf" srcId="{BC570854-DEE9-4EA9-99E5-BA87CAEB3C65}" destId="{C61B4A82-83B9-449C-982E-DFA499A45DC4}" srcOrd="7" destOrd="0" presId="urn:microsoft.com/office/officeart/2018/2/layout/IconVerticalSolidList"/>
    <dgm:cxn modelId="{D03F7269-EA1A-480B-86BA-80B5624311B0}" type="presParOf" srcId="{BC570854-DEE9-4EA9-99E5-BA87CAEB3C65}" destId="{6929CDB2-495B-4F97-B01A-6CDB93E76797}" srcOrd="8" destOrd="0" presId="urn:microsoft.com/office/officeart/2018/2/layout/IconVerticalSolidList"/>
    <dgm:cxn modelId="{8F3BA897-A0E9-4DE1-99A2-9A780BF7E713}" type="presParOf" srcId="{6929CDB2-495B-4F97-B01A-6CDB93E76797}" destId="{BA5D8E4C-2A19-4E31-B282-0E5AF3210C4D}" srcOrd="0" destOrd="0" presId="urn:microsoft.com/office/officeart/2018/2/layout/IconVerticalSolidList"/>
    <dgm:cxn modelId="{1B76919B-C53C-4466-B8CD-20C9F35159C4}" type="presParOf" srcId="{6929CDB2-495B-4F97-B01A-6CDB93E76797}" destId="{1A2134E4-663C-4D61-AB80-AFDC961DA580}" srcOrd="1" destOrd="0" presId="urn:microsoft.com/office/officeart/2018/2/layout/IconVerticalSolidList"/>
    <dgm:cxn modelId="{DBE92757-675E-4FDA-A8DA-CA1451E40E54}" type="presParOf" srcId="{6929CDB2-495B-4F97-B01A-6CDB93E76797}" destId="{9E5194BA-C740-48D5-A4D9-EC00412C3430}" srcOrd="2" destOrd="0" presId="urn:microsoft.com/office/officeart/2018/2/layout/IconVerticalSolidList"/>
    <dgm:cxn modelId="{0ABBB90A-B0C9-41FE-8CBE-CD21D9B17CA8}" type="presParOf" srcId="{6929CDB2-495B-4F97-B01A-6CDB93E76797}" destId="{C5736D29-0C8C-4212-9F25-47AFC842E9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13E6A5-89B5-453C-BC00-B42AC068194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071425-FE15-4896-9804-B2ABCD3B5B49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Evankelis-luterilainen kirkko tekee tärkeää työtä kriisien sattuessa. </a:t>
          </a:r>
          <a:endParaRPr lang="en-US"/>
        </a:p>
      </dgm:t>
    </dgm:pt>
    <dgm:pt modelId="{0AFA7AE2-910D-4556-ABAB-721A1B90E9C2}" type="parTrans" cxnId="{1A4AA84D-F54B-4382-9E45-A3FFF7C368FA}">
      <dgm:prSet/>
      <dgm:spPr/>
      <dgm:t>
        <a:bodyPr/>
        <a:lstStyle/>
        <a:p>
          <a:endParaRPr lang="en-US"/>
        </a:p>
      </dgm:t>
    </dgm:pt>
    <dgm:pt modelId="{575480EC-771F-4B1B-AFDD-EDD1B55A2450}" type="sibTrans" cxnId="{1A4AA84D-F54B-4382-9E45-A3FFF7C368FA}">
      <dgm:prSet/>
      <dgm:spPr/>
      <dgm:t>
        <a:bodyPr/>
        <a:lstStyle/>
        <a:p>
          <a:endParaRPr lang="en-US"/>
        </a:p>
      </dgm:t>
    </dgm:pt>
    <dgm:pt modelId="{8008765D-7E98-4BC4-BA54-04B0B33EB3AD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Kristillisdemokraattinen puolue on ainoa taho, joka edustaa kristinuskoa puoluepolitiikassa. </a:t>
          </a:r>
          <a:endParaRPr lang="en-US"/>
        </a:p>
      </dgm:t>
    </dgm:pt>
    <dgm:pt modelId="{4664644A-1CC2-46A3-800C-A22B848A9C38}" type="parTrans" cxnId="{41C679C6-9AF6-4C76-8DC2-152FCA3E19FE}">
      <dgm:prSet/>
      <dgm:spPr/>
      <dgm:t>
        <a:bodyPr/>
        <a:lstStyle/>
        <a:p>
          <a:endParaRPr lang="en-US"/>
        </a:p>
      </dgm:t>
    </dgm:pt>
    <dgm:pt modelId="{553AD068-812F-4E54-80B1-DDAF50524940}" type="sibTrans" cxnId="{41C679C6-9AF6-4C76-8DC2-152FCA3E19FE}">
      <dgm:prSet/>
      <dgm:spPr/>
      <dgm:t>
        <a:bodyPr/>
        <a:lstStyle/>
        <a:p>
          <a:endParaRPr lang="en-US"/>
        </a:p>
      </dgm:t>
    </dgm:pt>
    <dgm:pt modelId="{CC903DF7-F602-4CA5-B9E2-4AC833EDEC7E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Suomalainen kalenteri pitäisi uudistaa nykyisessä monikulttuurisessa maailmassa aivan kokonaan. </a:t>
          </a:r>
          <a:endParaRPr lang="en-US"/>
        </a:p>
      </dgm:t>
    </dgm:pt>
    <dgm:pt modelId="{7CD3ABF2-DE33-45ED-8352-825B39C4D9B2}" type="parTrans" cxnId="{77950D6F-C3FA-4AFD-9CB7-838B75F96774}">
      <dgm:prSet/>
      <dgm:spPr/>
      <dgm:t>
        <a:bodyPr/>
        <a:lstStyle/>
        <a:p>
          <a:endParaRPr lang="en-US"/>
        </a:p>
      </dgm:t>
    </dgm:pt>
    <dgm:pt modelId="{4B17DA8E-038F-45EB-8E87-FA3A8439D2AE}" type="sibTrans" cxnId="{77950D6F-C3FA-4AFD-9CB7-838B75F96774}">
      <dgm:prSet/>
      <dgm:spPr/>
      <dgm:t>
        <a:bodyPr/>
        <a:lstStyle/>
        <a:p>
          <a:endParaRPr lang="en-US"/>
        </a:p>
      </dgm:t>
    </dgm:pt>
    <dgm:pt modelId="{BBD648D3-9CE6-4E50-AAA2-7616F24CAEE6}">
      <dgm:prSet/>
      <dgm:spPr/>
      <dgm:t>
        <a:bodyPr/>
        <a:lstStyle/>
        <a:p>
          <a:pPr>
            <a:lnSpc>
              <a:spcPct val="100000"/>
            </a:lnSpc>
          </a:pPr>
          <a:r>
            <a:rPr lang="fi-FI"/>
            <a:t>Kristinusko näkyy Suomessa vielä monin tavoin ihan katukuvassakin. </a:t>
          </a:r>
          <a:endParaRPr lang="en-US"/>
        </a:p>
      </dgm:t>
    </dgm:pt>
    <dgm:pt modelId="{C0DD93FE-A958-4986-A644-1A2334F970D6}" type="parTrans" cxnId="{5A42205D-7E08-4938-97F6-96DC9822FB20}">
      <dgm:prSet/>
      <dgm:spPr/>
      <dgm:t>
        <a:bodyPr/>
        <a:lstStyle/>
        <a:p>
          <a:endParaRPr lang="en-US"/>
        </a:p>
      </dgm:t>
    </dgm:pt>
    <dgm:pt modelId="{1DFDD58D-CF27-41EC-BB07-DD7AF2481F75}" type="sibTrans" cxnId="{5A42205D-7E08-4938-97F6-96DC9822FB20}">
      <dgm:prSet/>
      <dgm:spPr/>
      <dgm:t>
        <a:bodyPr/>
        <a:lstStyle/>
        <a:p>
          <a:endParaRPr lang="en-US"/>
        </a:p>
      </dgm:t>
    </dgm:pt>
    <dgm:pt modelId="{1341D456-441B-4308-9C39-327F9795D91F}" type="pres">
      <dgm:prSet presAssocID="{5513E6A5-89B5-453C-BC00-B42AC0681942}" presName="root" presStyleCnt="0">
        <dgm:presLayoutVars>
          <dgm:dir/>
          <dgm:resizeHandles val="exact"/>
        </dgm:presLayoutVars>
      </dgm:prSet>
      <dgm:spPr/>
    </dgm:pt>
    <dgm:pt modelId="{7124A481-679A-4A96-9506-29CDB5F0F4DA}" type="pres">
      <dgm:prSet presAssocID="{94071425-FE15-4896-9804-B2ABCD3B5B49}" presName="compNode" presStyleCnt="0"/>
      <dgm:spPr/>
    </dgm:pt>
    <dgm:pt modelId="{79C8655B-1918-47FB-9996-66CD3FDF521E}" type="pres">
      <dgm:prSet presAssocID="{94071425-FE15-4896-9804-B2ABCD3B5B49}" presName="bgRect" presStyleLbl="bgShp" presStyleIdx="0" presStyleCnt="4"/>
      <dgm:spPr/>
    </dgm:pt>
    <dgm:pt modelId="{CF69FB3F-50D5-4FF5-A5A5-A79E9D4C0D3F}" type="pres">
      <dgm:prSet presAssocID="{94071425-FE15-4896-9804-B2ABCD3B5B49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15EF0FDD-8279-4838-8F0C-57E9F38EF634}" type="pres">
      <dgm:prSet presAssocID="{94071425-FE15-4896-9804-B2ABCD3B5B49}" presName="spaceRect" presStyleCnt="0"/>
      <dgm:spPr/>
    </dgm:pt>
    <dgm:pt modelId="{1C54FF78-D1CA-473D-BF5F-A498ECF6B584}" type="pres">
      <dgm:prSet presAssocID="{94071425-FE15-4896-9804-B2ABCD3B5B49}" presName="parTx" presStyleLbl="revTx" presStyleIdx="0" presStyleCnt="4">
        <dgm:presLayoutVars>
          <dgm:chMax val="0"/>
          <dgm:chPref val="0"/>
        </dgm:presLayoutVars>
      </dgm:prSet>
      <dgm:spPr/>
    </dgm:pt>
    <dgm:pt modelId="{19365CDA-C684-409C-A8BE-5FCD766570C0}" type="pres">
      <dgm:prSet presAssocID="{575480EC-771F-4B1B-AFDD-EDD1B55A2450}" presName="sibTrans" presStyleCnt="0"/>
      <dgm:spPr/>
    </dgm:pt>
    <dgm:pt modelId="{0AC21410-200B-405A-92F0-89E7FC958B72}" type="pres">
      <dgm:prSet presAssocID="{8008765D-7E98-4BC4-BA54-04B0B33EB3AD}" presName="compNode" presStyleCnt="0"/>
      <dgm:spPr/>
    </dgm:pt>
    <dgm:pt modelId="{BF8EA78F-38BE-4DF8-9B15-728329644A0F}" type="pres">
      <dgm:prSet presAssocID="{8008765D-7E98-4BC4-BA54-04B0B33EB3AD}" presName="bgRect" presStyleLbl="bgShp" presStyleIdx="1" presStyleCnt="4"/>
      <dgm:spPr/>
    </dgm:pt>
    <dgm:pt modelId="{7E9F530D-BF27-48CF-9179-9D7ECC01A7B9}" type="pres">
      <dgm:prSet presAssocID="{8008765D-7E98-4BC4-BA54-04B0B33EB3AD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on Viewing Ceremony"/>
        </a:ext>
      </dgm:extLst>
    </dgm:pt>
    <dgm:pt modelId="{C5A8A1F9-EEE0-4903-9952-CBB9869BACCB}" type="pres">
      <dgm:prSet presAssocID="{8008765D-7E98-4BC4-BA54-04B0B33EB3AD}" presName="spaceRect" presStyleCnt="0"/>
      <dgm:spPr/>
    </dgm:pt>
    <dgm:pt modelId="{88D3541A-5D5F-47D8-93B2-9E7E81929834}" type="pres">
      <dgm:prSet presAssocID="{8008765D-7E98-4BC4-BA54-04B0B33EB3AD}" presName="parTx" presStyleLbl="revTx" presStyleIdx="1" presStyleCnt="4">
        <dgm:presLayoutVars>
          <dgm:chMax val="0"/>
          <dgm:chPref val="0"/>
        </dgm:presLayoutVars>
      </dgm:prSet>
      <dgm:spPr/>
    </dgm:pt>
    <dgm:pt modelId="{180AB7EF-4B1E-4164-A28E-BB705C775514}" type="pres">
      <dgm:prSet presAssocID="{553AD068-812F-4E54-80B1-DDAF50524940}" presName="sibTrans" presStyleCnt="0"/>
      <dgm:spPr/>
    </dgm:pt>
    <dgm:pt modelId="{EA1E85A5-EBE3-44A5-92E7-EF4628136B1E}" type="pres">
      <dgm:prSet presAssocID="{CC903DF7-F602-4CA5-B9E2-4AC833EDEC7E}" presName="compNode" presStyleCnt="0"/>
      <dgm:spPr/>
    </dgm:pt>
    <dgm:pt modelId="{8EA62497-201F-4546-88C9-AE2540F7CFD9}" type="pres">
      <dgm:prSet presAssocID="{CC903DF7-F602-4CA5-B9E2-4AC833EDEC7E}" presName="bgRect" presStyleLbl="bgShp" presStyleIdx="2" presStyleCnt="4"/>
      <dgm:spPr/>
    </dgm:pt>
    <dgm:pt modelId="{AF985BB3-328B-4CA6-8E0C-5E7F57DF1391}" type="pres">
      <dgm:prSet presAssocID="{CC903DF7-F602-4CA5-B9E2-4AC833EDEC7E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BA35CD91-9505-45AD-8FF4-E65CB5415204}" type="pres">
      <dgm:prSet presAssocID="{CC903DF7-F602-4CA5-B9E2-4AC833EDEC7E}" presName="spaceRect" presStyleCnt="0"/>
      <dgm:spPr/>
    </dgm:pt>
    <dgm:pt modelId="{996F583B-3EF9-4287-86EE-938C1EC8D663}" type="pres">
      <dgm:prSet presAssocID="{CC903DF7-F602-4CA5-B9E2-4AC833EDEC7E}" presName="parTx" presStyleLbl="revTx" presStyleIdx="2" presStyleCnt="4">
        <dgm:presLayoutVars>
          <dgm:chMax val="0"/>
          <dgm:chPref val="0"/>
        </dgm:presLayoutVars>
      </dgm:prSet>
      <dgm:spPr/>
    </dgm:pt>
    <dgm:pt modelId="{60E4A65E-2B69-44A7-8416-7BDE6F26BE66}" type="pres">
      <dgm:prSet presAssocID="{4B17DA8E-038F-45EB-8E87-FA3A8439D2AE}" presName="sibTrans" presStyleCnt="0"/>
      <dgm:spPr/>
    </dgm:pt>
    <dgm:pt modelId="{2EA744B2-4FEC-4BBB-A38C-49BE70051B69}" type="pres">
      <dgm:prSet presAssocID="{BBD648D3-9CE6-4E50-AAA2-7616F24CAEE6}" presName="compNode" presStyleCnt="0"/>
      <dgm:spPr/>
    </dgm:pt>
    <dgm:pt modelId="{81534721-4C3B-4663-A158-11D512B255D3}" type="pres">
      <dgm:prSet presAssocID="{BBD648D3-9CE6-4E50-AAA2-7616F24CAEE6}" presName="bgRect" presStyleLbl="bgShp" presStyleIdx="3" presStyleCnt="4"/>
      <dgm:spPr/>
    </dgm:pt>
    <dgm:pt modelId="{BFBBA88B-84FA-4F08-B646-50F418843FD0}" type="pres">
      <dgm:prSet presAssocID="{BBD648D3-9CE6-4E50-AAA2-7616F24CAEE6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ynttilä"/>
        </a:ext>
      </dgm:extLst>
    </dgm:pt>
    <dgm:pt modelId="{62514D0C-8D0E-44B2-8888-25398CECB1A7}" type="pres">
      <dgm:prSet presAssocID="{BBD648D3-9CE6-4E50-AAA2-7616F24CAEE6}" presName="spaceRect" presStyleCnt="0"/>
      <dgm:spPr/>
    </dgm:pt>
    <dgm:pt modelId="{DDB9654E-EBEA-4382-9642-2922C80A59BB}" type="pres">
      <dgm:prSet presAssocID="{BBD648D3-9CE6-4E50-AAA2-7616F24CAEE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95ECF22-1497-417E-98BA-8EE54AC69AE8}" type="presOf" srcId="{BBD648D3-9CE6-4E50-AAA2-7616F24CAEE6}" destId="{DDB9654E-EBEA-4382-9642-2922C80A59BB}" srcOrd="0" destOrd="0" presId="urn:microsoft.com/office/officeart/2018/2/layout/IconVerticalSolidList"/>
    <dgm:cxn modelId="{5A42205D-7E08-4938-97F6-96DC9822FB20}" srcId="{5513E6A5-89B5-453C-BC00-B42AC0681942}" destId="{BBD648D3-9CE6-4E50-AAA2-7616F24CAEE6}" srcOrd="3" destOrd="0" parTransId="{C0DD93FE-A958-4986-A644-1A2334F970D6}" sibTransId="{1DFDD58D-CF27-41EC-BB07-DD7AF2481F75}"/>
    <dgm:cxn modelId="{1A4AA84D-F54B-4382-9E45-A3FFF7C368FA}" srcId="{5513E6A5-89B5-453C-BC00-B42AC0681942}" destId="{94071425-FE15-4896-9804-B2ABCD3B5B49}" srcOrd="0" destOrd="0" parTransId="{0AFA7AE2-910D-4556-ABAB-721A1B90E9C2}" sibTransId="{575480EC-771F-4B1B-AFDD-EDD1B55A2450}"/>
    <dgm:cxn modelId="{77950D6F-C3FA-4AFD-9CB7-838B75F96774}" srcId="{5513E6A5-89B5-453C-BC00-B42AC0681942}" destId="{CC903DF7-F602-4CA5-B9E2-4AC833EDEC7E}" srcOrd="2" destOrd="0" parTransId="{7CD3ABF2-DE33-45ED-8352-825B39C4D9B2}" sibTransId="{4B17DA8E-038F-45EB-8E87-FA3A8439D2AE}"/>
    <dgm:cxn modelId="{F90C1B93-9BCF-4E24-819E-562B21FE718B}" type="presOf" srcId="{5513E6A5-89B5-453C-BC00-B42AC0681942}" destId="{1341D456-441B-4308-9C39-327F9795D91F}" srcOrd="0" destOrd="0" presId="urn:microsoft.com/office/officeart/2018/2/layout/IconVerticalSolidList"/>
    <dgm:cxn modelId="{90251CA1-651C-4D75-AA88-C3A5BBCA477C}" type="presOf" srcId="{94071425-FE15-4896-9804-B2ABCD3B5B49}" destId="{1C54FF78-D1CA-473D-BF5F-A498ECF6B584}" srcOrd="0" destOrd="0" presId="urn:microsoft.com/office/officeart/2018/2/layout/IconVerticalSolidList"/>
    <dgm:cxn modelId="{E6415ABA-4AB4-4024-852E-EB3945EEB087}" type="presOf" srcId="{8008765D-7E98-4BC4-BA54-04B0B33EB3AD}" destId="{88D3541A-5D5F-47D8-93B2-9E7E81929834}" srcOrd="0" destOrd="0" presId="urn:microsoft.com/office/officeart/2018/2/layout/IconVerticalSolidList"/>
    <dgm:cxn modelId="{41C679C6-9AF6-4C76-8DC2-152FCA3E19FE}" srcId="{5513E6A5-89B5-453C-BC00-B42AC0681942}" destId="{8008765D-7E98-4BC4-BA54-04B0B33EB3AD}" srcOrd="1" destOrd="0" parTransId="{4664644A-1CC2-46A3-800C-A22B848A9C38}" sibTransId="{553AD068-812F-4E54-80B1-DDAF50524940}"/>
    <dgm:cxn modelId="{C80742F7-0054-4562-BE30-AF5475F8A6B4}" type="presOf" srcId="{CC903DF7-F602-4CA5-B9E2-4AC833EDEC7E}" destId="{996F583B-3EF9-4287-86EE-938C1EC8D663}" srcOrd="0" destOrd="0" presId="urn:microsoft.com/office/officeart/2018/2/layout/IconVerticalSolidList"/>
    <dgm:cxn modelId="{4341DD87-574E-4625-843C-46CB62E8FEDF}" type="presParOf" srcId="{1341D456-441B-4308-9C39-327F9795D91F}" destId="{7124A481-679A-4A96-9506-29CDB5F0F4DA}" srcOrd="0" destOrd="0" presId="urn:microsoft.com/office/officeart/2018/2/layout/IconVerticalSolidList"/>
    <dgm:cxn modelId="{DAC1E335-7616-477E-8C46-1A90E3771A18}" type="presParOf" srcId="{7124A481-679A-4A96-9506-29CDB5F0F4DA}" destId="{79C8655B-1918-47FB-9996-66CD3FDF521E}" srcOrd="0" destOrd="0" presId="urn:microsoft.com/office/officeart/2018/2/layout/IconVerticalSolidList"/>
    <dgm:cxn modelId="{00F07516-02E6-496C-9D4D-6A2FD3B6ADD8}" type="presParOf" srcId="{7124A481-679A-4A96-9506-29CDB5F0F4DA}" destId="{CF69FB3F-50D5-4FF5-A5A5-A79E9D4C0D3F}" srcOrd="1" destOrd="0" presId="urn:microsoft.com/office/officeart/2018/2/layout/IconVerticalSolidList"/>
    <dgm:cxn modelId="{69B4C7B3-41D7-429A-A84F-BA33C735DE1B}" type="presParOf" srcId="{7124A481-679A-4A96-9506-29CDB5F0F4DA}" destId="{15EF0FDD-8279-4838-8F0C-57E9F38EF634}" srcOrd="2" destOrd="0" presId="urn:microsoft.com/office/officeart/2018/2/layout/IconVerticalSolidList"/>
    <dgm:cxn modelId="{3158C268-4D0F-45A5-BB3A-E448CC4EF391}" type="presParOf" srcId="{7124A481-679A-4A96-9506-29CDB5F0F4DA}" destId="{1C54FF78-D1CA-473D-BF5F-A498ECF6B584}" srcOrd="3" destOrd="0" presId="urn:microsoft.com/office/officeart/2018/2/layout/IconVerticalSolidList"/>
    <dgm:cxn modelId="{708388D8-0CEC-49AC-89A7-262733501800}" type="presParOf" srcId="{1341D456-441B-4308-9C39-327F9795D91F}" destId="{19365CDA-C684-409C-A8BE-5FCD766570C0}" srcOrd="1" destOrd="0" presId="urn:microsoft.com/office/officeart/2018/2/layout/IconVerticalSolidList"/>
    <dgm:cxn modelId="{570A4EA6-3709-4B59-A220-952544D52ABD}" type="presParOf" srcId="{1341D456-441B-4308-9C39-327F9795D91F}" destId="{0AC21410-200B-405A-92F0-89E7FC958B72}" srcOrd="2" destOrd="0" presId="urn:microsoft.com/office/officeart/2018/2/layout/IconVerticalSolidList"/>
    <dgm:cxn modelId="{767FB56B-1D9C-49E9-B44F-F71C1B23D9FF}" type="presParOf" srcId="{0AC21410-200B-405A-92F0-89E7FC958B72}" destId="{BF8EA78F-38BE-4DF8-9B15-728329644A0F}" srcOrd="0" destOrd="0" presId="urn:microsoft.com/office/officeart/2018/2/layout/IconVerticalSolidList"/>
    <dgm:cxn modelId="{B83551AA-FA1D-40AD-AE54-E6CAAEDFBA39}" type="presParOf" srcId="{0AC21410-200B-405A-92F0-89E7FC958B72}" destId="{7E9F530D-BF27-48CF-9179-9D7ECC01A7B9}" srcOrd="1" destOrd="0" presId="urn:microsoft.com/office/officeart/2018/2/layout/IconVerticalSolidList"/>
    <dgm:cxn modelId="{161EDEB9-1DA3-42A9-9213-53A841BF72FB}" type="presParOf" srcId="{0AC21410-200B-405A-92F0-89E7FC958B72}" destId="{C5A8A1F9-EEE0-4903-9952-CBB9869BACCB}" srcOrd="2" destOrd="0" presId="urn:microsoft.com/office/officeart/2018/2/layout/IconVerticalSolidList"/>
    <dgm:cxn modelId="{71B03004-52BD-4FA0-98CC-1C7140CBE671}" type="presParOf" srcId="{0AC21410-200B-405A-92F0-89E7FC958B72}" destId="{88D3541A-5D5F-47D8-93B2-9E7E81929834}" srcOrd="3" destOrd="0" presId="urn:microsoft.com/office/officeart/2018/2/layout/IconVerticalSolidList"/>
    <dgm:cxn modelId="{D7C0FC0F-F444-4032-97AE-B84852C8C392}" type="presParOf" srcId="{1341D456-441B-4308-9C39-327F9795D91F}" destId="{180AB7EF-4B1E-4164-A28E-BB705C775514}" srcOrd="3" destOrd="0" presId="urn:microsoft.com/office/officeart/2018/2/layout/IconVerticalSolidList"/>
    <dgm:cxn modelId="{82630942-489C-405F-9D42-A62CFE1A51AC}" type="presParOf" srcId="{1341D456-441B-4308-9C39-327F9795D91F}" destId="{EA1E85A5-EBE3-44A5-92E7-EF4628136B1E}" srcOrd="4" destOrd="0" presId="urn:microsoft.com/office/officeart/2018/2/layout/IconVerticalSolidList"/>
    <dgm:cxn modelId="{3CB1DCB0-D6B7-487D-8FDB-EAEA166AB8C5}" type="presParOf" srcId="{EA1E85A5-EBE3-44A5-92E7-EF4628136B1E}" destId="{8EA62497-201F-4546-88C9-AE2540F7CFD9}" srcOrd="0" destOrd="0" presId="urn:microsoft.com/office/officeart/2018/2/layout/IconVerticalSolidList"/>
    <dgm:cxn modelId="{4CB9A237-7557-435A-ADBB-06674236603E}" type="presParOf" srcId="{EA1E85A5-EBE3-44A5-92E7-EF4628136B1E}" destId="{AF985BB3-328B-4CA6-8E0C-5E7F57DF1391}" srcOrd="1" destOrd="0" presId="urn:microsoft.com/office/officeart/2018/2/layout/IconVerticalSolidList"/>
    <dgm:cxn modelId="{F9B46147-615F-485A-A8DD-01B2C75B9521}" type="presParOf" srcId="{EA1E85A5-EBE3-44A5-92E7-EF4628136B1E}" destId="{BA35CD91-9505-45AD-8FF4-E65CB5415204}" srcOrd="2" destOrd="0" presId="urn:microsoft.com/office/officeart/2018/2/layout/IconVerticalSolidList"/>
    <dgm:cxn modelId="{D04C0198-FC02-4AAF-8EBA-3C3D8C1579C3}" type="presParOf" srcId="{EA1E85A5-EBE3-44A5-92E7-EF4628136B1E}" destId="{996F583B-3EF9-4287-86EE-938C1EC8D663}" srcOrd="3" destOrd="0" presId="urn:microsoft.com/office/officeart/2018/2/layout/IconVerticalSolidList"/>
    <dgm:cxn modelId="{F3AE4EC9-2FBA-4D65-B3FF-9425D68DDD38}" type="presParOf" srcId="{1341D456-441B-4308-9C39-327F9795D91F}" destId="{60E4A65E-2B69-44A7-8416-7BDE6F26BE66}" srcOrd="5" destOrd="0" presId="urn:microsoft.com/office/officeart/2018/2/layout/IconVerticalSolidList"/>
    <dgm:cxn modelId="{4C064E9A-F01C-4372-96A9-B5EF7C79C1A0}" type="presParOf" srcId="{1341D456-441B-4308-9C39-327F9795D91F}" destId="{2EA744B2-4FEC-4BBB-A38C-49BE70051B69}" srcOrd="6" destOrd="0" presId="urn:microsoft.com/office/officeart/2018/2/layout/IconVerticalSolidList"/>
    <dgm:cxn modelId="{AF644F11-4EFC-4C50-8C15-E093996FB60E}" type="presParOf" srcId="{2EA744B2-4FEC-4BBB-A38C-49BE70051B69}" destId="{81534721-4C3B-4663-A158-11D512B255D3}" srcOrd="0" destOrd="0" presId="urn:microsoft.com/office/officeart/2018/2/layout/IconVerticalSolidList"/>
    <dgm:cxn modelId="{FBD3F22B-D6F2-4823-8246-0FB8826CBD9F}" type="presParOf" srcId="{2EA744B2-4FEC-4BBB-A38C-49BE70051B69}" destId="{BFBBA88B-84FA-4F08-B646-50F418843FD0}" srcOrd="1" destOrd="0" presId="urn:microsoft.com/office/officeart/2018/2/layout/IconVerticalSolidList"/>
    <dgm:cxn modelId="{70D0AF74-0037-409E-8FA0-BDA766CB6D2C}" type="presParOf" srcId="{2EA744B2-4FEC-4BBB-A38C-49BE70051B69}" destId="{62514D0C-8D0E-44B2-8888-25398CECB1A7}" srcOrd="2" destOrd="0" presId="urn:microsoft.com/office/officeart/2018/2/layout/IconVerticalSolidList"/>
    <dgm:cxn modelId="{D45303CA-2820-43C1-90EF-B07AF9B1752F}" type="presParOf" srcId="{2EA744B2-4FEC-4BBB-A38C-49BE70051B69}" destId="{DDB9654E-EBEA-4382-9642-2922C80A59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AD507-5CC3-4BB1-89E9-1B803D25A5F5}">
      <dsp:nvSpPr>
        <dsp:cNvPr id="0" name=""/>
        <dsp:cNvSpPr/>
      </dsp:nvSpPr>
      <dsp:spPr>
        <a:xfrm>
          <a:off x="2552719" y="1616572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5295" y="45720"/>
              </a:lnTo>
              <a:lnTo>
                <a:pt x="295295" y="81766"/>
              </a:lnTo>
              <a:lnTo>
                <a:pt x="556391" y="8176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6212" y="1659357"/>
        <a:ext cx="29404" cy="5869"/>
      </dsp:txXfrm>
    </dsp:sp>
    <dsp:sp modelId="{8172D87A-844F-46BD-A38C-A36AE6E4F172}">
      <dsp:nvSpPr>
        <dsp:cNvPr id="0" name=""/>
        <dsp:cNvSpPr/>
      </dsp:nvSpPr>
      <dsp:spPr>
        <a:xfrm>
          <a:off x="2382" y="896651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15 Suomen uskontotilanne ja sen muutokset &amp; uskonnonvapaus</a:t>
          </a:r>
          <a:br>
            <a:rPr lang="fi-FI" sz="1600" b="0" i="0" kern="1200" dirty="0"/>
          </a:br>
          <a:r>
            <a:rPr lang="fi-FI" sz="1600" b="0" i="0" kern="1200" dirty="0"/>
            <a:t> kpl 1-3</a:t>
          </a:r>
          <a:endParaRPr lang="en-US" sz="1600" kern="1200" dirty="0"/>
        </a:p>
      </dsp:txBody>
      <dsp:txXfrm>
        <a:off x="2382" y="896651"/>
        <a:ext cx="2552136" cy="1531281"/>
      </dsp:txXfrm>
    </dsp:sp>
    <dsp:sp modelId="{86AC73F3-6330-4549-A184-EE70ECC96E0F}">
      <dsp:nvSpPr>
        <dsp:cNvPr id="0" name=""/>
        <dsp:cNvSpPr/>
      </dsp:nvSpPr>
      <dsp:spPr>
        <a:xfrm>
          <a:off x="5691846" y="1616572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1766"/>
              </a:moveTo>
              <a:lnTo>
                <a:pt x="295295" y="81766"/>
              </a:lnTo>
              <a:lnTo>
                <a:pt x="295295" y="45720"/>
              </a:ln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55340" y="1659357"/>
        <a:ext cx="29404" cy="5869"/>
      </dsp:txXfrm>
    </dsp:sp>
    <dsp:sp modelId="{5A8632B1-03FE-4EF5-A682-4C5B060469E3}">
      <dsp:nvSpPr>
        <dsp:cNvPr id="0" name=""/>
        <dsp:cNvSpPr/>
      </dsp:nvSpPr>
      <dsp:spPr>
        <a:xfrm>
          <a:off x="3141510" y="932697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16  Muinaisusko, katolisuus, Kustaa Vaasa ja puhdasoppisuus</a:t>
          </a:r>
          <a:br>
            <a:rPr lang="fi-FI" sz="1600" b="0" i="0" kern="1200" dirty="0"/>
          </a:br>
          <a:r>
            <a:rPr lang="fi-FI" sz="1600" b="0" i="0" kern="1200" dirty="0"/>
            <a:t>kpl 4-7</a:t>
          </a:r>
          <a:br>
            <a:rPr lang="fi-FI" sz="1600" b="0" i="0" kern="1200" dirty="0"/>
          </a:br>
          <a:r>
            <a:rPr lang="fi-FI" sz="1600" b="0" i="0" kern="1200" dirty="0"/>
            <a:t>1. media-analyysi 16.4.</a:t>
          </a:r>
          <a:endParaRPr lang="en-US" sz="1600" kern="1200" dirty="0"/>
        </a:p>
      </dsp:txBody>
      <dsp:txXfrm>
        <a:off x="3141510" y="932697"/>
        <a:ext cx="2552136" cy="1531281"/>
      </dsp:txXfrm>
    </dsp:sp>
    <dsp:sp modelId="{69E1FC5B-2C60-4969-A63D-29707F0EE70F}">
      <dsp:nvSpPr>
        <dsp:cNvPr id="0" name=""/>
        <dsp:cNvSpPr/>
      </dsp:nvSpPr>
      <dsp:spPr>
        <a:xfrm>
          <a:off x="8830974" y="1616572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094495" y="1659357"/>
        <a:ext cx="29349" cy="5869"/>
      </dsp:txXfrm>
    </dsp:sp>
    <dsp:sp modelId="{28ACC80B-4F4E-4487-ACC2-40C74EA19A91}">
      <dsp:nvSpPr>
        <dsp:cNvPr id="0" name=""/>
        <dsp:cNvSpPr/>
      </dsp:nvSpPr>
      <dsp:spPr>
        <a:xfrm>
          <a:off x="6280638" y="896651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Vk</a:t>
          </a:r>
          <a:r>
            <a:rPr lang="en-US" sz="1600" kern="1200" dirty="0"/>
            <a:t> 17 </a:t>
          </a:r>
          <a:r>
            <a:rPr lang="en-US" sz="1600" kern="1200" dirty="0" err="1"/>
            <a:t>Herätysliikkeet</a:t>
          </a:r>
          <a:r>
            <a:rPr lang="en-US" sz="1600" kern="1200" dirty="0"/>
            <a:t>, </a:t>
          </a:r>
          <a:r>
            <a:rPr lang="en-US" sz="1600" kern="1200" dirty="0" err="1"/>
            <a:t>kirkko&amp;kunnat</a:t>
          </a:r>
          <a:r>
            <a:rPr lang="en-US" sz="1600" kern="1200" dirty="0"/>
            <a:t> 1800-luku, </a:t>
          </a:r>
          <a:r>
            <a:rPr lang="en-US" sz="1600" kern="1200" dirty="0" err="1"/>
            <a:t>ev.lut.kirkko</a:t>
          </a:r>
          <a:r>
            <a:rPr lang="en-US" sz="1600" kern="1200" dirty="0"/>
            <a:t> 1900-luku</a:t>
          </a:r>
          <a:br>
            <a:rPr lang="en-US" sz="1600" kern="1200" dirty="0"/>
          </a:br>
          <a:r>
            <a:rPr lang="en-US" sz="1600" kern="1200" dirty="0" err="1"/>
            <a:t>kpl</a:t>
          </a:r>
          <a:r>
            <a:rPr lang="en-US" sz="1600" kern="1200" dirty="0"/>
            <a:t> 8-10 </a:t>
          </a:r>
        </a:p>
      </dsp:txBody>
      <dsp:txXfrm>
        <a:off x="6280638" y="896651"/>
        <a:ext cx="2552136" cy="1531281"/>
      </dsp:txXfrm>
    </dsp:sp>
    <dsp:sp modelId="{A0922EFF-8B39-4C3E-8A38-EEE0D7CACC12}">
      <dsp:nvSpPr>
        <dsp:cNvPr id="0" name=""/>
        <dsp:cNvSpPr/>
      </dsp:nvSpPr>
      <dsp:spPr>
        <a:xfrm>
          <a:off x="1278450" y="2426133"/>
          <a:ext cx="9417383" cy="556391"/>
        </a:xfrm>
        <a:custGeom>
          <a:avLst/>
          <a:gdLst/>
          <a:ahLst/>
          <a:cxnLst/>
          <a:rect l="0" t="0" r="0" b="0"/>
          <a:pathLst>
            <a:path>
              <a:moveTo>
                <a:pt x="9417383" y="0"/>
              </a:moveTo>
              <a:lnTo>
                <a:pt x="9417383" y="295295"/>
              </a:lnTo>
              <a:lnTo>
                <a:pt x="0" y="295295"/>
              </a:lnTo>
              <a:lnTo>
                <a:pt x="0" y="55639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51251" y="2701394"/>
        <a:ext cx="471782" cy="5869"/>
      </dsp:txXfrm>
    </dsp:sp>
    <dsp:sp modelId="{249B482F-CFFD-48EC-8710-4545F281FC93}">
      <dsp:nvSpPr>
        <dsp:cNvPr id="0" name=""/>
        <dsp:cNvSpPr/>
      </dsp:nvSpPr>
      <dsp:spPr>
        <a:xfrm>
          <a:off x="9419765" y="896651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18 Monivalintakoe 28.4. </a:t>
          </a:r>
          <a:br>
            <a:rPr lang="fi-FI" sz="1600" b="0" i="0" kern="1200" dirty="0"/>
          </a:br>
          <a:r>
            <a:rPr lang="fi-FI" sz="1600" b="0" i="0" kern="1200" dirty="0"/>
            <a:t>kpl 11-14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Uskonnottomuus</a:t>
          </a:r>
          <a:br>
            <a:rPr lang="fi-FI" sz="1600" b="0" i="0" kern="1200" dirty="0"/>
          </a:br>
          <a:r>
            <a:rPr lang="fi-FI" sz="1600" b="0" i="0" kern="1200" dirty="0"/>
            <a:t>kpl 18</a:t>
          </a:r>
          <a:br>
            <a:rPr lang="fi-FI" sz="1600" b="0" i="0" kern="1200" dirty="0"/>
          </a:br>
          <a:endParaRPr lang="en-US" sz="1600" kern="1200" dirty="0"/>
        </a:p>
      </dsp:txBody>
      <dsp:txXfrm>
        <a:off x="9419765" y="896651"/>
        <a:ext cx="2552136" cy="1531281"/>
      </dsp:txXfrm>
    </dsp:sp>
    <dsp:sp modelId="{E57EBE57-4534-4FF9-94CB-B3D70C27AD99}">
      <dsp:nvSpPr>
        <dsp:cNvPr id="0" name=""/>
        <dsp:cNvSpPr/>
      </dsp:nvSpPr>
      <dsp:spPr>
        <a:xfrm>
          <a:off x="2552719" y="3734845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16239" y="3777630"/>
        <a:ext cx="29349" cy="5869"/>
      </dsp:txXfrm>
    </dsp:sp>
    <dsp:sp modelId="{D82A9C05-7B42-41BC-9859-0FCBC23A9C11}">
      <dsp:nvSpPr>
        <dsp:cNvPr id="0" name=""/>
        <dsp:cNvSpPr/>
      </dsp:nvSpPr>
      <dsp:spPr>
        <a:xfrm>
          <a:off x="2382" y="3014924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19 Muslimit, juutalaiset vaihtoehtoinen henkisyys ja uudet yhteisöt Suomessa </a:t>
          </a:r>
          <a:br>
            <a:rPr lang="fi-FI" sz="1600" b="0" i="0" kern="1200" dirty="0"/>
          </a:br>
          <a:r>
            <a:rPr lang="fi-FI" sz="1600" b="0" i="0" kern="1200" dirty="0"/>
            <a:t>kpl 15-17</a:t>
          </a:r>
          <a:br>
            <a:rPr lang="fi-FI" sz="1600" b="0" i="0" kern="1200" dirty="0"/>
          </a:br>
          <a:endParaRPr lang="en-US" sz="1600" kern="1200" dirty="0"/>
        </a:p>
      </dsp:txBody>
      <dsp:txXfrm>
        <a:off x="2382" y="3014924"/>
        <a:ext cx="2552136" cy="1531281"/>
      </dsp:txXfrm>
    </dsp:sp>
    <dsp:sp modelId="{B96A61BC-CE4A-4419-9A5E-7CF7E92FAC8F}">
      <dsp:nvSpPr>
        <dsp:cNvPr id="0" name=""/>
        <dsp:cNvSpPr/>
      </dsp:nvSpPr>
      <dsp:spPr>
        <a:xfrm>
          <a:off x="5691846" y="3734845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55367" y="3777630"/>
        <a:ext cx="29349" cy="5869"/>
      </dsp:txXfrm>
    </dsp:sp>
    <dsp:sp modelId="{2015E021-2E5B-4A1A-80F7-D19BE1150D71}">
      <dsp:nvSpPr>
        <dsp:cNvPr id="0" name=""/>
        <dsp:cNvSpPr/>
      </dsp:nvSpPr>
      <dsp:spPr>
        <a:xfrm>
          <a:off x="3141510" y="3014924"/>
          <a:ext cx="2552136" cy="1531281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20 Uskonto julkisessa elämässä kpl 19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Kansalaistoiminta, uskontodialogi kpl 20-21 </a:t>
          </a:r>
          <a:br>
            <a:rPr lang="fi-FI" sz="1600" b="0" i="0" kern="1200" dirty="0"/>
          </a:br>
          <a:endParaRPr lang="en-US" sz="1600" kern="1200" dirty="0"/>
        </a:p>
      </dsp:txBody>
      <dsp:txXfrm>
        <a:off x="3141510" y="3014924"/>
        <a:ext cx="2552136" cy="1531281"/>
      </dsp:txXfrm>
    </dsp:sp>
    <dsp:sp modelId="{56891278-467D-4D23-BB9B-15C6ECDB1147}">
      <dsp:nvSpPr>
        <dsp:cNvPr id="0" name=""/>
        <dsp:cNvSpPr/>
      </dsp:nvSpPr>
      <dsp:spPr>
        <a:xfrm>
          <a:off x="8830974" y="3734845"/>
          <a:ext cx="556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639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094495" y="3777630"/>
        <a:ext cx="29349" cy="5869"/>
      </dsp:txXfrm>
    </dsp:sp>
    <dsp:sp modelId="{AB37E823-A964-4D48-ABFA-A674847AFAF2}">
      <dsp:nvSpPr>
        <dsp:cNvPr id="0" name=""/>
        <dsp:cNvSpPr/>
      </dsp:nvSpPr>
      <dsp:spPr>
        <a:xfrm>
          <a:off x="6280638" y="3014924"/>
          <a:ext cx="2552136" cy="153128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Vk 21 Koe </a:t>
          </a:r>
          <a:br>
            <a:rPr lang="fi-FI" sz="1600" b="0" i="0" kern="1200" dirty="0"/>
          </a:br>
          <a:r>
            <a:rPr lang="fi-FI" sz="1600" b="0" i="0" kern="1200" dirty="0"/>
            <a:t>Maanantaina 18.5.</a:t>
          </a:r>
          <a:endParaRPr lang="en-US" sz="1600" kern="1200" dirty="0"/>
        </a:p>
      </dsp:txBody>
      <dsp:txXfrm>
        <a:off x="6280638" y="3014924"/>
        <a:ext cx="2552136" cy="1531281"/>
      </dsp:txXfrm>
    </dsp:sp>
    <dsp:sp modelId="{FBBA4C8E-B440-4F58-A4DA-E1842858991F}">
      <dsp:nvSpPr>
        <dsp:cNvPr id="0" name=""/>
        <dsp:cNvSpPr/>
      </dsp:nvSpPr>
      <dsp:spPr>
        <a:xfrm>
          <a:off x="9419765" y="3014924"/>
          <a:ext cx="2552136" cy="1531281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057" tIns="131269" rIns="125057" bIns="13126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Kesäloma!!!!</a:t>
          </a:r>
        </a:p>
      </dsp:txBody>
      <dsp:txXfrm>
        <a:off x="9419765" y="3014924"/>
        <a:ext cx="2552136" cy="1531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607F4-88B6-4F80-BF66-A70346AE0556}">
      <dsp:nvSpPr>
        <dsp:cNvPr id="0" name=""/>
        <dsp:cNvSpPr/>
      </dsp:nvSpPr>
      <dsp:spPr>
        <a:xfrm>
          <a:off x="0" y="0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Viikon ja tunnin aikataulut </a:t>
          </a:r>
          <a:endParaRPr lang="en-US" sz="2600" kern="1200" dirty="0"/>
        </a:p>
      </dsp:txBody>
      <dsp:txXfrm>
        <a:off x="30442" y="30442"/>
        <a:ext cx="10649069" cy="562726"/>
      </dsp:txXfrm>
    </dsp:sp>
    <dsp:sp modelId="{795091EB-D54C-498F-8F25-3E611E80B99D}">
      <dsp:nvSpPr>
        <dsp:cNvPr id="0" name=""/>
        <dsp:cNvSpPr/>
      </dsp:nvSpPr>
      <dsp:spPr>
        <a:xfrm>
          <a:off x="0" y="726667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Esitykset </a:t>
          </a:r>
          <a:r>
            <a:rPr lang="en-US" sz="2600" kern="1200" dirty="0" err="1"/>
            <a:t>uusista</a:t>
          </a:r>
          <a:r>
            <a:rPr lang="en-US" sz="2600" kern="1200" dirty="0"/>
            <a:t> </a:t>
          </a:r>
          <a:r>
            <a:rPr lang="en-US" sz="2600" kern="1200" dirty="0" err="1"/>
            <a:t>yhteisöistä</a:t>
          </a:r>
          <a:r>
            <a:rPr lang="en-US" sz="2600" kern="1200" dirty="0"/>
            <a:t> </a:t>
          </a:r>
        </a:p>
      </dsp:txBody>
      <dsp:txXfrm>
        <a:off x="30442" y="757109"/>
        <a:ext cx="10649069" cy="562726"/>
      </dsp:txXfrm>
    </dsp:sp>
    <dsp:sp modelId="{4883D1E8-35EB-4EB3-BBC1-896BC2A9ABEF}">
      <dsp:nvSpPr>
        <dsp:cNvPr id="0" name=""/>
        <dsp:cNvSpPr/>
      </dsp:nvSpPr>
      <dsp:spPr>
        <a:xfrm>
          <a:off x="0" y="1411234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Kpl</a:t>
          </a:r>
          <a:r>
            <a:rPr lang="en-US" sz="2600" kern="1200" dirty="0"/>
            <a:t> 19 </a:t>
          </a:r>
          <a:r>
            <a:rPr lang="en-US" sz="2600" kern="1200" dirty="0" err="1"/>
            <a:t>Uskonto</a:t>
          </a:r>
          <a:r>
            <a:rPr lang="en-US" sz="2600" kern="1200" dirty="0"/>
            <a:t> </a:t>
          </a:r>
          <a:r>
            <a:rPr lang="en-US" sz="2600" kern="1200" dirty="0" err="1"/>
            <a:t>julkisessa</a:t>
          </a:r>
          <a:r>
            <a:rPr lang="en-US" sz="2600" kern="1200" dirty="0"/>
            <a:t> </a:t>
          </a:r>
          <a:r>
            <a:rPr lang="en-US" sz="2600" kern="1200" dirty="0" err="1"/>
            <a:t>elämässä</a:t>
          </a:r>
          <a:r>
            <a:rPr lang="en-US" sz="2600" kern="1200" dirty="0"/>
            <a:t> </a:t>
          </a:r>
          <a:r>
            <a:rPr lang="en-US" sz="2600" kern="1200" dirty="0" err="1"/>
            <a:t>keskustellen</a:t>
          </a:r>
          <a:endParaRPr lang="en-US" sz="2600" kern="1200" dirty="0"/>
        </a:p>
      </dsp:txBody>
      <dsp:txXfrm>
        <a:off x="30442" y="1441676"/>
        <a:ext cx="10649069" cy="562726"/>
      </dsp:txXfrm>
    </dsp:sp>
    <dsp:sp modelId="{87E71F3D-371E-4F27-84B7-B43380ADEB8B}">
      <dsp:nvSpPr>
        <dsp:cNvPr id="0" name=""/>
        <dsp:cNvSpPr/>
      </dsp:nvSpPr>
      <dsp:spPr>
        <a:xfrm>
          <a:off x="0" y="2757815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Uskonto</a:t>
          </a:r>
          <a:r>
            <a:rPr lang="en-US" sz="2600" kern="1200" dirty="0"/>
            <a:t> </a:t>
          </a:r>
          <a:r>
            <a:rPr lang="en-US" sz="2600" kern="1200" dirty="0" err="1"/>
            <a:t>julkisessa</a:t>
          </a:r>
          <a:r>
            <a:rPr lang="en-US" sz="2600" kern="1200" dirty="0"/>
            <a:t> </a:t>
          </a:r>
          <a:r>
            <a:rPr lang="en-US" sz="2600" kern="1200" dirty="0" err="1"/>
            <a:t>elämässä</a:t>
          </a:r>
          <a:r>
            <a:rPr lang="en-US" sz="2600" kern="1200" dirty="0"/>
            <a:t> </a:t>
          </a:r>
          <a:r>
            <a:rPr lang="en-US" sz="2600" kern="1200" dirty="0" err="1"/>
            <a:t>keskustellen</a:t>
          </a:r>
          <a:r>
            <a:rPr lang="en-US" sz="2600" kern="1200" dirty="0"/>
            <a:t> </a:t>
          </a:r>
          <a:r>
            <a:rPr lang="en-US" sz="2600" kern="1200" dirty="0" err="1"/>
            <a:t>jatkuu</a:t>
          </a:r>
          <a:endParaRPr lang="en-US" sz="2600" kern="1200" dirty="0"/>
        </a:p>
      </dsp:txBody>
      <dsp:txXfrm>
        <a:off x="30442" y="2788257"/>
        <a:ext cx="10649069" cy="562726"/>
      </dsp:txXfrm>
    </dsp:sp>
    <dsp:sp modelId="{00C53C82-73D3-45EB-967C-68C5FB5E070F}">
      <dsp:nvSpPr>
        <dsp:cNvPr id="0" name=""/>
        <dsp:cNvSpPr/>
      </dsp:nvSpPr>
      <dsp:spPr>
        <a:xfrm>
          <a:off x="0" y="4083410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Testaa</a:t>
          </a:r>
          <a:r>
            <a:rPr lang="en-US" sz="2600" kern="1200" dirty="0"/>
            <a:t> </a:t>
          </a:r>
          <a:r>
            <a:rPr lang="en-US" sz="2600" kern="1200" dirty="0" err="1"/>
            <a:t>tietosi</a:t>
          </a:r>
          <a:endParaRPr lang="en-US" sz="2600" kern="1200" dirty="0"/>
        </a:p>
      </dsp:txBody>
      <dsp:txXfrm>
        <a:off x="30442" y="4113852"/>
        <a:ext cx="10649069" cy="562726"/>
      </dsp:txXfrm>
    </dsp:sp>
    <dsp:sp modelId="{4DB48D4D-D13D-4EDE-9050-E00C875D7EEE}">
      <dsp:nvSpPr>
        <dsp:cNvPr id="0" name=""/>
        <dsp:cNvSpPr/>
      </dsp:nvSpPr>
      <dsp:spPr>
        <a:xfrm>
          <a:off x="0" y="3449124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 Keskusteluteemoja</a:t>
          </a:r>
        </a:p>
      </dsp:txBody>
      <dsp:txXfrm>
        <a:off x="30442" y="3479566"/>
        <a:ext cx="10649069" cy="562726"/>
      </dsp:txXfrm>
    </dsp:sp>
    <dsp:sp modelId="{8ED43076-43E8-4BF0-8651-00DEDC5F821C}">
      <dsp:nvSpPr>
        <dsp:cNvPr id="0" name=""/>
        <dsp:cNvSpPr/>
      </dsp:nvSpPr>
      <dsp:spPr>
        <a:xfrm>
          <a:off x="0" y="2067572"/>
          <a:ext cx="10709953" cy="623610"/>
        </a:xfrm>
        <a:prstGeom prst="roundRect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  Tauko</a:t>
          </a:r>
        </a:p>
      </dsp:txBody>
      <dsp:txXfrm>
        <a:off x="30442" y="2098014"/>
        <a:ext cx="10649069" cy="562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068DC-C67A-4CEF-9224-8078C3C29AD4}">
      <dsp:nvSpPr>
        <dsp:cNvPr id="0" name=""/>
        <dsp:cNvSpPr/>
      </dsp:nvSpPr>
      <dsp:spPr>
        <a:xfrm>
          <a:off x="0" y="3620"/>
          <a:ext cx="10515600" cy="7711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8E5CD-8401-4934-8C74-D4323BD9C53F}">
      <dsp:nvSpPr>
        <dsp:cNvPr id="0" name=""/>
        <dsp:cNvSpPr/>
      </dsp:nvSpPr>
      <dsp:spPr>
        <a:xfrm>
          <a:off x="233261" y="177120"/>
          <a:ext cx="424111" cy="4241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6403C-1E7F-405F-8A44-0739B38460C4}">
      <dsp:nvSpPr>
        <dsp:cNvPr id="0" name=""/>
        <dsp:cNvSpPr/>
      </dsp:nvSpPr>
      <dsp:spPr>
        <a:xfrm>
          <a:off x="890634" y="3620"/>
          <a:ext cx="9624965" cy="771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09" tIns="81609" rIns="81609" bIns="816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Koulun pitäisi olla täysin neutraali paikka uskonnon suhteen. </a:t>
          </a:r>
          <a:endParaRPr lang="en-US" sz="1900" kern="1200"/>
        </a:p>
      </dsp:txBody>
      <dsp:txXfrm>
        <a:off x="890634" y="3620"/>
        <a:ext cx="9624965" cy="771112"/>
      </dsp:txXfrm>
    </dsp:sp>
    <dsp:sp modelId="{E0786A0B-32CD-4111-893C-7A49C1373CF0}">
      <dsp:nvSpPr>
        <dsp:cNvPr id="0" name=""/>
        <dsp:cNvSpPr/>
      </dsp:nvSpPr>
      <dsp:spPr>
        <a:xfrm>
          <a:off x="0" y="967510"/>
          <a:ext cx="10515600" cy="7711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7083F-1DBA-44AD-9FE2-2CBA0D4A2488}">
      <dsp:nvSpPr>
        <dsp:cNvPr id="0" name=""/>
        <dsp:cNvSpPr/>
      </dsp:nvSpPr>
      <dsp:spPr>
        <a:xfrm>
          <a:off x="233261" y="1141010"/>
          <a:ext cx="424111" cy="4241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A9A18-424D-4582-B5E9-1FA6E51EF9F7}">
      <dsp:nvSpPr>
        <dsp:cNvPr id="0" name=""/>
        <dsp:cNvSpPr/>
      </dsp:nvSpPr>
      <dsp:spPr>
        <a:xfrm>
          <a:off x="890634" y="967510"/>
          <a:ext cx="9624965" cy="771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09" tIns="81609" rIns="81609" bIns="816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Seurakuntien tiloja voidaan käyttää myös ei-uskonnollisiin tarkoituksiin esim. siellä voidaan järjestää koulujen juhlia tai varusmiespalvelukseen liittyvät kutsunnat. </a:t>
          </a:r>
          <a:endParaRPr lang="en-US" sz="1900" kern="1200"/>
        </a:p>
      </dsp:txBody>
      <dsp:txXfrm>
        <a:off x="890634" y="967510"/>
        <a:ext cx="9624965" cy="771112"/>
      </dsp:txXfrm>
    </dsp:sp>
    <dsp:sp modelId="{94F64DF0-A342-47BB-9E31-E13EF42D6618}">
      <dsp:nvSpPr>
        <dsp:cNvPr id="0" name=""/>
        <dsp:cNvSpPr/>
      </dsp:nvSpPr>
      <dsp:spPr>
        <a:xfrm>
          <a:off x="0" y="1931400"/>
          <a:ext cx="10515600" cy="7711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C7287-B117-48B3-AE42-A379A6E7BF89}">
      <dsp:nvSpPr>
        <dsp:cNvPr id="0" name=""/>
        <dsp:cNvSpPr/>
      </dsp:nvSpPr>
      <dsp:spPr>
        <a:xfrm>
          <a:off x="233261" y="2104900"/>
          <a:ext cx="424111" cy="4241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BDA33-9AAC-42D3-9EA4-401333B63245}">
      <dsp:nvSpPr>
        <dsp:cNvPr id="0" name=""/>
        <dsp:cNvSpPr/>
      </dsp:nvSpPr>
      <dsp:spPr>
        <a:xfrm>
          <a:off x="890634" y="1931400"/>
          <a:ext cx="9624965" cy="771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09" tIns="81609" rIns="81609" bIns="816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Koulussa pitäisi huomioida tasavertaisesti kaikki eri uskonnot ja katsomukset. </a:t>
          </a:r>
          <a:endParaRPr lang="en-US" sz="1900" kern="1200"/>
        </a:p>
      </dsp:txBody>
      <dsp:txXfrm>
        <a:off x="890634" y="1931400"/>
        <a:ext cx="9624965" cy="771112"/>
      </dsp:txXfrm>
    </dsp:sp>
    <dsp:sp modelId="{870A2F40-A179-4866-9455-7B52B1250487}">
      <dsp:nvSpPr>
        <dsp:cNvPr id="0" name=""/>
        <dsp:cNvSpPr/>
      </dsp:nvSpPr>
      <dsp:spPr>
        <a:xfrm>
          <a:off x="0" y="2895290"/>
          <a:ext cx="10515600" cy="7711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80482-A3F2-431A-8502-9B7E6C6598DC}">
      <dsp:nvSpPr>
        <dsp:cNvPr id="0" name=""/>
        <dsp:cNvSpPr/>
      </dsp:nvSpPr>
      <dsp:spPr>
        <a:xfrm>
          <a:off x="233261" y="3068790"/>
          <a:ext cx="424111" cy="4241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E536C-AAC5-4DCC-9A5D-05181BF71529}">
      <dsp:nvSpPr>
        <dsp:cNvPr id="0" name=""/>
        <dsp:cNvSpPr/>
      </dsp:nvSpPr>
      <dsp:spPr>
        <a:xfrm>
          <a:off x="890634" y="2895290"/>
          <a:ext cx="9624965" cy="771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09" tIns="81609" rIns="81609" bIns="816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Uskonnollisten yhteisöjen johtajien kannanotoilla ei ole merkitystä nykyaikana. </a:t>
          </a:r>
          <a:endParaRPr lang="en-US" sz="1900" kern="1200"/>
        </a:p>
      </dsp:txBody>
      <dsp:txXfrm>
        <a:off x="890634" y="2895290"/>
        <a:ext cx="9624965" cy="771112"/>
      </dsp:txXfrm>
    </dsp:sp>
    <dsp:sp modelId="{BA5D8E4C-2A19-4E31-B282-0E5AF3210C4D}">
      <dsp:nvSpPr>
        <dsp:cNvPr id="0" name=""/>
        <dsp:cNvSpPr/>
      </dsp:nvSpPr>
      <dsp:spPr>
        <a:xfrm>
          <a:off x="0" y="3859180"/>
          <a:ext cx="10515600" cy="7711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134E4-663C-4D61-AB80-AFDC961DA580}">
      <dsp:nvSpPr>
        <dsp:cNvPr id="0" name=""/>
        <dsp:cNvSpPr/>
      </dsp:nvSpPr>
      <dsp:spPr>
        <a:xfrm>
          <a:off x="233261" y="4032680"/>
          <a:ext cx="424111" cy="424111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36D29-0C8C-4212-9F25-47AFC842E940}">
      <dsp:nvSpPr>
        <dsp:cNvPr id="0" name=""/>
        <dsp:cNvSpPr/>
      </dsp:nvSpPr>
      <dsp:spPr>
        <a:xfrm>
          <a:off x="890634" y="3859180"/>
          <a:ext cx="9624965" cy="771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09" tIns="81609" rIns="81609" bIns="816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/>
            <a:t>Vankiloihin, puolustusvoimiin, sairaaloihin ja oppilaitoksiin pitäisi palkata enemmän psykologeja eikä siellä tarvita kirkon edustajia. </a:t>
          </a:r>
          <a:endParaRPr lang="en-US" sz="1900" kern="1200"/>
        </a:p>
      </dsp:txBody>
      <dsp:txXfrm>
        <a:off x="890634" y="3859180"/>
        <a:ext cx="9624965" cy="7711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8655B-1918-47FB-9996-66CD3FDF521E}">
      <dsp:nvSpPr>
        <dsp:cNvPr id="0" name=""/>
        <dsp:cNvSpPr/>
      </dsp:nvSpPr>
      <dsp:spPr>
        <a:xfrm>
          <a:off x="0" y="1923"/>
          <a:ext cx="10515600" cy="9747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9FB3F-50D5-4FF5-A5A5-A79E9D4C0D3F}">
      <dsp:nvSpPr>
        <dsp:cNvPr id="0" name=""/>
        <dsp:cNvSpPr/>
      </dsp:nvSpPr>
      <dsp:spPr>
        <a:xfrm>
          <a:off x="294862" y="221242"/>
          <a:ext cx="536112" cy="53611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4FF78-D1CA-473D-BF5F-A498ECF6B584}">
      <dsp:nvSpPr>
        <dsp:cNvPr id="0" name=""/>
        <dsp:cNvSpPr/>
      </dsp:nvSpPr>
      <dsp:spPr>
        <a:xfrm>
          <a:off x="1125837" y="1923"/>
          <a:ext cx="9389762" cy="974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61" tIns="103161" rIns="103161" bIns="10316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Evankelis-luterilainen kirkko tekee tärkeää työtä kriisien sattuessa. </a:t>
          </a:r>
          <a:endParaRPr lang="en-US" sz="2200" kern="1200"/>
        </a:p>
      </dsp:txBody>
      <dsp:txXfrm>
        <a:off x="1125837" y="1923"/>
        <a:ext cx="9389762" cy="974750"/>
      </dsp:txXfrm>
    </dsp:sp>
    <dsp:sp modelId="{BF8EA78F-38BE-4DF8-9B15-728329644A0F}">
      <dsp:nvSpPr>
        <dsp:cNvPr id="0" name=""/>
        <dsp:cNvSpPr/>
      </dsp:nvSpPr>
      <dsp:spPr>
        <a:xfrm>
          <a:off x="0" y="1220361"/>
          <a:ext cx="10515600" cy="9747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F530D-BF27-48CF-9179-9D7ECC01A7B9}">
      <dsp:nvSpPr>
        <dsp:cNvPr id="0" name=""/>
        <dsp:cNvSpPr/>
      </dsp:nvSpPr>
      <dsp:spPr>
        <a:xfrm>
          <a:off x="294862" y="1439680"/>
          <a:ext cx="536112" cy="53611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3541A-5D5F-47D8-93B2-9E7E81929834}">
      <dsp:nvSpPr>
        <dsp:cNvPr id="0" name=""/>
        <dsp:cNvSpPr/>
      </dsp:nvSpPr>
      <dsp:spPr>
        <a:xfrm>
          <a:off x="1125837" y="1220361"/>
          <a:ext cx="9389762" cy="974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61" tIns="103161" rIns="103161" bIns="10316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Kristillisdemokraattinen puolue on ainoa taho, joka edustaa kristinuskoa puoluepolitiikassa. </a:t>
          </a:r>
          <a:endParaRPr lang="en-US" sz="2200" kern="1200"/>
        </a:p>
      </dsp:txBody>
      <dsp:txXfrm>
        <a:off x="1125837" y="1220361"/>
        <a:ext cx="9389762" cy="974750"/>
      </dsp:txXfrm>
    </dsp:sp>
    <dsp:sp modelId="{8EA62497-201F-4546-88C9-AE2540F7CFD9}">
      <dsp:nvSpPr>
        <dsp:cNvPr id="0" name=""/>
        <dsp:cNvSpPr/>
      </dsp:nvSpPr>
      <dsp:spPr>
        <a:xfrm>
          <a:off x="0" y="2438800"/>
          <a:ext cx="10515600" cy="9747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85BB3-328B-4CA6-8E0C-5E7F57DF1391}">
      <dsp:nvSpPr>
        <dsp:cNvPr id="0" name=""/>
        <dsp:cNvSpPr/>
      </dsp:nvSpPr>
      <dsp:spPr>
        <a:xfrm>
          <a:off x="294862" y="2658119"/>
          <a:ext cx="536112" cy="53611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F583B-3EF9-4287-86EE-938C1EC8D663}">
      <dsp:nvSpPr>
        <dsp:cNvPr id="0" name=""/>
        <dsp:cNvSpPr/>
      </dsp:nvSpPr>
      <dsp:spPr>
        <a:xfrm>
          <a:off x="1125837" y="2438800"/>
          <a:ext cx="9389762" cy="974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61" tIns="103161" rIns="103161" bIns="10316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Suomalainen kalenteri pitäisi uudistaa nykyisessä monikulttuurisessa maailmassa aivan kokonaan. </a:t>
          </a:r>
          <a:endParaRPr lang="en-US" sz="2200" kern="1200"/>
        </a:p>
      </dsp:txBody>
      <dsp:txXfrm>
        <a:off x="1125837" y="2438800"/>
        <a:ext cx="9389762" cy="974750"/>
      </dsp:txXfrm>
    </dsp:sp>
    <dsp:sp modelId="{81534721-4C3B-4663-A158-11D512B255D3}">
      <dsp:nvSpPr>
        <dsp:cNvPr id="0" name=""/>
        <dsp:cNvSpPr/>
      </dsp:nvSpPr>
      <dsp:spPr>
        <a:xfrm>
          <a:off x="0" y="3657238"/>
          <a:ext cx="10515600" cy="9747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BA88B-84FA-4F08-B646-50F418843FD0}">
      <dsp:nvSpPr>
        <dsp:cNvPr id="0" name=""/>
        <dsp:cNvSpPr/>
      </dsp:nvSpPr>
      <dsp:spPr>
        <a:xfrm>
          <a:off x="294862" y="3876557"/>
          <a:ext cx="536112" cy="53611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9654E-EBEA-4382-9642-2922C80A59BB}">
      <dsp:nvSpPr>
        <dsp:cNvPr id="0" name=""/>
        <dsp:cNvSpPr/>
      </dsp:nvSpPr>
      <dsp:spPr>
        <a:xfrm>
          <a:off x="1125837" y="3657238"/>
          <a:ext cx="9389762" cy="974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61" tIns="103161" rIns="103161" bIns="10316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Kristinusko näkyy Suomessa vielä monin tavoin ihan katukuvassakin. </a:t>
          </a:r>
          <a:endParaRPr lang="en-US" sz="2200" kern="1200"/>
        </a:p>
      </dsp:txBody>
      <dsp:txXfrm>
        <a:off x="1125837" y="3657238"/>
        <a:ext cx="9389762" cy="974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11.5.2026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897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CDEFE-67DC-4156-82AF-ABE1A91C1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1C51AD5A-2ACA-1A74-5975-0FD997D09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C1DB4D18-0C5E-7C10-4E24-021CFE3F3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659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F3479-979E-40BB-856D-BD3EDB607515}" type="datetime1">
              <a:rPr lang="fi-FI" smtClean="0"/>
              <a:t>11.5.2026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DE40D-3415-400A-8AF5-884859BA1BD8}" type="datetime1">
              <a:rPr lang="fi-FI" smtClean="0"/>
              <a:t>11.5.2026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D101-EF04-4C33-8722-AD66AFC3C0AC}" type="datetime1">
              <a:rPr lang="fi-FI" smtClean="0"/>
              <a:t>11.5.2026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649E3-C0B8-4962-A56D-A607D1C39D90}" type="datetime1">
              <a:rPr lang="fi-FI" smtClean="0"/>
              <a:t>11.5.2026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3FDC-A46F-4F79-95C9-A7E8D96FAE18}" type="datetime1">
              <a:rPr lang="fi-FI" smtClean="0"/>
              <a:t>11.5.2026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EF2A9-3E57-432B-A4DB-E123CB1780B0}" type="datetime1">
              <a:rPr lang="fi-FI" smtClean="0"/>
              <a:t>11.5.2026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DBB6-E229-431D-85D3-528CFA402937}" type="datetime1">
              <a:rPr lang="fi-FI" smtClean="0"/>
              <a:t>11.5.2026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B40F-3734-4D4C-9968-0E6F4CAA2726}" type="datetime1">
              <a:rPr lang="fi-FI" smtClean="0"/>
              <a:t>11.5.2026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CC806-40F8-4780-9AD6-BEF9EFB76ECF}" type="datetime1">
              <a:rPr lang="fi-FI" smtClean="0"/>
              <a:t>11.5.2026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21D5-294E-4E96-A3A4-A18E203FED11}" type="datetime1">
              <a:rPr lang="fi-FI" smtClean="0"/>
              <a:t>11.5.2026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FCA4E-7EFD-4969-B2EC-AB549609C3E6}" type="datetime1">
              <a:rPr lang="fi-FI" smtClean="0"/>
              <a:t>11.5.2026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B85EEA-D90B-4426-B297-E3A2EE983BE7}" type="datetime1">
              <a:rPr lang="fi-FI" smtClean="0"/>
              <a:t>11.5.2026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ADB9A5-4314-4AAB-9E57-B98BF4DB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67" y="760646"/>
            <a:ext cx="10515600" cy="1325563"/>
          </a:xfrm>
        </p:spPr>
        <p:txBody>
          <a:bodyPr wrap="square" anchor="ctr">
            <a:normAutofit fontScale="90000"/>
          </a:bodyPr>
          <a:lstStyle/>
          <a:p>
            <a:r>
              <a:rPr lang="fi-FI" b="1" dirty="0"/>
              <a:t>UE 4 - Aikataulu 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344C29-8E5E-08B5-4444-8C9C4C2924B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</a:t>
            </a:fld>
            <a:endParaRPr lang="fi-FI"/>
          </a:p>
        </p:txBody>
      </p:sp>
      <p:graphicFrame>
        <p:nvGraphicFramePr>
          <p:cNvPr id="14" name="Tekstin paikkamerkki 2">
            <a:extLst>
              <a:ext uri="{FF2B5EF4-FFF2-40B4-BE49-F238E27FC236}">
                <a16:creationId xmlns:a16="http://schemas.microsoft.com/office/drawing/2014/main" id="{B3A3C45C-3BD4-A465-64E7-76E4B67D2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230855"/>
              </p:ext>
            </p:extLst>
          </p:nvPr>
        </p:nvGraphicFramePr>
        <p:xfrm>
          <a:off x="87086" y="1142999"/>
          <a:ext cx="11974285" cy="544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362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Kriisityö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871283" cy="4633913"/>
          </a:xfrm>
        </p:spPr>
        <p:txBody>
          <a:bodyPr/>
          <a:lstStyle/>
          <a:p>
            <a:r>
              <a:rPr lang="fi-FI" altLang="fi-FI" sz="2200" dirty="0"/>
              <a:t>Seurakunnat tekevät turvallisuutta ja kriisejä koskevaa yhteistyötä kuntien kanssa. </a:t>
            </a:r>
          </a:p>
          <a:p>
            <a:r>
              <a:rPr lang="fi-FI" altLang="fi-FI" sz="2200" dirty="0"/>
              <a:t>Kirkon henkisen huollon valmiusryhmä toimii viranomaisten ja paikallisseurakuntien tukena suuronnettomuustilanteissa ja isoissa kriisitilanteissa. </a:t>
            </a:r>
          </a:p>
          <a:p>
            <a:r>
              <a:rPr lang="fi-FI" altLang="fi-FI" sz="2200" dirty="0"/>
              <a:t>Seurakunnan pappi tai poliisipappi voi olla poliisin mukana viemässä </a:t>
            </a:r>
            <a:r>
              <a:rPr lang="fi-FI" altLang="fi-FI" sz="2200" dirty="0" err="1"/>
              <a:t>kuolinviestiä</a:t>
            </a:r>
            <a:r>
              <a:rPr lang="fi-FI" altLang="fi-FI" sz="2200" dirty="0"/>
              <a:t>. </a:t>
            </a:r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6" name="Kuva 5" descr="Kuva, joka sisältää kohteen rakennus, taivas, ulko, hallintorakennus&#10;&#10;Kuvaus luotu automaattisesti">
            <a:extLst>
              <a:ext uri="{FF2B5EF4-FFF2-40B4-BE49-F238E27FC236}">
                <a16:creationId xmlns:a16="http://schemas.microsoft.com/office/drawing/2014/main" id="{CEAE57E9-0BFE-143C-E4FC-1D6E0A0CC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53" y="1098550"/>
            <a:ext cx="3373789" cy="505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7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Sairaalasielunhoito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106174" cy="4633913"/>
          </a:xfrm>
        </p:spPr>
        <p:txBody>
          <a:bodyPr/>
          <a:lstStyle/>
          <a:p>
            <a:r>
              <a:rPr lang="fi-FI" altLang="fi-FI" sz="2200" dirty="0"/>
              <a:t>Sairaalasielunhoidossa pyritään vastaamaan sairaan ja kärsivän ihmisen elämänkatsomuksellisiin, hengellisiin ja henkisiin kysymyksiin. </a:t>
            </a:r>
          </a:p>
          <a:p>
            <a:r>
              <a:rPr lang="fi-FI" altLang="fi-FI" sz="2200" dirty="0"/>
              <a:t>Sairaalasielunhoitajat ovat kaikkia potilaita, omaisia ja henkilökuntaa varten uskontoon tai vakaumukseen katsomatta. </a:t>
            </a:r>
          </a:p>
          <a:p>
            <a:r>
              <a:rPr lang="fi-FI" altLang="fi-FI" sz="2200" dirty="0"/>
              <a:t>Sairaalasielunhoitaja voi järjestää potilaalle mahdollisuuden tavata oman uskonnollisen yhteisönsä edustajan.</a:t>
            </a:r>
          </a:p>
          <a:p>
            <a:r>
              <a:rPr lang="fi-FI" altLang="fi-FI" sz="2200" dirty="0"/>
              <a:t>Sairaalapappi toimii hoitoyhteisössä hengellisten ja eettisten kysymysten asiantuntijana.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6" name="Kuva 5" descr="Kuva, joka sisältää kohteen henkilö, lattia, sisä, seisominen&#10;&#10;Kuvaus luotu automaattisesti">
            <a:extLst>
              <a:ext uri="{FF2B5EF4-FFF2-40B4-BE49-F238E27FC236}">
                <a16:creationId xmlns:a16="http://schemas.microsoft.com/office/drawing/2014/main" id="{3483D398-048F-2A52-1B32-5A07356DC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277937"/>
            <a:ext cx="2822357" cy="499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75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Kirkon perheneuvonta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1"/>
            <a:ext cx="10515600" cy="2258388"/>
          </a:xfrm>
        </p:spPr>
        <p:txBody>
          <a:bodyPr/>
          <a:lstStyle/>
          <a:p>
            <a:r>
              <a:rPr lang="fi-FI" altLang="fi-FI" sz="2200" dirty="0"/>
              <a:t>Kirkon perheneuvonta tarjoaa maksutonta keskusteluapua sekä ryhmätoimintaa parisuhteen ja perheen kysymyksissä. </a:t>
            </a:r>
          </a:p>
          <a:p>
            <a:r>
              <a:rPr lang="fi-FI" altLang="fi-FI" sz="2200" dirty="0"/>
              <a:t>Perheneuvojina työskentelee erikoiskoulutuksen saaneita teologeja ja psykologeja. </a:t>
            </a:r>
          </a:p>
          <a:p>
            <a:r>
              <a:rPr lang="fi-FI" altLang="fi-FI" sz="2200" dirty="0"/>
              <a:t>Palvelu on tarjolla ilmaiseksi kaikille uskontokunnasta riippumatta. </a:t>
            </a:r>
          </a:p>
          <a:p>
            <a:r>
              <a:rPr lang="fi-FI" altLang="fi-FI" sz="2200" dirty="0"/>
              <a:t>Pienimuotoista perheneuvontaa harjoitetaan myös muissa uskonnollisissa yhteisöissä.</a:t>
            </a:r>
            <a:br>
              <a:rPr lang="fi-FI" altLang="fi-FI" sz="2200" dirty="0"/>
            </a:br>
            <a:endParaRPr lang="fi-FI" altLang="fi-FI" sz="2200" dirty="0"/>
          </a:p>
          <a:p>
            <a:pPr marL="0" indent="0">
              <a:buNone/>
            </a:pPr>
            <a:endParaRPr lang="fi-FI" altLang="fi-FI" sz="2200" dirty="0"/>
          </a:p>
          <a:p>
            <a:pPr marL="0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D6DE631-7AB6-E1F6-CA76-F1C1BD12071E}"/>
              </a:ext>
            </a:extLst>
          </p:cNvPr>
          <p:cNvSpPr txBox="1"/>
          <p:nvPr/>
        </p:nvSpPr>
        <p:spPr>
          <a:xfrm>
            <a:off x="2173013" y="4014713"/>
            <a:ext cx="7128641" cy="147732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altLang="fi-FI" sz="2400" dirty="0"/>
              <a:t>Katolinen kirkko järjestää avioliittokurssin, joka on käytävä ennen avioliittoon vihkimistä. Mitä ajatuksia tällainen käytäntö herättää sinussa?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263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Kirkon johtajien kannanotot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944373" cy="4633913"/>
          </a:xfrm>
        </p:spPr>
        <p:txBody>
          <a:bodyPr/>
          <a:lstStyle/>
          <a:p>
            <a:r>
              <a:rPr lang="fi-FI" altLang="fi-FI" sz="2200" dirty="0"/>
              <a:t>Uskonnon merkitys julkisessa keskustelussa on lisääntynyt. </a:t>
            </a:r>
          </a:p>
          <a:p>
            <a:r>
              <a:rPr lang="fi-FI" altLang="fi-FI" sz="2200" dirty="0"/>
              <a:t>Kirkon edustajat ovat puhuneet esimerkiksi heikompien aseman puolustamisesta, pakolaistilanteesta ja ympäristöasioista.</a:t>
            </a:r>
          </a:p>
          <a:p>
            <a:r>
              <a:rPr lang="fi-FI" altLang="fi-FI" sz="2200" dirty="0"/>
              <a:t>Evankelis-luterilaisen kirkon piispat voivat ottaa yhteiskunnallisiin tai kirkollisiin asioihin kantaa yksin tai yhdessä.</a:t>
            </a:r>
          </a:p>
          <a:p>
            <a:r>
              <a:rPr lang="fi-FI" altLang="fi-FI" sz="2200" dirty="0"/>
              <a:t>Kristilliset kirkot voivat ottaa yhdessä kantaa Suomen Ekumeenisen Neuvoston kautta ja erilaiset uskonnolliset yhteisöt USKOT-foorumin välityksellä. </a:t>
            </a:r>
          </a:p>
          <a:p>
            <a:r>
              <a:rPr lang="fi-FI" altLang="fi-FI" sz="2200" dirty="0"/>
              <a:t>Kaikissa uskonnoissa ei ole johtavassa asemassa henkilöä, joka voisi puhua oman uskonnollisen yhteisönsä puolesta.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imaamit eivät ole muslimiyhteisöissä samassa asemassa kuin papit ja piispat kirkossa.</a:t>
            </a:r>
          </a:p>
          <a:p>
            <a:r>
              <a:rPr lang="fi-FI" altLang="fi-FI" sz="2200" dirty="0"/>
              <a:t>Suomen Islamilainen Neuvosto edustaa siihen kuuluvia muslimiyhteisöjä.</a:t>
            </a:r>
          </a:p>
          <a:p>
            <a:endParaRPr lang="fi-FI" altLang="fi-FI" sz="2200" dirty="0"/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A770E05-C6C1-1809-A508-575B29C80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573" y="1988190"/>
            <a:ext cx="3259123" cy="32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1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ja politiikka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475290" cy="4633913"/>
          </a:xfrm>
        </p:spPr>
        <p:txBody>
          <a:bodyPr/>
          <a:lstStyle/>
          <a:p>
            <a:r>
              <a:rPr lang="fi-FI" altLang="fi-FI" sz="2200" dirty="0"/>
              <a:t>Suomessa uskonto ei tule voimakkaasti esiin puoluepolitiikassa, vaikka monien puolueiden puolueohjelmissa mainitaan kristinusko suomalaisten arvojen perustana. </a:t>
            </a:r>
          </a:p>
          <a:p>
            <a:r>
              <a:rPr lang="fi-FI" altLang="fi-FI" sz="2200" dirty="0"/>
              <a:t>Eduskunnan keskusteluissa tulee esille myös uskontoihin liittyviä aiheita, kuten tasa-arvoinen avioliittolaki ja eutanasia.</a:t>
            </a:r>
          </a:p>
          <a:p>
            <a:r>
              <a:rPr lang="fi-FI" altLang="fi-FI" sz="2200" dirty="0"/>
              <a:t>Kristillisdemokraattisen puolueen kannattajat ovat pääosin vapaiden suuntien edustajia tai evankelis-luterilaisen kirkon viidennen herätysliikkeen kannattajia.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Evankelis-luterilainen kirkon johto korostaa, ettei kirkon tulisi sitoutua mihinkään tiettyyn puolueeseen ja kristityt voivat ratkaista yhteiskunnallisia asioita järjen avulla ilman erityistä kristillistä näkemystä.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pic>
        <p:nvPicPr>
          <p:cNvPr id="6" name="Kuva 5" descr="Kuva, joka sisältää kohteen henkilö, mies&#10;&#10;Kuvaus luotu automaattisesti">
            <a:extLst>
              <a:ext uri="{FF2B5EF4-FFF2-40B4-BE49-F238E27FC236}">
                <a16:creationId xmlns:a16="http://schemas.microsoft.com/office/drawing/2014/main" id="{9DC9186A-6A8D-9C77-7F97-7C9118A7C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43049"/>
            <a:ext cx="3215936" cy="463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3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>
                <a:latin typeface="+mn-lt"/>
              </a:rPr>
              <a:t>Keskusteluteemoja</a:t>
            </a:r>
            <a:endParaRPr lang="fi-FI" sz="4200" dirty="0">
              <a:latin typeface="+mn-lt"/>
            </a:endParaRPr>
          </a:p>
        </p:txBody>
      </p:sp>
      <p:graphicFrame>
        <p:nvGraphicFramePr>
          <p:cNvPr id="3077" name="Sisällön paikkamerkki 2">
            <a:extLst>
              <a:ext uri="{FF2B5EF4-FFF2-40B4-BE49-F238E27FC236}">
                <a16:creationId xmlns:a16="http://schemas.microsoft.com/office/drawing/2014/main" id="{D4B6A57E-819B-2BFC-00B4-703D1CAC17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338807"/>
              </p:ext>
            </p:extLst>
          </p:nvPr>
        </p:nvGraphicFramePr>
        <p:xfrm>
          <a:off x="838200" y="1543050"/>
          <a:ext cx="10515600" cy="463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0629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Keskusteluteemoja</a:t>
            </a:r>
          </a:p>
        </p:txBody>
      </p:sp>
      <p:graphicFrame>
        <p:nvGraphicFramePr>
          <p:cNvPr id="3077" name="Sisällön paikkamerkki 2">
            <a:extLst>
              <a:ext uri="{FF2B5EF4-FFF2-40B4-BE49-F238E27FC236}">
                <a16:creationId xmlns:a16="http://schemas.microsoft.com/office/drawing/2014/main" id="{FC3F1B1A-0733-D6C2-DC41-6D3414B42E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43050"/>
          <a:ext cx="10515600" cy="4633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846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F3D61-FA4E-CD50-795B-7668FDCE0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BD027-D370-E9E2-DC4C-56DFCBDB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fi-FI" b="1" dirty="0"/>
              <a:t>Tunnilla tänään 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0B21C75-5542-215D-C67A-8C6415F05BE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1. Maailman uskontotilanne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131C454-3311-A464-B4AC-FCF052F893E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fi-FI"/>
          </a:p>
        </p:txBody>
      </p:sp>
      <p:graphicFrame>
        <p:nvGraphicFramePr>
          <p:cNvPr id="7" name="Tekstin paikkamerkki 2">
            <a:extLst>
              <a:ext uri="{FF2B5EF4-FFF2-40B4-BE49-F238E27FC236}">
                <a16:creationId xmlns:a16="http://schemas.microsoft.com/office/drawing/2014/main" id="{78E2F468-A30C-CEA4-DB8B-46BB2D8001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231610"/>
              </p:ext>
            </p:extLst>
          </p:nvPr>
        </p:nvGraphicFramePr>
        <p:xfrm>
          <a:off x="838200" y="1881187"/>
          <a:ext cx="10709953" cy="4976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830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19. Uskonto julkisessa elämässä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/>
              <a:t>Ydinsisällöt</a:t>
            </a:r>
            <a:endParaRPr lang="fi-FI" altLang="fi-FI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Juhlapyhät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376332" cy="4633913"/>
          </a:xfrm>
        </p:spPr>
        <p:txBody>
          <a:bodyPr/>
          <a:lstStyle/>
          <a:p>
            <a:r>
              <a:rPr lang="fi-FI" altLang="fi-FI" sz="2200" dirty="0"/>
              <a:t>Suomalaisessa yhteiskunnassa vietetään evankelis-luterilaisessa kirkkolaissa määriteltyjä kristillisiä juhlapäiviä, joita on yhteensä 11.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Yhteiskunnallisina juhlapäivinä vietetään vappua ja itsenäisyyspäivää.</a:t>
            </a:r>
          </a:p>
          <a:p>
            <a:r>
              <a:rPr lang="fi-FI" altLang="fi-FI" sz="2200" dirty="0"/>
              <a:t>Yhteiskunnallisessa lainsäädännössä määritellään juhlapäivien vapaapäiväluonne ja vaikutus työaikaan. </a:t>
            </a:r>
          </a:p>
          <a:p>
            <a:r>
              <a:rPr lang="fi-FI" altLang="fi-FI" sz="2200" dirty="0"/>
              <a:t>Suomen ortodoksinen kirkko noudattaa pääsiäisen osalta luterilaista kalenteria. </a:t>
            </a:r>
          </a:p>
          <a:p>
            <a:r>
              <a:rPr lang="fi-FI" altLang="fi-FI" sz="2200" dirty="0"/>
              <a:t>Muiden uskontojen kuin kristinuskon juhlat eivät ole yleisiä vapaapäiviä, vaikka niitä on alettu huomioimaan enemmän myös suomalaisessa yhteiskunnassa.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 descr="Kuva, joka sisältää kohteen miekka&#10;&#10;Kuvaus luotu automaattisesti">
            <a:extLst>
              <a:ext uri="{FF2B5EF4-FFF2-40B4-BE49-F238E27FC236}">
                <a16:creationId xmlns:a16="http://schemas.microsoft.com/office/drawing/2014/main" id="{1A981054-A69A-06BC-7FAB-870A40C71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40" y="1277937"/>
            <a:ext cx="4309695" cy="284439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7146DED-94DC-AFF6-0BAC-A3594C143D4E}"/>
              </a:ext>
            </a:extLst>
          </p:cNvPr>
          <p:cNvSpPr txBox="1"/>
          <p:nvPr/>
        </p:nvSpPr>
        <p:spPr>
          <a:xfrm>
            <a:off x="7511441" y="4425901"/>
            <a:ext cx="4402300" cy="193899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400" dirty="0"/>
              <a:t>Pitäisikö mielestäsi suomalaisen muslimin saada pitää vapaapäivä id </a:t>
            </a:r>
            <a:r>
              <a:rPr lang="fi-FI" sz="2400" dirty="0" err="1"/>
              <a:t>al</a:t>
            </a:r>
            <a:r>
              <a:rPr lang="fi-FI" sz="2400" dirty="0"/>
              <a:t> </a:t>
            </a:r>
            <a:r>
              <a:rPr lang="fi-FI" sz="2400" dirty="0" err="1"/>
              <a:t>fitrin</a:t>
            </a:r>
            <a:r>
              <a:rPr lang="fi-FI" sz="2400" dirty="0"/>
              <a:t> aikaan? Tai pitäisikö hindun saada viettää vapaapäivä </a:t>
            </a:r>
            <a:r>
              <a:rPr lang="fi-FI" sz="2400" dirty="0" err="1"/>
              <a:t>diwalin</a:t>
            </a:r>
            <a:r>
              <a:rPr lang="fi-FI" sz="2400" dirty="0"/>
              <a:t> aikaan?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päiväkodeissa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545822" cy="4633913"/>
          </a:xfrm>
        </p:spPr>
        <p:txBody>
          <a:bodyPr/>
          <a:lstStyle/>
          <a:p>
            <a:r>
              <a:rPr lang="fi-FI" altLang="fi-FI" sz="2200" dirty="0"/>
              <a:t>Päiväkodeissa oman uskonnon tuntemus on yksi kasvatuksen osa-alueista.</a:t>
            </a:r>
          </a:p>
          <a:p>
            <a:r>
              <a:rPr lang="fi-FI" altLang="fi-FI" sz="2200" dirty="0"/>
              <a:t>Päiväkodissa henkilökunnan pitää huomioida myös katsomukselliset asiat. </a:t>
            </a:r>
          </a:p>
          <a:p>
            <a:r>
              <a:rPr lang="fi-FI" altLang="fi-FI" sz="2200" dirty="0"/>
              <a:t>Päiväkodit voivat tehdä yhteistyötä uskonnollisten yhdyskuntien kanssa. </a:t>
            </a:r>
          </a:p>
          <a:p>
            <a:r>
              <a:rPr lang="fi-FI" altLang="fi-FI" sz="2200" dirty="0"/>
              <a:t>Joillakin uskontokunnilla on omia päiväkoteja.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 descr="Kuva, joka sisältää kohteen rakennus, ulko, henkilö&#10;&#10;Kuvaus luotu automaattisesti">
            <a:extLst>
              <a:ext uri="{FF2B5EF4-FFF2-40B4-BE49-F238E27FC236}">
                <a16:creationId xmlns:a16="http://schemas.microsoft.com/office/drawing/2014/main" id="{3560FE40-12F4-C5F7-577A-CB8AAC055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92" y="1708077"/>
            <a:ext cx="5407607" cy="360687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866E2F21-41E2-52AB-C889-1C905187B00F}"/>
              </a:ext>
            </a:extLst>
          </p:cNvPr>
          <p:cNvSpPr txBox="1"/>
          <p:nvPr/>
        </p:nvSpPr>
        <p:spPr>
          <a:xfrm>
            <a:off x="1132306" y="4819987"/>
            <a:ext cx="411993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i-FI" sz="2400" dirty="0"/>
              <a:t>Jos olet ollut päiväkodissa, mitä muistat katsomuksellisesta opetuksesta?</a:t>
            </a:r>
          </a:p>
        </p:txBody>
      </p:sp>
    </p:spTree>
    <p:extLst>
      <p:ext uri="{BB962C8B-B14F-4D97-AF65-F5344CB8AC3E}">
        <p14:creationId xmlns:p14="http://schemas.microsoft.com/office/powerpoint/2010/main" val="287067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koulussa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8322578" cy="4633913"/>
          </a:xfrm>
        </p:spPr>
        <p:txBody>
          <a:bodyPr/>
          <a:lstStyle/>
          <a:p>
            <a:r>
              <a:rPr lang="fi-FI" altLang="fi-FI" sz="2200" dirty="0"/>
              <a:t>Suomessa noin 87 % oppilaista osallistuu evankelis-luterilaiseen uskonnonopetukseen.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Evankelis-luterilaiseen kirkkoon kuuluvien on osallistuttava omaan uskonnonopetukseensa.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Kaikkiin eri uskonnollisiin yhteisöihin kuuluvat tai kuulumattomat voivat osallistua evankelis-luterilaiseen opetukseen. </a:t>
            </a:r>
          </a:p>
          <a:p>
            <a:r>
              <a:rPr lang="fi-FI" altLang="fi-FI" sz="2200" dirty="0"/>
              <a:t>Muiden uskontojen ja elämänkatsomustiedon opettamiseen vaaditaan vähintään 3 oppilaan ryhmä opetuksen järjestäjän alueella.</a:t>
            </a:r>
          </a:p>
          <a:p>
            <a:r>
              <a:rPr lang="fi-FI" altLang="fi-FI" sz="2200" dirty="0"/>
              <a:t>Koulujen uskonnonopetus ei ole tunnustuksellista.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Opetus ei ole uskonnonharjoitusta.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Opettajan uskonnollisiin yhdyskuntiin kuuluminen tai kuulumattomuus  on hänen yksityisasiansa.</a:t>
            </a:r>
          </a:p>
          <a:p>
            <a:r>
              <a:rPr lang="fi-FI" altLang="fi-FI" sz="2200" dirty="0"/>
              <a:t>Evankelis-luterilainen kirkko tekee oppilaitostyötä kaikilla kouluasteilla.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6" name="Kuva 5" descr="Kuva, joka sisältää kohteen kannettava, tietokone, sisä, henkilö&#10;&#10;Kuvaus luotu automaattisesti">
            <a:extLst>
              <a:ext uri="{FF2B5EF4-FFF2-40B4-BE49-F238E27FC236}">
                <a16:creationId xmlns:a16="http://schemas.microsoft.com/office/drawing/2014/main" id="{B1491246-63A7-E96C-A764-69585505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26323"/>
          <a:stretch/>
        </p:blipFill>
        <p:spPr>
          <a:xfrm>
            <a:off x="9160778" y="1655798"/>
            <a:ext cx="2888164" cy="440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4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3F25A983-2834-429B-4FB2-5E5B974490F0}"/>
              </a:ext>
            </a:extLst>
          </p:cNvPr>
          <p:cNvSpPr/>
          <p:nvPr/>
        </p:nvSpPr>
        <p:spPr>
          <a:xfrm>
            <a:off x="838200" y="1392572"/>
            <a:ext cx="10515600" cy="4806892"/>
          </a:xfrm>
          <a:prstGeom prst="rect">
            <a:avLst/>
          </a:prstGeom>
          <a:solidFill>
            <a:srgbClr val="D5D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Sisällön paikkamerkki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A9DFD54-2922-F18A-1E3A-47F2F02C1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11" y="2343499"/>
            <a:ext cx="5469076" cy="2462578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2F1355A-264E-EA8A-23EC-2380AD71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55ACF29-E50C-2816-8B2F-A8135AA2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0C54146-8A8A-9CB0-637C-9F25A5DFBE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2" r="5450"/>
          <a:stretch/>
        </p:blipFill>
        <p:spPr>
          <a:xfrm>
            <a:off x="6985392" y="1647229"/>
            <a:ext cx="3492457" cy="43311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4B3D5316-7C3F-7012-872E-2570F56CFEC0}"/>
              </a:ext>
            </a:extLst>
          </p:cNvPr>
          <p:cNvSpPr/>
          <p:nvPr/>
        </p:nvSpPr>
        <p:spPr>
          <a:xfrm>
            <a:off x="5584115" y="3875714"/>
            <a:ext cx="1118690" cy="930363"/>
          </a:xfrm>
          <a:prstGeom prst="rect">
            <a:avLst/>
          </a:prstGeom>
          <a:solidFill>
            <a:srgbClr val="D5D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E408B23A-F644-53B1-2203-07F9DD7C73C2}"/>
              </a:ext>
            </a:extLst>
          </p:cNvPr>
          <p:cNvSpPr/>
          <p:nvPr/>
        </p:nvSpPr>
        <p:spPr>
          <a:xfrm>
            <a:off x="6384021" y="3514987"/>
            <a:ext cx="318783" cy="605552"/>
          </a:xfrm>
          <a:prstGeom prst="rect">
            <a:avLst/>
          </a:prstGeom>
          <a:solidFill>
            <a:srgbClr val="D5D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ainen kolmio 16">
            <a:extLst>
              <a:ext uri="{FF2B5EF4-FFF2-40B4-BE49-F238E27FC236}">
                <a16:creationId xmlns:a16="http://schemas.microsoft.com/office/drawing/2014/main" id="{D071DCA1-29D6-046D-E016-0C5CC7E19A1E}"/>
              </a:ext>
            </a:extLst>
          </p:cNvPr>
          <p:cNvSpPr/>
          <p:nvPr/>
        </p:nvSpPr>
        <p:spPr>
          <a:xfrm rot="10800000">
            <a:off x="9236279" y="1647230"/>
            <a:ext cx="1241570" cy="1280528"/>
          </a:xfrm>
          <a:prstGeom prst="rtTriangle">
            <a:avLst/>
          </a:prstGeom>
          <a:solidFill>
            <a:srgbClr val="D5D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14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puolustusvoimissa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Varusmiespalvelusta suorittava voi vannoa joko uskonnollisen sotilasvalan tai antaa uskonnottoman sotilasvakuutuksen.</a:t>
            </a:r>
          </a:p>
          <a:p>
            <a:r>
              <a:rPr lang="fi-FI" altLang="fi-FI" sz="2200" dirty="0"/>
              <a:t>Puolustusvoimissa huomioidaan eri uskontojen ruokavalio, paastosäännöt ja juhlapyhät.</a:t>
            </a:r>
          </a:p>
          <a:p>
            <a:r>
              <a:rPr lang="fi-FI" altLang="fi-FI" sz="2200" dirty="0"/>
              <a:t>Puolustusvoimien kirkollista työtä johtaa kenraalikuntaan kuuluva kenttäpiispa. </a:t>
            </a:r>
          </a:p>
          <a:p>
            <a:r>
              <a:rPr lang="fi-FI" altLang="fi-FI" sz="2200" dirty="0"/>
              <a:t>Sotilaspapit ovat evankelis-luterilaisen tai ortodoksisen kirkon pappeja, mutta he ovat asevelvollisten ja henkilökunnan käytettävissä vakaumuksesta riippumatta. </a:t>
            </a:r>
          </a:p>
          <a:p>
            <a:r>
              <a:rPr lang="fi-FI" altLang="fi-FI" sz="2200" dirty="0"/>
              <a:t>Sotilaspapin työtehtäviä: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Kaikille yhteisten tunnustuksettomien oppituntien pitäminen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Sotilasyhteisön jumalanpalvelusten toimittaminen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Sielunhoito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Rippikoulun pitäminen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Henkilöstön eettisen ja henkisen toimintakyvyn ylläpitäminen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D5E2118-9E4B-7732-A432-8BDCDF041096}"/>
              </a:ext>
            </a:extLst>
          </p:cNvPr>
          <p:cNvSpPr txBox="1"/>
          <p:nvPr/>
        </p:nvSpPr>
        <p:spPr>
          <a:xfrm>
            <a:off x="8713342" y="4591765"/>
            <a:ext cx="327660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i-FI" sz="2400" dirty="0"/>
              <a:t>Mikä merkitys uskonnolla on mielestäsi sotilaan kannalta?</a:t>
            </a:r>
          </a:p>
        </p:txBody>
      </p:sp>
    </p:spTree>
    <p:extLst>
      <p:ext uri="{BB962C8B-B14F-4D97-AF65-F5344CB8AC3E}">
        <p14:creationId xmlns:p14="http://schemas.microsoft.com/office/powerpoint/2010/main" val="2240496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Uskonto vankeinhoidossa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Vangeilla on oikeus harjoittaa uskontoa tai olla harjoittamatta sitä. </a:t>
            </a:r>
          </a:p>
          <a:p>
            <a:r>
              <a:rPr lang="fi-FI" altLang="fi-FI" sz="2200" dirty="0"/>
              <a:t>Vankilasielunhoidon järjestämistä ohjaavat kansainväliset sopimukset ja kansallinen lainsäädäntö. </a:t>
            </a:r>
          </a:p>
          <a:p>
            <a:r>
              <a:rPr lang="fi-FI" altLang="fi-FI" sz="2200" dirty="0"/>
              <a:t>Vankiloissa järjestetään jumalanpalveluksia ja muita hengellisiä tilaisuuksia.</a:t>
            </a:r>
          </a:p>
          <a:p>
            <a:r>
              <a:rPr lang="fi-FI" altLang="fi-FI" sz="2200" dirty="0"/>
              <a:t>Vankiloiden työntekijöinä olevien vankilasielunhoitajien työhön kuuluu turvata eri uskontokuntiin kuuluvien vankien uskonnonvapaus ja uskonnonharjoitus.</a:t>
            </a:r>
          </a:p>
          <a:p>
            <a:r>
              <a:rPr lang="fi-FI" altLang="fi-FI" sz="2200" dirty="0"/>
              <a:t>Tutkimusten mukaan merkittävä osa vangeista pitää itseään uskonnollisena ja osallistuu muuta väestöä ahkerammin hengelliseen toimintaan.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19. Uskonto julkisessa elämässä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259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971</Words>
  <Application>Microsoft Office PowerPoint</Application>
  <PresentationFormat>Laajakuva</PresentationFormat>
  <Paragraphs>130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Office-teema</vt:lpstr>
      <vt:lpstr>UE 4 - Aikataulu   </vt:lpstr>
      <vt:lpstr>Tunnilla tänään </vt:lpstr>
      <vt:lpstr>19. Uskonto julkisessa elämässä</vt:lpstr>
      <vt:lpstr>Juhlapyhät</vt:lpstr>
      <vt:lpstr>Uskonto päiväkodeissa</vt:lpstr>
      <vt:lpstr>Uskonto koulussa</vt:lpstr>
      <vt:lpstr>PowerPoint-esitys</vt:lpstr>
      <vt:lpstr>Uskonto puolustusvoimissa</vt:lpstr>
      <vt:lpstr>Uskonto vankeinhoidossa</vt:lpstr>
      <vt:lpstr>Kriisityö</vt:lpstr>
      <vt:lpstr>Sairaalasielunhoito</vt:lpstr>
      <vt:lpstr>Kirkon perheneuvonta</vt:lpstr>
      <vt:lpstr>Kirkon johtajien kannanotot</vt:lpstr>
      <vt:lpstr>Uskonto ja politiikka</vt:lpstr>
      <vt:lpstr>Keskusteluteemoja</vt:lpstr>
      <vt:lpstr>Keskusteluteemoja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43</cp:revision>
  <dcterms:created xsi:type="dcterms:W3CDTF">2021-06-01T16:07:13Z</dcterms:created>
  <dcterms:modified xsi:type="dcterms:W3CDTF">2026-05-11T09:55:05Z</dcterms:modified>
</cp:coreProperties>
</file>