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77" r:id="rId2"/>
    <p:sldId id="278" r:id="rId3"/>
    <p:sldId id="280" r:id="rId4"/>
    <p:sldId id="279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1" r:id="rId14"/>
    <p:sldId id="282" r:id="rId15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9512E1-A9CD-4844-8F89-3E376970AE42}" v="54" dt="2026-04-28T10:23:06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Saari" userId="06911239-b8a8-4566-8071-18295be52f0e" providerId="ADAL" clId="{4F300BAD-BA7F-4E6A-A0DA-F4EB57F86994}"/>
    <pc:docChg chg="undo custSel addSld modSld sldOrd">
      <pc:chgData name="Anne Saari" userId="06911239-b8a8-4566-8071-18295be52f0e" providerId="ADAL" clId="{4F300BAD-BA7F-4E6A-A0DA-F4EB57F86994}" dt="2026-04-28T10:23:55.941" v="898" actId="20577"/>
      <pc:docMkLst>
        <pc:docMk/>
      </pc:docMkLst>
      <pc:sldChg chg="modSp mod">
        <pc:chgData name="Anne Saari" userId="06911239-b8a8-4566-8071-18295be52f0e" providerId="ADAL" clId="{4F300BAD-BA7F-4E6A-A0DA-F4EB57F86994}" dt="2026-04-28T10:04:55.692" v="767" actId="20577"/>
        <pc:sldMkLst>
          <pc:docMk/>
          <pc:sldMk cId="0" sldId="257"/>
        </pc:sldMkLst>
        <pc:spChg chg="mod">
          <ac:chgData name="Anne Saari" userId="06911239-b8a8-4566-8071-18295be52f0e" providerId="ADAL" clId="{4F300BAD-BA7F-4E6A-A0DA-F4EB57F86994}" dt="2026-04-28T10:04:55.692" v="767" actId="20577"/>
          <ac:spMkLst>
            <pc:docMk/>
            <pc:sldMk cId="0" sldId="257"/>
            <ac:spMk id="3075" creationId="{4B2E3F6B-2452-43DB-9BA0-AF372E3BB025}"/>
          </ac:spMkLst>
        </pc:spChg>
      </pc:sldChg>
      <pc:sldChg chg="addSp modSp mod setBg">
        <pc:chgData name="Anne Saari" userId="06911239-b8a8-4566-8071-18295be52f0e" providerId="ADAL" clId="{4F300BAD-BA7F-4E6A-A0DA-F4EB57F86994}" dt="2026-04-28T10:05:57.661" v="771" actId="1076"/>
        <pc:sldMkLst>
          <pc:docMk/>
          <pc:sldMk cId="3165070900" sldId="258"/>
        </pc:sldMkLst>
        <pc:spChg chg="mod">
          <ac:chgData name="Anne Saari" userId="06911239-b8a8-4566-8071-18295be52f0e" providerId="ADAL" clId="{4F300BAD-BA7F-4E6A-A0DA-F4EB57F86994}" dt="2026-04-28T10:05:57.661" v="771" actId="1076"/>
          <ac:spMkLst>
            <pc:docMk/>
            <pc:sldMk cId="3165070900" sldId="258"/>
            <ac:spMk id="2" creationId="{45625FF0-2ADA-4718-9F13-0395B556DDC3}"/>
          </ac:spMkLst>
        </pc:spChg>
        <pc:spChg chg="mod">
          <ac:chgData name="Anne Saari" userId="06911239-b8a8-4566-8071-18295be52f0e" providerId="ADAL" clId="{4F300BAD-BA7F-4E6A-A0DA-F4EB57F86994}" dt="2026-04-28T10:05:36.475" v="768" actId="26606"/>
          <ac:spMkLst>
            <pc:docMk/>
            <pc:sldMk cId="3165070900" sldId="258"/>
            <ac:spMk id="3" creationId="{AB370220-A88D-4199-931D-DA202CA85C9A}"/>
          </ac:spMkLst>
        </pc:spChg>
        <pc:spChg chg="mod">
          <ac:chgData name="Anne Saari" userId="06911239-b8a8-4566-8071-18295be52f0e" providerId="ADAL" clId="{4F300BAD-BA7F-4E6A-A0DA-F4EB57F86994}" dt="2026-04-28T10:05:36.475" v="768" actId="26606"/>
          <ac:spMkLst>
            <pc:docMk/>
            <pc:sldMk cId="3165070900" sldId="258"/>
            <ac:spMk id="4" creationId="{7D46FAD7-0606-4CA6-B680-0B12E11B6C20}"/>
          </ac:spMkLst>
        </pc:spChg>
        <pc:spChg chg="mod">
          <ac:chgData name="Anne Saari" userId="06911239-b8a8-4566-8071-18295be52f0e" providerId="ADAL" clId="{4F300BAD-BA7F-4E6A-A0DA-F4EB57F86994}" dt="2026-04-28T10:05:52.149" v="770" actId="255"/>
          <ac:spMkLst>
            <pc:docMk/>
            <pc:sldMk cId="3165070900" sldId="258"/>
            <ac:spMk id="3075" creationId="{4B2E3F6B-2452-43DB-9BA0-AF372E3BB025}"/>
          </ac:spMkLst>
        </pc:spChg>
        <pc:spChg chg="add">
          <ac:chgData name="Anne Saari" userId="06911239-b8a8-4566-8071-18295be52f0e" providerId="ADAL" clId="{4F300BAD-BA7F-4E6A-A0DA-F4EB57F86994}" dt="2026-04-28T10:05:36.475" v="768" actId="26606"/>
          <ac:spMkLst>
            <pc:docMk/>
            <pc:sldMk cId="3165070900" sldId="258"/>
            <ac:spMk id="3081" creationId="{9F7D5CDA-D291-4307-BF55-1381FED29634}"/>
          </ac:spMkLst>
        </pc:spChg>
        <pc:spChg chg="add">
          <ac:chgData name="Anne Saari" userId="06911239-b8a8-4566-8071-18295be52f0e" providerId="ADAL" clId="{4F300BAD-BA7F-4E6A-A0DA-F4EB57F86994}" dt="2026-04-28T10:05:36.475" v="768" actId="26606"/>
          <ac:spMkLst>
            <pc:docMk/>
            <pc:sldMk cId="3165070900" sldId="258"/>
            <ac:spMk id="3083" creationId="{59B296B9-C5A5-4E4F-9B60-C907B5F1466C}"/>
          </ac:spMkLst>
        </pc:spChg>
        <pc:spChg chg="add">
          <ac:chgData name="Anne Saari" userId="06911239-b8a8-4566-8071-18295be52f0e" providerId="ADAL" clId="{4F300BAD-BA7F-4E6A-A0DA-F4EB57F86994}" dt="2026-04-28T10:05:36.475" v="768" actId="26606"/>
          <ac:spMkLst>
            <pc:docMk/>
            <pc:sldMk cId="3165070900" sldId="258"/>
            <ac:spMk id="3085" creationId="{D0300FD3-5AF1-6305-15FA-9078072672E2}"/>
          </ac:spMkLst>
        </pc:spChg>
        <pc:picChg chg="add">
          <ac:chgData name="Anne Saari" userId="06911239-b8a8-4566-8071-18295be52f0e" providerId="ADAL" clId="{4F300BAD-BA7F-4E6A-A0DA-F4EB57F86994}" dt="2026-04-28T10:05:36.475" v="768" actId="26606"/>
          <ac:picMkLst>
            <pc:docMk/>
            <pc:sldMk cId="3165070900" sldId="258"/>
            <ac:picMk id="3077" creationId="{D95B675D-B6A2-9708-0203-E02426E11A85}"/>
          </ac:picMkLst>
        </pc:picChg>
      </pc:sldChg>
      <pc:sldChg chg="modSp add mod">
        <pc:chgData name="Anne Saari" userId="06911239-b8a8-4566-8071-18295be52f0e" providerId="ADAL" clId="{4F300BAD-BA7F-4E6A-A0DA-F4EB57F86994}" dt="2026-04-28T10:23:55.941" v="898" actId="20577"/>
        <pc:sldMkLst>
          <pc:docMk/>
          <pc:sldMk cId="793626712" sldId="277"/>
        </pc:sldMkLst>
        <pc:graphicFrameChg chg="mod modGraphic">
          <ac:chgData name="Anne Saari" userId="06911239-b8a8-4566-8071-18295be52f0e" providerId="ADAL" clId="{4F300BAD-BA7F-4E6A-A0DA-F4EB57F86994}" dt="2026-04-28T10:23:55.941" v="898" actId="20577"/>
          <ac:graphicFrameMkLst>
            <pc:docMk/>
            <pc:sldMk cId="793626712" sldId="277"/>
            <ac:graphicFrameMk id="14" creationId="{B3A3C45C-3BD4-A465-64E7-76E4B67D2799}"/>
          </ac:graphicFrameMkLst>
        </pc:graphicFrameChg>
      </pc:sldChg>
      <pc:sldChg chg="modSp add mod">
        <pc:chgData name="Anne Saari" userId="06911239-b8a8-4566-8071-18295be52f0e" providerId="ADAL" clId="{4F300BAD-BA7F-4E6A-A0DA-F4EB57F86994}" dt="2026-04-28T10:07:31.760" v="806" actId="20577"/>
        <pc:sldMkLst>
          <pc:docMk/>
          <pc:sldMk cId="858308657" sldId="278"/>
        </pc:sldMkLst>
        <pc:graphicFrameChg chg="mod modGraphic">
          <ac:chgData name="Anne Saari" userId="06911239-b8a8-4566-8071-18295be52f0e" providerId="ADAL" clId="{4F300BAD-BA7F-4E6A-A0DA-F4EB57F86994}" dt="2026-04-28T10:07:31.760" v="806" actId="20577"/>
          <ac:graphicFrameMkLst>
            <pc:docMk/>
            <pc:sldMk cId="858308657" sldId="278"/>
            <ac:graphicFrameMk id="7" creationId="{78E2F468-A30C-CEA4-DB8B-46BB2D80016D}"/>
          </ac:graphicFrameMkLst>
        </pc:graphicFrameChg>
      </pc:sldChg>
      <pc:sldChg chg="addSp delSp modSp new mod modClrScheme chgLayout">
        <pc:chgData name="Anne Saari" userId="06911239-b8a8-4566-8071-18295be52f0e" providerId="ADAL" clId="{4F300BAD-BA7F-4E6A-A0DA-F4EB57F86994}" dt="2026-04-28T10:23:12.841" v="894" actId="20577"/>
        <pc:sldMkLst>
          <pc:docMk/>
          <pc:sldMk cId="887275730" sldId="279"/>
        </pc:sldMkLst>
        <pc:spChg chg="mod ord">
          <ac:chgData name="Anne Saari" userId="06911239-b8a8-4566-8071-18295be52f0e" providerId="ADAL" clId="{4F300BAD-BA7F-4E6A-A0DA-F4EB57F86994}" dt="2026-04-28T10:00:17.873" v="706" actId="20577"/>
          <ac:spMkLst>
            <pc:docMk/>
            <pc:sldMk cId="887275730" sldId="279"/>
            <ac:spMk id="2" creationId="{84B03472-73DA-2765-ECE5-7ECF7CA32E9A}"/>
          </ac:spMkLst>
        </pc:spChg>
        <pc:spChg chg="del mod ord">
          <ac:chgData name="Anne Saari" userId="06911239-b8a8-4566-8071-18295be52f0e" providerId="ADAL" clId="{4F300BAD-BA7F-4E6A-A0DA-F4EB57F86994}" dt="2026-04-28T09:59:42.193" v="699" actId="478"/>
          <ac:spMkLst>
            <pc:docMk/>
            <pc:sldMk cId="887275730" sldId="279"/>
            <ac:spMk id="3" creationId="{60BE9834-487F-6AB5-2274-2A8ED9078145}"/>
          </ac:spMkLst>
        </pc:spChg>
        <pc:spChg chg="mod ord">
          <ac:chgData name="Anne Saari" userId="06911239-b8a8-4566-8071-18295be52f0e" providerId="ADAL" clId="{4F300BAD-BA7F-4E6A-A0DA-F4EB57F86994}" dt="2026-04-28T09:51:35.674" v="602" actId="700"/>
          <ac:spMkLst>
            <pc:docMk/>
            <pc:sldMk cId="887275730" sldId="279"/>
            <ac:spMk id="4" creationId="{37F121F4-3347-D256-F062-B9D30681EC34}"/>
          </ac:spMkLst>
        </pc:spChg>
        <pc:spChg chg="add del mod ord">
          <ac:chgData name="Anne Saari" userId="06911239-b8a8-4566-8071-18295be52f0e" providerId="ADAL" clId="{4F300BAD-BA7F-4E6A-A0DA-F4EB57F86994}" dt="2026-04-28T09:54:36.489" v="635" actId="34307"/>
          <ac:spMkLst>
            <pc:docMk/>
            <pc:sldMk cId="887275730" sldId="279"/>
            <ac:spMk id="7" creationId="{17AAC76E-2362-4E1B-3435-780EC79120CC}"/>
          </ac:spMkLst>
        </pc:spChg>
        <pc:spChg chg="add mod ord">
          <ac:chgData name="Anne Saari" userId="06911239-b8a8-4566-8071-18295be52f0e" providerId="ADAL" clId="{4F300BAD-BA7F-4E6A-A0DA-F4EB57F86994}" dt="2026-04-28T09:58:04.468" v="663" actId="1076"/>
          <ac:spMkLst>
            <pc:docMk/>
            <pc:sldMk cId="887275730" sldId="279"/>
            <ac:spMk id="8" creationId="{E51734B7-EFE2-4BE5-6052-946D0C238D2A}"/>
          </ac:spMkLst>
        </pc:spChg>
        <pc:spChg chg="add del mod">
          <ac:chgData name="Anne Saari" userId="06911239-b8a8-4566-8071-18295be52f0e" providerId="ADAL" clId="{4F300BAD-BA7F-4E6A-A0DA-F4EB57F86994}" dt="2026-04-28T09:55:14.388" v="642" actId="931"/>
          <ac:spMkLst>
            <pc:docMk/>
            <pc:sldMk cId="887275730" sldId="279"/>
            <ac:spMk id="12" creationId="{9B1FAC3E-2C67-501E-A707-747F10619AA9}"/>
          </ac:spMkLst>
        </pc:spChg>
        <pc:spChg chg="add del mod">
          <ac:chgData name="Anne Saari" userId="06911239-b8a8-4566-8071-18295be52f0e" providerId="ADAL" clId="{4F300BAD-BA7F-4E6A-A0DA-F4EB57F86994}" dt="2026-04-28T09:56:46.479" v="649" actId="931"/>
          <ac:spMkLst>
            <pc:docMk/>
            <pc:sldMk cId="887275730" sldId="279"/>
            <ac:spMk id="15" creationId="{14F13DF5-1A2F-F0C8-68A6-47E92B51E386}"/>
          </ac:spMkLst>
        </pc:spChg>
        <pc:spChg chg="add mod">
          <ac:chgData name="Anne Saari" userId="06911239-b8a8-4566-8071-18295be52f0e" providerId="ADAL" clId="{4F300BAD-BA7F-4E6A-A0DA-F4EB57F86994}" dt="2026-04-28T10:23:12.841" v="894" actId="20577"/>
          <ac:spMkLst>
            <pc:docMk/>
            <pc:sldMk cId="887275730" sldId="279"/>
            <ac:spMk id="18" creationId="{5184DE8F-B512-9F4C-8CFA-20776F3B1D90}"/>
          </ac:spMkLst>
        </pc:spChg>
        <pc:picChg chg="add del mod">
          <ac:chgData name="Anne Saari" userId="06911239-b8a8-4566-8071-18295be52f0e" providerId="ADAL" clId="{4F300BAD-BA7F-4E6A-A0DA-F4EB57F86994}" dt="2026-04-28T09:51:58.909" v="606" actId="478"/>
          <ac:picMkLst>
            <pc:docMk/>
            <pc:sldMk cId="887275730" sldId="279"/>
            <ac:picMk id="6" creationId="{4CD52F96-7AD4-E83C-B378-E4162EE7A5F5}"/>
          </ac:picMkLst>
        </pc:picChg>
        <pc:picChg chg="add del mod ord">
          <ac:chgData name="Anne Saari" userId="06911239-b8a8-4566-8071-18295be52f0e" providerId="ADAL" clId="{4F300BAD-BA7F-4E6A-A0DA-F4EB57F86994}" dt="2026-04-28T09:55:02.508" v="641" actId="478"/>
          <ac:picMkLst>
            <pc:docMk/>
            <pc:sldMk cId="887275730" sldId="279"/>
            <ac:picMk id="9" creationId="{1CB50B24-BD73-6129-CCA5-BDC22B404A47}"/>
          </ac:picMkLst>
        </pc:picChg>
        <pc:picChg chg="add del mod">
          <ac:chgData name="Anne Saari" userId="06911239-b8a8-4566-8071-18295be52f0e" providerId="ADAL" clId="{4F300BAD-BA7F-4E6A-A0DA-F4EB57F86994}" dt="2026-04-28T09:55:00.550" v="640" actId="478"/>
          <ac:picMkLst>
            <pc:docMk/>
            <pc:sldMk cId="887275730" sldId="279"/>
            <ac:picMk id="11" creationId="{653940C9-A4E4-8FE6-864F-2B971351B46C}"/>
          </ac:picMkLst>
        </pc:picChg>
        <pc:picChg chg="add del mod ord">
          <ac:chgData name="Anne Saari" userId="06911239-b8a8-4566-8071-18295be52f0e" providerId="ADAL" clId="{4F300BAD-BA7F-4E6A-A0DA-F4EB57F86994}" dt="2026-04-28T09:55:25.640" v="648" actId="478"/>
          <ac:picMkLst>
            <pc:docMk/>
            <pc:sldMk cId="887275730" sldId="279"/>
            <ac:picMk id="14" creationId="{0B8F4DE0-C5AC-E162-1105-ACB0B94050A6}"/>
          </ac:picMkLst>
        </pc:picChg>
        <pc:picChg chg="add mod">
          <ac:chgData name="Anne Saari" userId="06911239-b8a8-4566-8071-18295be52f0e" providerId="ADAL" clId="{4F300BAD-BA7F-4E6A-A0DA-F4EB57F86994}" dt="2026-04-28T09:56:49.417" v="651" actId="1076"/>
          <ac:picMkLst>
            <pc:docMk/>
            <pc:sldMk cId="887275730" sldId="279"/>
            <ac:picMk id="17" creationId="{401311B8-DCF2-A668-082B-E3D0EEC0F011}"/>
          </ac:picMkLst>
        </pc:picChg>
      </pc:sldChg>
      <pc:sldChg chg="addSp delSp modSp add mod ord modClrScheme chgLayout">
        <pc:chgData name="Anne Saari" userId="06911239-b8a8-4566-8071-18295be52f0e" providerId="ADAL" clId="{4F300BAD-BA7F-4E6A-A0DA-F4EB57F86994}" dt="2026-04-28T10:21:39.503" v="859" actId="1076"/>
        <pc:sldMkLst>
          <pc:docMk/>
          <pc:sldMk cId="92164505" sldId="280"/>
        </pc:sldMkLst>
        <pc:spChg chg="mod ord">
          <ac:chgData name="Anne Saari" userId="06911239-b8a8-4566-8071-18295be52f0e" providerId="ADAL" clId="{4F300BAD-BA7F-4E6A-A0DA-F4EB57F86994}" dt="2026-04-28T09:47:14.238" v="556" actId="14100"/>
          <ac:spMkLst>
            <pc:docMk/>
            <pc:sldMk cId="92164505" sldId="280"/>
            <ac:spMk id="2" creationId="{434B37E4-4313-F5F9-9EC5-AFACF0BBEB5C}"/>
          </ac:spMkLst>
        </pc:spChg>
        <pc:spChg chg="del mod ord">
          <ac:chgData name="Anne Saari" userId="06911239-b8a8-4566-8071-18295be52f0e" providerId="ADAL" clId="{4F300BAD-BA7F-4E6A-A0DA-F4EB57F86994}" dt="2026-04-28T09:47:24.289" v="559" actId="478"/>
          <ac:spMkLst>
            <pc:docMk/>
            <pc:sldMk cId="92164505" sldId="280"/>
            <ac:spMk id="3" creationId="{DB180703-5D6B-5A03-BBC9-1FF80055A705}"/>
          </ac:spMkLst>
        </pc:spChg>
        <pc:spChg chg="mod ord">
          <ac:chgData name="Anne Saari" userId="06911239-b8a8-4566-8071-18295be52f0e" providerId="ADAL" clId="{4F300BAD-BA7F-4E6A-A0DA-F4EB57F86994}" dt="2026-04-28T09:41:46.954" v="490" actId="700"/>
          <ac:spMkLst>
            <pc:docMk/>
            <pc:sldMk cId="92164505" sldId="280"/>
            <ac:spMk id="4" creationId="{82A6A0E7-4EA8-3ABA-A008-6EE37EFDDCFF}"/>
          </ac:spMkLst>
        </pc:spChg>
        <pc:spChg chg="add del mod ord">
          <ac:chgData name="Anne Saari" userId="06911239-b8a8-4566-8071-18295be52f0e" providerId="ADAL" clId="{4F300BAD-BA7F-4E6A-A0DA-F4EB57F86994}" dt="2026-04-28T09:41:50.236" v="491" actId="478"/>
          <ac:spMkLst>
            <pc:docMk/>
            <pc:sldMk cId="92164505" sldId="280"/>
            <ac:spMk id="6" creationId="{65477884-47E5-0D3E-4E4E-1A328F01C08F}"/>
          </ac:spMkLst>
        </pc:spChg>
        <pc:spChg chg="add mod ord">
          <ac:chgData name="Anne Saari" userId="06911239-b8a8-4566-8071-18295be52f0e" providerId="ADAL" clId="{4F300BAD-BA7F-4E6A-A0DA-F4EB57F86994}" dt="2026-04-28T09:47:17.839" v="557" actId="1076"/>
          <ac:spMkLst>
            <pc:docMk/>
            <pc:sldMk cId="92164505" sldId="280"/>
            <ac:spMk id="7" creationId="{36D8A310-D70E-BB3E-5700-F1A293BF1EF9}"/>
          </ac:spMkLst>
        </pc:spChg>
        <pc:spChg chg="add mod">
          <ac:chgData name="Anne Saari" userId="06911239-b8a8-4566-8071-18295be52f0e" providerId="ADAL" clId="{4F300BAD-BA7F-4E6A-A0DA-F4EB57F86994}" dt="2026-04-28T10:21:39.503" v="859" actId="1076"/>
          <ac:spMkLst>
            <pc:docMk/>
            <pc:sldMk cId="92164505" sldId="280"/>
            <ac:spMk id="8" creationId="{9B90E81B-FCF8-3210-E8FA-32E2F185D8E5}"/>
          </ac:spMkLst>
        </pc:spChg>
        <pc:picChg chg="add mod">
          <ac:chgData name="Anne Saari" userId="06911239-b8a8-4566-8071-18295be52f0e" providerId="ADAL" clId="{4F300BAD-BA7F-4E6A-A0DA-F4EB57F86994}" dt="2026-04-28T09:41:53.819" v="493" actId="1076"/>
          <ac:picMkLst>
            <pc:docMk/>
            <pc:sldMk cId="92164505" sldId="280"/>
            <ac:picMk id="5" creationId="{3C0E33BE-D7CE-4021-14CE-A118510BC18C}"/>
          </ac:picMkLst>
        </pc:picChg>
      </pc:sldChg>
      <pc:sldChg chg="add">
        <pc:chgData name="Anne Saari" userId="06911239-b8a8-4566-8071-18295be52f0e" providerId="ADAL" clId="{4F300BAD-BA7F-4E6A-A0DA-F4EB57F86994}" dt="2026-04-28T10:08:07.522" v="807"/>
        <pc:sldMkLst>
          <pc:docMk/>
          <pc:sldMk cId="0" sldId="281"/>
        </pc:sldMkLst>
      </pc:sldChg>
      <pc:sldChg chg="addSp delSp modSp add mod">
        <pc:chgData name="Anne Saari" userId="06911239-b8a8-4566-8071-18295be52f0e" providerId="ADAL" clId="{4F300BAD-BA7F-4E6A-A0DA-F4EB57F86994}" dt="2026-04-28T10:11:06.512" v="834" actId="1076"/>
        <pc:sldMkLst>
          <pc:docMk/>
          <pc:sldMk cId="358782566" sldId="282"/>
        </pc:sldMkLst>
        <pc:spChg chg="add del mod">
          <ac:chgData name="Anne Saari" userId="06911239-b8a8-4566-8071-18295be52f0e" providerId="ADAL" clId="{4F300BAD-BA7F-4E6A-A0DA-F4EB57F86994}" dt="2026-04-28T10:10:00.672" v="821" actId="1076"/>
          <ac:spMkLst>
            <pc:docMk/>
            <pc:sldMk cId="358782566" sldId="282"/>
            <ac:spMk id="5" creationId="{188C5209-36D7-AB59-109F-3CAF91EB28F1}"/>
          </ac:spMkLst>
        </pc:spChg>
        <pc:spChg chg="mod">
          <ac:chgData name="Anne Saari" userId="06911239-b8a8-4566-8071-18295be52f0e" providerId="ADAL" clId="{4F300BAD-BA7F-4E6A-A0DA-F4EB57F86994}" dt="2026-04-28T10:09:29.875" v="810" actId="1076"/>
          <ac:spMkLst>
            <pc:docMk/>
            <pc:sldMk cId="358782566" sldId="282"/>
            <ac:spMk id="10" creationId="{AED9DFEA-DF4C-E1B2-950D-059CCD6FC900}"/>
          </ac:spMkLst>
        </pc:spChg>
        <pc:spChg chg="mod">
          <ac:chgData name="Anne Saari" userId="06911239-b8a8-4566-8071-18295be52f0e" providerId="ADAL" clId="{4F300BAD-BA7F-4E6A-A0DA-F4EB57F86994}" dt="2026-04-28T10:10:51.590" v="830" actId="1076"/>
          <ac:spMkLst>
            <pc:docMk/>
            <pc:sldMk cId="358782566" sldId="282"/>
            <ac:spMk id="12" creationId="{0D530C2F-BDD0-8751-871A-976738E75D49}"/>
          </ac:spMkLst>
        </pc:spChg>
        <pc:spChg chg="del mod">
          <ac:chgData name="Anne Saari" userId="06911239-b8a8-4566-8071-18295be52f0e" providerId="ADAL" clId="{4F300BAD-BA7F-4E6A-A0DA-F4EB57F86994}" dt="2026-04-28T10:10:11.837" v="823" actId="478"/>
          <ac:spMkLst>
            <pc:docMk/>
            <pc:sldMk cId="358782566" sldId="282"/>
            <ac:spMk id="13" creationId="{B1DD90A5-9C88-C1D3-30C6-BCE3DEF6D1DD}"/>
          </ac:spMkLst>
        </pc:spChg>
        <pc:spChg chg="mod">
          <ac:chgData name="Anne Saari" userId="06911239-b8a8-4566-8071-18295be52f0e" providerId="ADAL" clId="{4F300BAD-BA7F-4E6A-A0DA-F4EB57F86994}" dt="2026-04-28T10:11:06.512" v="834" actId="1076"/>
          <ac:spMkLst>
            <pc:docMk/>
            <pc:sldMk cId="358782566" sldId="282"/>
            <ac:spMk id="15" creationId="{BFDBD98D-1523-2779-A26B-80BEFCFB94E5}"/>
          </ac:spMkLst>
        </pc:spChg>
        <pc:spChg chg="mod">
          <ac:chgData name="Anne Saari" userId="06911239-b8a8-4566-8071-18295be52f0e" providerId="ADAL" clId="{4F300BAD-BA7F-4E6A-A0DA-F4EB57F86994}" dt="2026-04-28T10:10:36.639" v="826" actId="1076"/>
          <ac:spMkLst>
            <pc:docMk/>
            <pc:sldMk cId="358782566" sldId="282"/>
            <ac:spMk id="17" creationId="{F03699A1-1171-4AF9-5C38-D264EBE28E40}"/>
          </ac:spMkLst>
        </pc:spChg>
        <pc:spChg chg="mod">
          <ac:chgData name="Anne Saari" userId="06911239-b8a8-4566-8071-18295be52f0e" providerId="ADAL" clId="{4F300BAD-BA7F-4E6A-A0DA-F4EB57F86994}" dt="2026-04-28T10:10:44.662" v="828" actId="1076"/>
          <ac:spMkLst>
            <pc:docMk/>
            <pc:sldMk cId="358782566" sldId="282"/>
            <ac:spMk id="18" creationId="{E08AD8D1-D64C-2200-2999-42BF8C77A49C}"/>
          </ac:spMkLst>
        </pc:spChg>
        <pc:spChg chg="mod">
          <ac:chgData name="Anne Saari" userId="06911239-b8a8-4566-8071-18295be52f0e" providerId="ADAL" clId="{4F300BAD-BA7F-4E6A-A0DA-F4EB57F86994}" dt="2026-04-28T10:10:47.879" v="829" actId="1076"/>
          <ac:spMkLst>
            <pc:docMk/>
            <pc:sldMk cId="358782566" sldId="282"/>
            <ac:spMk id="19" creationId="{AE36F0BA-7CAC-07EC-7C12-AAD56A04ACCE}"/>
          </ac:spMkLst>
        </pc:spChg>
        <pc:spChg chg="mod">
          <ac:chgData name="Anne Saari" userId="06911239-b8a8-4566-8071-18295be52f0e" providerId="ADAL" clId="{4F300BAD-BA7F-4E6A-A0DA-F4EB57F86994}" dt="2026-04-28T10:10:34.015" v="825" actId="1076"/>
          <ac:spMkLst>
            <pc:docMk/>
            <pc:sldMk cId="358782566" sldId="282"/>
            <ac:spMk id="22" creationId="{9BC49240-E644-41C2-B177-C906312640E6}"/>
          </ac:spMkLst>
        </pc:spChg>
        <pc:spChg chg="mod">
          <ac:chgData name="Anne Saari" userId="06911239-b8a8-4566-8071-18295be52f0e" providerId="ADAL" clId="{4F300BAD-BA7F-4E6A-A0DA-F4EB57F86994}" dt="2026-04-28T10:11:03.462" v="833" actId="1076"/>
          <ac:spMkLst>
            <pc:docMk/>
            <pc:sldMk cId="358782566" sldId="282"/>
            <ac:spMk id="23" creationId="{82C301AE-709B-371B-8DC7-84FBCE8038C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959A41-3C79-4D98-A1F6-AA4409364B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A0FB3-A74A-49E2-AE6A-35DB4D8349C4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15 Suomen uskontotilanne ja sen muutokset &amp; uskonnonvapaus</a:t>
          </a:r>
          <a:br>
            <a:rPr lang="fi-FI" b="0" i="0" dirty="0"/>
          </a:br>
          <a:r>
            <a:rPr lang="fi-FI" b="0" i="0" dirty="0"/>
            <a:t> kpl 1-3</a:t>
          </a:r>
          <a:endParaRPr lang="en-US" dirty="0"/>
        </a:p>
      </dgm:t>
    </dgm:pt>
    <dgm:pt modelId="{DEFDCB24-D347-4169-8B02-B00C24450235}" type="parTrans" cxnId="{E10F6233-A5DB-4268-85CB-ACCFEAD2A7D3}">
      <dgm:prSet/>
      <dgm:spPr/>
      <dgm:t>
        <a:bodyPr/>
        <a:lstStyle/>
        <a:p>
          <a:endParaRPr lang="en-US"/>
        </a:p>
      </dgm:t>
    </dgm:pt>
    <dgm:pt modelId="{C2D247F2-435E-469C-94BB-F77652E04DE2}" type="sibTrans" cxnId="{E10F6233-A5DB-4268-85CB-ACCFEAD2A7D3}">
      <dgm:prSet/>
      <dgm:spPr/>
      <dgm:t>
        <a:bodyPr/>
        <a:lstStyle/>
        <a:p>
          <a:endParaRPr lang="en-US"/>
        </a:p>
      </dgm:t>
    </dgm:pt>
    <dgm:pt modelId="{B6A1B3E0-F6C5-4EC2-83D9-3A65605E81B5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16  Muinaisusko, katolisuus, Kustaa Vaasa ja puhdasoppisuus</a:t>
          </a:r>
          <a:br>
            <a:rPr lang="fi-FI" b="0" i="0" dirty="0"/>
          </a:br>
          <a:r>
            <a:rPr lang="fi-FI" b="0" i="0" dirty="0"/>
            <a:t>kpl 4-7</a:t>
          </a:r>
          <a:br>
            <a:rPr lang="fi-FI" b="0" i="0" dirty="0"/>
          </a:br>
          <a:r>
            <a:rPr lang="fi-FI" b="0" i="0" dirty="0"/>
            <a:t>1. media-analyysi 16.4.</a:t>
          </a:r>
          <a:endParaRPr lang="en-US" dirty="0"/>
        </a:p>
      </dgm:t>
    </dgm:pt>
    <dgm:pt modelId="{D00CC847-A37B-4A46-AB32-40B55776B4D3}" type="parTrans" cxnId="{2E0DF60D-DF82-413A-897C-7CB64BB08D4E}">
      <dgm:prSet/>
      <dgm:spPr/>
      <dgm:t>
        <a:bodyPr/>
        <a:lstStyle/>
        <a:p>
          <a:endParaRPr lang="en-US"/>
        </a:p>
      </dgm:t>
    </dgm:pt>
    <dgm:pt modelId="{8D288D5F-940B-4CF8-85BE-F388560E2236}" type="sibTrans" cxnId="{2E0DF60D-DF82-413A-897C-7CB64BB08D4E}">
      <dgm:prSet/>
      <dgm:spPr/>
      <dgm:t>
        <a:bodyPr/>
        <a:lstStyle/>
        <a:p>
          <a:endParaRPr lang="en-US"/>
        </a:p>
      </dgm:t>
    </dgm:pt>
    <dgm:pt modelId="{AD88D203-08D7-4098-93C0-3D9C983E5AD4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Vk</a:t>
          </a:r>
          <a:r>
            <a:rPr lang="en-US" dirty="0"/>
            <a:t> 17 </a:t>
          </a:r>
          <a:r>
            <a:rPr lang="en-US" dirty="0" err="1"/>
            <a:t>Herätysliikkeet</a:t>
          </a:r>
          <a:r>
            <a:rPr lang="en-US" dirty="0"/>
            <a:t>, </a:t>
          </a:r>
          <a:r>
            <a:rPr lang="en-US" dirty="0" err="1"/>
            <a:t>kirkko&amp;kunnat</a:t>
          </a:r>
          <a:r>
            <a:rPr lang="en-US" dirty="0"/>
            <a:t> 1800-luku, </a:t>
          </a:r>
          <a:r>
            <a:rPr lang="en-US" dirty="0" err="1"/>
            <a:t>ev.lut.kirkko</a:t>
          </a:r>
          <a:r>
            <a:rPr lang="en-US" dirty="0"/>
            <a:t> 1900-luku</a:t>
          </a:r>
          <a:br>
            <a:rPr lang="en-US" dirty="0"/>
          </a:br>
          <a:r>
            <a:rPr lang="en-US" dirty="0" err="1"/>
            <a:t>kpl</a:t>
          </a:r>
          <a:r>
            <a:rPr lang="en-US" dirty="0"/>
            <a:t> 8-10 </a:t>
          </a:r>
        </a:p>
      </dgm:t>
    </dgm:pt>
    <dgm:pt modelId="{119623ED-55F9-42EE-95A2-43A060389EA2}" type="parTrans" cxnId="{099B0394-7097-487C-B662-239DE3A49477}">
      <dgm:prSet/>
      <dgm:spPr/>
      <dgm:t>
        <a:bodyPr/>
        <a:lstStyle/>
        <a:p>
          <a:endParaRPr lang="en-US"/>
        </a:p>
      </dgm:t>
    </dgm:pt>
    <dgm:pt modelId="{77D3D829-98C4-49B7-B5CD-C245CD8F9584}" type="sibTrans" cxnId="{099B0394-7097-487C-B662-239DE3A49477}">
      <dgm:prSet/>
      <dgm:spPr/>
      <dgm:t>
        <a:bodyPr/>
        <a:lstStyle/>
        <a:p>
          <a:endParaRPr lang="en-US"/>
        </a:p>
      </dgm:t>
    </dgm:pt>
    <dgm:pt modelId="{5B42962B-3E0A-420D-86EC-883AF58F4CD9}">
      <dgm:prSet/>
      <dgm:spPr>
        <a:solidFill>
          <a:schemeClr val="accent6"/>
        </a:solidFill>
      </dgm:spPr>
      <dgm:t>
        <a:bodyPr/>
        <a:lstStyle/>
        <a:p>
          <a:r>
            <a:rPr lang="fi-FI" b="0" i="0" dirty="0"/>
            <a:t>Vk 18 Monivalintakoe 28.4. </a:t>
          </a:r>
          <a:br>
            <a:rPr lang="fi-FI" b="0" i="0" dirty="0"/>
          </a:br>
          <a:r>
            <a:rPr lang="fi-FI" b="0" i="0" dirty="0"/>
            <a:t>kpl 11-14</a:t>
          </a:r>
        </a:p>
        <a:p>
          <a:r>
            <a:rPr lang="fi-FI" b="0" i="0" dirty="0"/>
            <a:t>Uskonnottomuus</a:t>
          </a:r>
          <a:br>
            <a:rPr lang="fi-FI" b="0" i="0" dirty="0"/>
          </a:br>
          <a:r>
            <a:rPr lang="fi-FI" b="0" i="0" dirty="0"/>
            <a:t>kpl 18</a:t>
          </a:r>
          <a:br>
            <a:rPr lang="fi-FI" b="0" i="0" dirty="0"/>
          </a:br>
          <a:endParaRPr lang="en-US" dirty="0"/>
        </a:p>
      </dgm:t>
    </dgm:pt>
    <dgm:pt modelId="{0A4FCE7E-F308-42E5-B86B-E45C07B9FFE2}" type="parTrans" cxnId="{AB9BA4E5-1080-44CC-9B06-E3F591103870}">
      <dgm:prSet/>
      <dgm:spPr/>
      <dgm:t>
        <a:bodyPr/>
        <a:lstStyle/>
        <a:p>
          <a:endParaRPr lang="en-US"/>
        </a:p>
      </dgm:t>
    </dgm:pt>
    <dgm:pt modelId="{D298763A-243A-4ED3-93A5-EFC615517119}" type="sibTrans" cxnId="{AB9BA4E5-1080-44CC-9B06-E3F591103870}">
      <dgm:prSet/>
      <dgm:spPr/>
      <dgm:t>
        <a:bodyPr/>
        <a:lstStyle/>
        <a:p>
          <a:endParaRPr lang="en-US"/>
        </a:p>
      </dgm:t>
    </dgm:pt>
    <dgm:pt modelId="{ECF5928B-7EF0-4F7F-878D-4038AACE1CD3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19 Juutalaiset, muslimit, hindulaisuus, buddhalaisuus Suomessa, </a:t>
          </a:r>
          <a:br>
            <a:rPr lang="fi-FI" b="0" i="0" dirty="0"/>
          </a:br>
          <a:r>
            <a:rPr lang="fi-FI" b="0" i="0" dirty="0"/>
            <a:t>kpl 15-17</a:t>
          </a:r>
          <a:br>
            <a:rPr lang="fi-FI" b="0" i="0" dirty="0"/>
          </a:br>
          <a:endParaRPr lang="en-US" dirty="0"/>
        </a:p>
      </dgm:t>
    </dgm:pt>
    <dgm:pt modelId="{D59A3FD9-90E1-43C5-8DAC-6682AE52F8A3}" type="parTrans" cxnId="{D91632AB-81FE-414C-821B-4D8F187389EC}">
      <dgm:prSet/>
      <dgm:spPr/>
      <dgm:t>
        <a:bodyPr/>
        <a:lstStyle/>
        <a:p>
          <a:endParaRPr lang="en-US"/>
        </a:p>
      </dgm:t>
    </dgm:pt>
    <dgm:pt modelId="{16596EA1-D790-4C85-A159-E33CC0B1DA08}" type="sibTrans" cxnId="{D91632AB-81FE-414C-821B-4D8F187389EC}">
      <dgm:prSet/>
      <dgm:spPr/>
      <dgm:t>
        <a:bodyPr/>
        <a:lstStyle/>
        <a:p>
          <a:endParaRPr lang="en-US"/>
        </a:p>
      </dgm:t>
    </dgm:pt>
    <dgm:pt modelId="{969599C2-24F2-40EF-9899-005C12DEE2FE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20 Uskonto julkisessa elämässä</a:t>
          </a:r>
          <a:r>
            <a:rPr lang="fi-FI" b="0" i="0"/>
            <a:t>, kansalaistoiminta ym. </a:t>
          </a:r>
          <a:br>
            <a:rPr lang="fi-FI" b="0" i="0" dirty="0"/>
          </a:br>
          <a:r>
            <a:rPr lang="fi-FI" b="0" i="0" dirty="0"/>
            <a:t>kpl 19-21</a:t>
          </a:r>
          <a:br>
            <a:rPr lang="fi-FI" b="0" i="0" dirty="0"/>
          </a:br>
          <a:endParaRPr lang="en-US" dirty="0"/>
        </a:p>
      </dgm:t>
    </dgm:pt>
    <dgm:pt modelId="{7A6C9A3A-D52E-4698-BDEB-1B1FE71B126C}" type="parTrans" cxnId="{3E427004-B640-49DB-ADA3-AFFBAF75B246}">
      <dgm:prSet/>
      <dgm:spPr/>
      <dgm:t>
        <a:bodyPr/>
        <a:lstStyle/>
        <a:p>
          <a:endParaRPr lang="en-US"/>
        </a:p>
      </dgm:t>
    </dgm:pt>
    <dgm:pt modelId="{9DA47E28-933A-49DA-A488-F97466C186A1}" type="sibTrans" cxnId="{3E427004-B640-49DB-ADA3-AFFBAF75B246}">
      <dgm:prSet/>
      <dgm:spPr/>
      <dgm:t>
        <a:bodyPr/>
        <a:lstStyle/>
        <a:p>
          <a:endParaRPr lang="en-US"/>
        </a:p>
      </dgm:t>
    </dgm:pt>
    <dgm:pt modelId="{332FE298-B846-4F6C-9C40-02564DF6015D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21 Koe </a:t>
          </a:r>
          <a:br>
            <a:rPr lang="fi-FI" b="0" i="0" dirty="0"/>
          </a:br>
          <a:r>
            <a:rPr lang="fi-FI" b="0" i="0" dirty="0"/>
            <a:t>Maanantaina 18.5.</a:t>
          </a:r>
          <a:endParaRPr lang="en-US" dirty="0"/>
        </a:p>
      </dgm:t>
    </dgm:pt>
    <dgm:pt modelId="{2408C95B-54E5-49CA-BDAE-E4A99830FA55}" type="parTrans" cxnId="{F923DDD3-6753-414D-8B2D-5F35E0F7CBF9}">
      <dgm:prSet/>
      <dgm:spPr/>
      <dgm:t>
        <a:bodyPr/>
        <a:lstStyle/>
        <a:p>
          <a:endParaRPr lang="en-US"/>
        </a:p>
      </dgm:t>
    </dgm:pt>
    <dgm:pt modelId="{5A00BC94-3EB1-47FB-ACE5-289A0A5C0207}" type="sibTrans" cxnId="{F923DDD3-6753-414D-8B2D-5F35E0F7CBF9}">
      <dgm:prSet/>
      <dgm:spPr/>
      <dgm:t>
        <a:bodyPr/>
        <a:lstStyle/>
        <a:p>
          <a:endParaRPr lang="en-US"/>
        </a:p>
      </dgm:t>
    </dgm:pt>
    <dgm:pt modelId="{A41B2926-39DE-4EE2-AAC7-E67C3F3602B8}">
      <dgm:prSet/>
      <dgm:spPr>
        <a:solidFill>
          <a:schemeClr val="accent4"/>
        </a:solidFill>
      </dgm:spPr>
      <dgm:t>
        <a:bodyPr/>
        <a:lstStyle/>
        <a:p>
          <a:r>
            <a:rPr lang="fi-FI" dirty="0"/>
            <a:t>Kesäloma!!!!</a:t>
          </a:r>
        </a:p>
      </dgm:t>
    </dgm:pt>
    <dgm:pt modelId="{EEEB2C8D-8BCB-42F7-B62F-42742002793B}" type="parTrans" cxnId="{01DC7F39-6786-4EB5-87A8-19D8E6F65069}">
      <dgm:prSet/>
      <dgm:spPr/>
      <dgm:t>
        <a:bodyPr/>
        <a:lstStyle/>
        <a:p>
          <a:endParaRPr lang="fi-FI"/>
        </a:p>
      </dgm:t>
    </dgm:pt>
    <dgm:pt modelId="{CA3E6B93-E40B-41EF-B52D-5D954DCB55B9}" type="sibTrans" cxnId="{01DC7F39-6786-4EB5-87A8-19D8E6F65069}">
      <dgm:prSet/>
      <dgm:spPr/>
      <dgm:t>
        <a:bodyPr/>
        <a:lstStyle/>
        <a:p>
          <a:endParaRPr lang="fi-FI"/>
        </a:p>
      </dgm:t>
    </dgm:pt>
    <dgm:pt modelId="{B46AF4D1-F901-458A-ABAF-699F5EDC8EB1}" type="pres">
      <dgm:prSet presAssocID="{FA959A41-3C79-4D98-A1F6-AA4409364BE9}" presName="Name0" presStyleCnt="0">
        <dgm:presLayoutVars>
          <dgm:dir/>
          <dgm:resizeHandles val="exact"/>
        </dgm:presLayoutVars>
      </dgm:prSet>
      <dgm:spPr/>
    </dgm:pt>
    <dgm:pt modelId="{8172D87A-844F-46BD-A38C-A36AE6E4F172}" type="pres">
      <dgm:prSet presAssocID="{869A0FB3-A74A-49E2-AE6A-35DB4D8349C4}" presName="node" presStyleLbl="node1" presStyleIdx="0" presStyleCnt="8">
        <dgm:presLayoutVars>
          <dgm:bulletEnabled val="1"/>
        </dgm:presLayoutVars>
      </dgm:prSet>
      <dgm:spPr/>
    </dgm:pt>
    <dgm:pt modelId="{5D2AD507-5CC3-4BB1-89E9-1B803D25A5F5}" type="pres">
      <dgm:prSet presAssocID="{C2D247F2-435E-469C-94BB-F77652E04DE2}" presName="sibTrans" presStyleLbl="sibTrans1D1" presStyleIdx="0" presStyleCnt="7"/>
      <dgm:spPr/>
    </dgm:pt>
    <dgm:pt modelId="{79459A4A-95E1-4CEF-8FF3-077238A834CE}" type="pres">
      <dgm:prSet presAssocID="{C2D247F2-435E-469C-94BB-F77652E04DE2}" presName="connectorText" presStyleLbl="sibTrans1D1" presStyleIdx="0" presStyleCnt="7"/>
      <dgm:spPr/>
    </dgm:pt>
    <dgm:pt modelId="{5A8632B1-03FE-4EF5-A682-4C5B060469E3}" type="pres">
      <dgm:prSet presAssocID="{B6A1B3E0-F6C5-4EC2-83D9-3A65605E81B5}" presName="node" presStyleLbl="node1" presStyleIdx="1" presStyleCnt="8" custLinFactNeighborY="2354">
        <dgm:presLayoutVars>
          <dgm:bulletEnabled val="1"/>
        </dgm:presLayoutVars>
      </dgm:prSet>
      <dgm:spPr/>
    </dgm:pt>
    <dgm:pt modelId="{86AC73F3-6330-4549-A184-EE70ECC96E0F}" type="pres">
      <dgm:prSet presAssocID="{8D288D5F-940B-4CF8-85BE-F388560E2236}" presName="sibTrans" presStyleLbl="sibTrans1D1" presStyleIdx="1" presStyleCnt="7"/>
      <dgm:spPr/>
    </dgm:pt>
    <dgm:pt modelId="{DB4A5DFB-77F5-41E9-92D4-36E2B42BF143}" type="pres">
      <dgm:prSet presAssocID="{8D288D5F-940B-4CF8-85BE-F388560E2236}" presName="connectorText" presStyleLbl="sibTrans1D1" presStyleIdx="1" presStyleCnt="7"/>
      <dgm:spPr/>
    </dgm:pt>
    <dgm:pt modelId="{28ACC80B-4F4E-4487-ACC2-40C74EA19A91}" type="pres">
      <dgm:prSet presAssocID="{AD88D203-08D7-4098-93C0-3D9C983E5AD4}" presName="node" presStyleLbl="node1" presStyleIdx="2" presStyleCnt="8">
        <dgm:presLayoutVars>
          <dgm:bulletEnabled val="1"/>
        </dgm:presLayoutVars>
      </dgm:prSet>
      <dgm:spPr/>
    </dgm:pt>
    <dgm:pt modelId="{69E1FC5B-2C60-4969-A63D-29707F0EE70F}" type="pres">
      <dgm:prSet presAssocID="{77D3D829-98C4-49B7-B5CD-C245CD8F9584}" presName="sibTrans" presStyleLbl="sibTrans1D1" presStyleIdx="2" presStyleCnt="7"/>
      <dgm:spPr/>
    </dgm:pt>
    <dgm:pt modelId="{DE7DC16B-A017-4C3E-8F0A-5F496ECA5D3E}" type="pres">
      <dgm:prSet presAssocID="{77D3D829-98C4-49B7-B5CD-C245CD8F9584}" presName="connectorText" presStyleLbl="sibTrans1D1" presStyleIdx="2" presStyleCnt="7"/>
      <dgm:spPr/>
    </dgm:pt>
    <dgm:pt modelId="{249B482F-CFFD-48EC-8710-4545F281FC93}" type="pres">
      <dgm:prSet presAssocID="{5B42962B-3E0A-420D-86EC-883AF58F4CD9}" presName="node" presStyleLbl="node1" presStyleIdx="3" presStyleCnt="8">
        <dgm:presLayoutVars>
          <dgm:bulletEnabled val="1"/>
        </dgm:presLayoutVars>
      </dgm:prSet>
      <dgm:spPr/>
    </dgm:pt>
    <dgm:pt modelId="{A0922EFF-8B39-4C3E-8A38-EEE0D7CACC12}" type="pres">
      <dgm:prSet presAssocID="{D298763A-243A-4ED3-93A5-EFC615517119}" presName="sibTrans" presStyleLbl="sibTrans1D1" presStyleIdx="3" presStyleCnt="7"/>
      <dgm:spPr/>
    </dgm:pt>
    <dgm:pt modelId="{84E8528E-A89F-4F6E-95AA-E27796CBF0D8}" type="pres">
      <dgm:prSet presAssocID="{D298763A-243A-4ED3-93A5-EFC615517119}" presName="connectorText" presStyleLbl="sibTrans1D1" presStyleIdx="3" presStyleCnt="7"/>
      <dgm:spPr/>
    </dgm:pt>
    <dgm:pt modelId="{D82A9C05-7B42-41BC-9859-0FCBC23A9C11}" type="pres">
      <dgm:prSet presAssocID="{ECF5928B-7EF0-4F7F-878D-4038AACE1CD3}" presName="node" presStyleLbl="node1" presStyleIdx="4" presStyleCnt="8">
        <dgm:presLayoutVars>
          <dgm:bulletEnabled val="1"/>
        </dgm:presLayoutVars>
      </dgm:prSet>
      <dgm:spPr/>
    </dgm:pt>
    <dgm:pt modelId="{E57EBE57-4534-4FF9-94CB-B3D70C27AD99}" type="pres">
      <dgm:prSet presAssocID="{16596EA1-D790-4C85-A159-E33CC0B1DA08}" presName="sibTrans" presStyleLbl="sibTrans1D1" presStyleIdx="4" presStyleCnt="7"/>
      <dgm:spPr/>
    </dgm:pt>
    <dgm:pt modelId="{A1B9D0C8-9B6A-4ECC-9BF2-34EB1A7CB492}" type="pres">
      <dgm:prSet presAssocID="{16596EA1-D790-4C85-A159-E33CC0B1DA08}" presName="connectorText" presStyleLbl="sibTrans1D1" presStyleIdx="4" presStyleCnt="7"/>
      <dgm:spPr/>
    </dgm:pt>
    <dgm:pt modelId="{2015E021-2E5B-4A1A-80F7-D19BE1150D71}" type="pres">
      <dgm:prSet presAssocID="{969599C2-24F2-40EF-9899-005C12DEE2FE}" presName="node" presStyleLbl="node1" presStyleIdx="5" presStyleCnt="8">
        <dgm:presLayoutVars>
          <dgm:bulletEnabled val="1"/>
        </dgm:presLayoutVars>
      </dgm:prSet>
      <dgm:spPr/>
    </dgm:pt>
    <dgm:pt modelId="{B96A61BC-CE4A-4419-9A5E-7CF7E92FAC8F}" type="pres">
      <dgm:prSet presAssocID="{9DA47E28-933A-49DA-A488-F97466C186A1}" presName="sibTrans" presStyleLbl="sibTrans1D1" presStyleIdx="5" presStyleCnt="7"/>
      <dgm:spPr/>
    </dgm:pt>
    <dgm:pt modelId="{17DBDA05-7D74-4DAE-8BD9-C467FD65C163}" type="pres">
      <dgm:prSet presAssocID="{9DA47E28-933A-49DA-A488-F97466C186A1}" presName="connectorText" presStyleLbl="sibTrans1D1" presStyleIdx="5" presStyleCnt="7"/>
      <dgm:spPr/>
    </dgm:pt>
    <dgm:pt modelId="{AB37E823-A964-4D48-ABFA-A674847AFAF2}" type="pres">
      <dgm:prSet presAssocID="{332FE298-B846-4F6C-9C40-02564DF6015D}" presName="node" presStyleLbl="node1" presStyleIdx="6" presStyleCnt="8">
        <dgm:presLayoutVars>
          <dgm:bulletEnabled val="1"/>
        </dgm:presLayoutVars>
      </dgm:prSet>
      <dgm:spPr/>
    </dgm:pt>
    <dgm:pt modelId="{56891278-467D-4D23-BB9B-15C6ECDB1147}" type="pres">
      <dgm:prSet presAssocID="{5A00BC94-3EB1-47FB-ACE5-289A0A5C0207}" presName="sibTrans" presStyleLbl="sibTrans1D1" presStyleIdx="6" presStyleCnt="7"/>
      <dgm:spPr/>
    </dgm:pt>
    <dgm:pt modelId="{94BCE7EE-329A-4550-B1F5-076E14E614C2}" type="pres">
      <dgm:prSet presAssocID="{5A00BC94-3EB1-47FB-ACE5-289A0A5C0207}" presName="connectorText" presStyleLbl="sibTrans1D1" presStyleIdx="6" presStyleCnt="7"/>
      <dgm:spPr/>
    </dgm:pt>
    <dgm:pt modelId="{FBBA4C8E-B440-4F58-A4DA-E1842858991F}" type="pres">
      <dgm:prSet presAssocID="{A41B2926-39DE-4EE2-AAC7-E67C3F3602B8}" presName="node" presStyleLbl="node1" presStyleIdx="7" presStyleCnt="8">
        <dgm:presLayoutVars>
          <dgm:bulletEnabled val="1"/>
        </dgm:presLayoutVars>
      </dgm:prSet>
      <dgm:spPr/>
    </dgm:pt>
  </dgm:ptLst>
  <dgm:cxnLst>
    <dgm:cxn modelId="{3E427004-B640-49DB-ADA3-AFFBAF75B246}" srcId="{FA959A41-3C79-4D98-A1F6-AA4409364BE9}" destId="{969599C2-24F2-40EF-9899-005C12DEE2FE}" srcOrd="5" destOrd="0" parTransId="{7A6C9A3A-D52E-4698-BDEB-1B1FE71B126C}" sibTransId="{9DA47E28-933A-49DA-A488-F97466C186A1}"/>
    <dgm:cxn modelId="{6DAC4B0C-4C95-46E4-931F-A57EDD933F2B}" type="presOf" srcId="{D298763A-243A-4ED3-93A5-EFC615517119}" destId="{84E8528E-A89F-4F6E-95AA-E27796CBF0D8}" srcOrd="1" destOrd="0" presId="urn:microsoft.com/office/officeart/2016/7/layout/RepeatingBendingProcessNew"/>
    <dgm:cxn modelId="{2E0DF60D-DF82-413A-897C-7CB64BB08D4E}" srcId="{FA959A41-3C79-4D98-A1F6-AA4409364BE9}" destId="{B6A1B3E0-F6C5-4EC2-83D9-3A65605E81B5}" srcOrd="1" destOrd="0" parTransId="{D00CC847-A37B-4A46-AB32-40B55776B4D3}" sibTransId="{8D288D5F-940B-4CF8-85BE-F388560E2236}"/>
    <dgm:cxn modelId="{F74EA50E-40A4-41CB-8375-A4E4218239AF}" type="presOf" srcId="{9DA47E28-933A-49DA-A488-F97466C186A1}" destId="{B96A61BC-CE4A-4419-9A5E-7CF7E92FAC8F}" srcOrd="0" destOrd="0" presId="urn:microsoft.com/office/officeart/2016/7/layout/RepeatingBendingProcessNew"/>
    <dgm:cxn modelId="{09ECD20F-2DD3-4C85-A2F9-1CE6FAB480D8}" type="presOf" srcId="{77D3D829-98C4-49B7-B5CD-C245CD8F9584}" destId="{69E1FC5B-2C60-4969-A63D-29707F0EE70F}" srcOrd="0" destOrd="0" presId="urn:microsoft.com/office/officeart/2016/7/layout/RepeatingBendingProcessNew"/>
    <dgm:cxn modelId="{BAD28D17-E285-4C78-B3EF-9B85AEC464E8}" type="presOf" srcId="{A41B2926-39DE-4EE2-AAC7-E67C3F3602B8}" destId="{FBBA4C8E-B440-4F58-A4DA-E1842858991F}" srcOrd="0" destOrd="0" presId="urn:microsoft.com/office/officeart/2016/7/layout/RepeatingBendingProcessNew"/>
    <dgm:cxn modelId="{E10F6233-A5DB-4268-85CB-ACCFEAD2A7D3}" srcId="{FA959A41-3C79-4D98-A1F6-AA4409364BE9}" destId="{869A0FB3-A74A-49E2-AE6A-35DB4D8349C4}" srcOrd="0" destOrd="0" parTransId="{DEFDCB24-D347-4169-8B02-B00C24450235}" sibTransId="{C2D247F2-435E-469C-94BB-F77652E04DE2}"/>
    <dgm:cxn modelId="{705D1639-5BB8-4A18-8F33-994017632EF8}" type="presOf" srcId="{5A00BC94-3EB1-47FB-ACE5-289A0A5C0207}" destId="{56891278-467D-4D23-BB9B-15C6ECDB1147}" srcOrd="0" destOrd="0" presId="urn:microsoft.com/office/officeart/2016/7/layout/RepeatingBendingProcessNew"/>
    <dgm:cxn modelId="{01DC7F39-6786-4EB5-87A8-19D8E6F65069}" srcId="{FA959A41-3C79-4D98-A1F6-AA4409364BE9}" destId="{A41B2926-39DE-4EE2-AAC7-E67C3F3602B8}" srcOrd="7" destOrd="0" parTransId="{EEEB2C8D-8BCB-42F7-B62F-42742002793B}" sibTransId="{CA3E6B93-E40B-41EF-B52D-5D954DCB55B9}"/>
    <dgm:cxn modelId="{3403403B-C929-48C1-8FB0-021CFDA8E798}" type="presOf" srcId="{C2D247F2-435E-469C-94BB-F77652E04DE2}" destId="{79459A4A-95E1-4CEF-8FF3-077238A834CE}" srcOrd="1" destOrd="0" presId="urn:microsoft.com/office/officeart/2016/7/layout/RepeatingBendingProcessNew"/>
    <dgm:cxn modelId="{A8B40742-132A-4374-8ADB-E13199890FB9}" type="presOf" srcId="{9DA47E28-933A-49DA-A488-F97466C186A1}" destId="{17DBDA05-7D74-4DAE-8BD9-C467FD65C163}" srcOrd="1" destOrd="0" presId="urn:microsoft.com/office/officeart/2016/7/layout/RepeatingBendingProcessNew"/>
    <dgm:cxn modelId="{49A76A63-C2F9-4B4D-84BA-416CFFE055B2}" type="presOf" srcId="{16596EA1-D790-4C85-A159-E33CC0B1DA08}" destId="{A1B9D0C8-9B6A-4ECC-9BF2-34EB1A7CB492}" srcOrd="1" destOrd="0" presId="urn:microsoft.com/office/officeart/2016/7/layout/RepeatingBendingProcessNew"/>
    <dgm:cxn modelId="{DD755043-A974-411A-9B87-A6F9EC808298}" type="presOf" srcId="{AD88D203-08D7-4098-93C0-3D9C983E5AD4}" destId="{28ACC80B-4F4E-4487-ACC2-40C74EA19A91}" srcOrd="0" destOrd="0" presId="urn:microsoft.com/office/officeart/2016/7/layout/RepeatingBendingProcessNew"/>
    <dgm:cxn modelId="{CA30856D-DE52-43FD-A4CA-E76044729798}" type="presOf" srcId="{332FE298-B846-4F6C-9C40-02564DF6015D}" destId="{AB37E823-A964-4D48-ABFA-A674847AFAF2}" srcOrd="0" destOrd="0" presId="urn:microsoft.com/office/officeart/2016/7/layout/RepeatingBendingProcessNew"/>
    <dgm:cxn modelId="{F9CDA658-E1AF-4DAA-B0AB-9FDC2ABC4BC6}" type="presOf" srcId="{B6A1B3E0-F6C5-4EC2-83D9-3A65605E81B5}" destId="{5A8632B1-03FE-4EF5-A682-4C5B060469E3}" srcOrd="0" destOrd="0" presId="urn:microsoft.com/office/officeart/2016/7/layout/RepeatingBendingProcessNew"/>
    <dgm:cxn modelId="{B25BD580-B557-4E17-979C-017A8EEC0562}" type="presOf" srcId="{5A00BC94-3EB1-47FB-ACE5-289A0A5C0207}" destId="{94BCE7EE-329A-4550-B1F5-076E14E614C2}" srcOrd="1" destOrd="0" presId="urn:microsoft.com/office/officeart/2016/7/layout/RepeatingBendingProcessNew"/>
    <dgm:cxn modelId="{488F8185-3441-4462-AE04-447672B231DB}" type="presOf" srcId="{969599C2-24F2-40EF-9899-005C12DEE2FE}" destId="{2015E021-2E5B-4A1A-80F7-D19BE1150D71}" srcOrd="0" destOrd="0" presId="urn:microsoft.com/office/officeart/2016/7/layout/RepeatingBendingProcessNew"/>
    <dgm:cxn modelId="{099B0394-7097-487C-B662-239DE3A49477}" srcId="{FA959A41-3C79-4D98-A1F6-AA4409364BE9}" destId="{AD88D203-08D7-4098-93C0-3D9C983E5AD4}" srcOrd="2" destOrd="0" parTransId="{119623ED-55F9-42EE-95A2-43A060389EA2}" sibTransId="{77D3D829-98C4-49B7-B5CD-C245CD8F9584}"/>
    <dgm:cxn modelId="{D72647AA-60B1-4601-9DB1-D40A67D042CC}" type="presOf" srcId="{FA959A41-3C79-4D98-A1F6-AA4409364BE9}" destId="{B46AF4D1-F901-458A-ABAF-699F5EDC8EB1}" srcOrd="0" destOrd="0" presId="urn:microsoft.com/office/officeart/2016/7/layout/RepeatingBendingProcessNew"/>
    <dgm:cxn modelId="{D91632AB-81FE-414C-821B-4D8F187389EC}" srcId="{FA959A41-3C79-4D98-A1F6-AA4409364BE9}" destId="{ECF5928B-7EF0-4F7F-878D-4038AACE1CD3}" srcOrd="4" destOrd="0" parTransId="{D59A3FD9-90E1-43C5-8DAC-6682AE52F8A3}" sibTransId="{16596EA1-D790-4C85-A159-E33CC0B1DA08}"/>
    <dgm:cxn modelId="{BDA1DBAD-0604-4F3C-BC1B-D696FA5DA379}" type="presOf" srcId="{D298763A-243A-4ED3-93A5-EFC615517119}" destId="{A0922EFF-8B39-4C3E-8A38-EEE0D7CACC12}" srcOrd="0" destOrd="0" presId="urn:microsoft.com/office/officeart/2016/7/layout/RepeatingBendingProcessNew"/>
    <dgm:cxn modelId="{893A3BB5-C0EA-4E35-A289-6E8A967BCD86}" type="presOf" srcId="{77D3D829-98C4-49B7-B5CD-C245CD8F9584}" destId="{DE7DC16B-A017-4C3E-8F0A-5F496ECA5D3E}" srcOrd="1" destOrd="0" presId="urn:microsoft.com/office/officeart/2016/7/layout/RepeatingBendingProcessNew"/>
    <dgm:cxn modelId="{86958FBD-0D90-4254-87E7-A9198C91AA22}" type="presOf" srcId="{5B42962B-3E0A-420D-86EC-883AF58F4CD9}" destId="{249B482F-CFFD-48EC-8710-4545F281FC93}" srcOrd="0" destOrd="0" presId="urn:microsoft.com/office/officeart/2016/7/layout/RepeatingBendingProcessNew"/>
    <dgm:cxn modelId="{9E688CCB-7FE9-4841-B4E7-CACFD86196B4}" type="presOf" srcId="{8D288D5F-940B-4CF8-85BE-F388560E2236}" destId="{DB4A5DFB-77F5-41E9-92D4-36E2B42BF143}" srcOrd="1" destOrd="0" presId="urn:microsoft.com/office/officeart/2016/7/layout/RepeatingBendingProcessNew"/>
    <dgm:cxn modelId="{C64D0DD3-1A83-4BD1-8949-1939188AF3BD}" type="presOf" srcId="{16596EA1-D790-4C85-A159-E33CC0B1DA08}" destId="{E57EBE57-4534-4FF9-94CB-B3D70C27AD99}" srcOrd="0" destOrd="0" presId="urn:microsoft.com/office/officeart/2016/7/layout/RepeatingBendingProcessNew"/>
    <dgm:cxn modelId="{F923DDD3-6753-414D-8B2D-5F35E0F7CBF9}" srcId="{FA959A41-3C79-4D98-A1F6-AA4409364BE9}" destId="{332FE298-B846-4F6C-9C40-02564DF6015D}" srcOrd="6" destOrd="0" parTransId="{2408C95B-54E5-49CA-BDAE-E4A99830FA55}" sibTransId="{5A00BC94-3EB1-47FB-ACE5-289A0A5C0207}"/>
    <dgm:cxn modelId="{1108CAE0-20F3-49FF-B705-E5E478C3B2A3}" type="presOf" srcId="{869A0FB3-A74A-49E2-AE6A-35DB4D8349C4}" destId="{8172D87A-844F-46BD-A38C-A36AE6E4F172}" srcOrd="0" destOrd="0" presId="urn:microsoft.com/office/officeart/2016/7/layout/RepeatingBendingProcessNew"/>
    <dgm:cxn modelId="{AB9BA4E5-1080-44CC-9B06-E3F591103870}" srcId="{FA959A41-3C79-4D98-A1F6-AA4409364BE9}" destId="{5B42962B-3E0A-420D-86EC-883AF58F4CD9}" srcOrd="3" destOrd="0" parTransId="{0A4FCE7E-F308-42E5-B86B-E45C07B9FFE2}" sibTransId="{D298763A-243A-4ED3-93A5-EFC615517119}"/>
    <dgm:cxn modelId="{D5EF2EEA-67E2-4D48-A7CC-E9D32278254F}" type="presOf" srcId="{C2D247F2-435E-469C-94BB-F77652E04DE2}" destId="{5D2AD507-5CC3-4BB1-89E9-1B803D25A5F5}" srcOrd="0" destOrd="0" presId="urn:microsoft.com/office/officeart/2016/7/layout/RepeatingBendingProcessNew"/>
    <dgm:cxn modelId="{2F14C6EB-69D9-414B-A6C7-EF68FFFE4512}" type="presOf" srcId="{ECF5928B-7EF0-4F7F-878D-4038AACE1CD3}" destId="{D82A9C05-7B42-41BC-9859-0FCBC23A9C11}" srcOrd="0" destOrd="0" presId="urn:microsoft.com/office/officeart/2016/7/layout/RepeatingBendingProcessNew"/>
    <dgm:cxn modelId="{4773B4FB-8DE9-4767-B71C-C9FDE01DC1CB}" type="presOf" srcId="{8D288D5F-940B-4CF8-85BE-F388560E2236}" destId="{86AC73F3-6330-4549-A184-EE70ECC96E0F}" srcOrd="0" destOrd="0" presId="urn:microsoft.com/office/officeart/2016/7/layout/RepeatingBendingProcessNew"/>
    <dgm:cxn modelId="{0524A4C3-51D8-4D41-8EBE-B0BCEB4C1787}" type="presParOf" srcId="{B46AF4D1-F901-458A-ABAF-699F5EDC8EB1}" destId="{8172D87A-844F-46BD-A38C-A36AE6E4F172}" srcOrd="0" destOrd="0" presId="urn:microsoft.com/office/officeart/2016/7/layout/RepeatingBendingProcessNew"/>
    <dgm:cxn modelId="{B4A079FC-AB63-4372-B89E-B24288955016}" type="presParOf" srcId="{B46AF4D1-F901-458A-ABAF-699F5EDC8EB1}" destId="{5D2AD507-5CC3-4BB1-89E9-1B803D25A5F5}" srcOrd="1" destOrd="0" presId="urn:microsoft.com/office/officeart/2016/7/layout/RepeatingBendingProcessNew"/>
    <dgm:cxn modelId="{083CE1A0-BF0E-42A4-AE3E-C33A45086800}" type="presParOf" srcId="{5D2AD507-5CC3-4BB1-89E9-1B803D25A5F5}" destId="{79459A4A-95E1-4CEF-8FF3-077238A834CE}" srcOrd="0" destOrd="0" presId="urn:microsoft.com/office/officeart/2016/7/layout/RepeatingBendingProcessNew"/>
    <dgm:cxn modelId="{5B1959C9-24CD-4679-BE09-6247B73AAF01}" type="presParOf" srcId="{B46AF4D1-F901-458A-ABAF-699F5EDC8EB1}" destId="{5A8632B1-03FE-4EF5-A682-4C5B060469E3}" srcOrd="2" destOrd="0" presId="urn:microsoft.com/office/officeart/2016/7/layout/RepeatingBendingProcessNew"/>
    <dgm:cxn modelId="{4F9BC587-D5D1-4F46-8BE4-21FD601903E8}" type="presParOf" srcId="{B46AF4D1-F901-458A-ABAF-699F5EDC8EB1}" destId="{86AC73F3-6330-4549-A184-EE70ECC96E0F}" srcOrd="3" destOrd="0" presId="urn:microsoft.com/office/officeart/2016/7/layout/RepeatingBendingProcessNew"/>
    <dgm:cxn modelId="{5551A054-B7C0-48FB-881C-8CC547967AE7}" type="presParOf" srcId="{86AC73F3-6330-4549-A184-EE70ECC96E0F}" destId="{DB4A5DFB-77F5-41E9-92D4-36E2B42BF143}" srcOrd="0" destOrd="0" presId="urn:microsoft.com/office/officeart/2016/7/layout/RepeatingBendingProcessNew"/>
    <dgm:cxn modelId="{6A7C0B3B-7863-428F-A2E4-EF42BA5635AB}" type="presParOf" srcId="{B46AF4D1-F901-458A-ABAF-699F5EDC8EB1}" destId="{28ACC80B-4F4E-4487-ACC2-40C74EA19A91}" srcOrd="4" destOrd="0" presId="urn:microsoft.com/office/officeart/2016/7/layout/RepeatingBendingProcessNew"/>
    <dgm:cxn modelId="{BDD938E3-407C-4113-852B-87A6EDB06E54}" type="presParOf" srcId="{B46AF4D1-F901-458A-ABAF-699F5EDC8EB1}" destId="{69E1FC5B-2C60-4969-A63D-29707F0EE70F}" srcOrd="5" destOrd="0" presId="urn:microsoft.com/office/officeart/2016/7/layout/RepeatingBendingProcessNew"/>
    <dgm:cxn modelId="{E0F93F76-EB68-4825-8646-D17E582D95F9}" type="presParOf" srcId="{69E1FC5B-2C60-4969-A63D-29707F0EE70F}" destId="{DE7DC16B-A017-4C3E-8F0A-5F496ECA5D3E}" srcOrd="0" destOrd="0" presId="urn:microsoft.com/office/officeart/2016/7/layout/RepeatingBendingProcessNew"/>
    <dgm:cxn modelId="{9E6B3757-87E3-443E-A1E1-8032ADC4C66A}" type="presParOf" srcId="{B46AF4D1-F901-458A-ABAF-699F5EDC8EB1}" destId="{249B482F-CFFD-48EC-8710-4545F281FC93}" srcOrd="6" destOrd="0" presId="urn:microsoft.com/office/officeart/2016/7/layout/RepeatingBendingProcessNew"/>
    <dgm:cxn modelId="{588E6850-8BAC-4237-97B9-AF35913A687B}" type="presParOf" srcId="{B46AF4D1-F901-458A-ABAF-699F5EDC8EB1}" destId="{A0922EFF-8B39-4C3E-8A38-EEE0D7CACC12}" srcOrd="7" destOrd="0" presId="urn:microsoft.com/office/officeart/2016/7/layout/RepeatingBendingProcessNew"/>
    <dgm:cxn modelId="{A798E55D-23F7-49E3-BC4A-D47E9109B007}" type="presParOf" srcId="{A0922EFF-8B39-4C3E-8A38-EEE0D7CACC12}" destId="{84E8528E-A89F-4F6E-95AA-E27796CBF0D8}" srcOrd="0" destOrd="0" presId="urn:microsoft.com/office/officeart/2016/7/layout/RepeatingBendingProcessNew"/>
    <dgm:cxn modelId="{295CC2D4-1679-49A1-8DAA-8B51CC002397}" type="presParOf" srcId="{B46AF4D1-F901-458A-ABAF-699F5EDC8EB1}" destId="{D82A9C05-7B42-41BC-9859-0FCBC23A9C11}" srcOrd="8" destOrd="0" presId="urn:microsoft.com/office/officeart/2016/7/layout/RepeatingBendingProcessNew"/>
    <dgm:cxn modelId="{B593257B-8925-44D3-B824-93ED444E6BCA}" type="presParOf" srcId="{B46AF4D1-F901-458A-ABAF-699F5EDC8EB1}" destId="{E57EBE57-4534-4FF9-94CB-B3D70C27AD99}" srcOrd="9" destOrd="0" presId="urn:microsoft.com/office/officeart/2016/7/layout/RepeatingBendingProcessNew"/>
    <dgm:cxn modelId="{EAA6C00B-460F-46AF-B270-5B7EF8027DA6}" type="presParOf" srcId="{E57EBE57-4534-4FF9-94CB-B3D70C27AD99}" destId="{A1B9D0C8-9B6A-4ECC-9BF2-34EB1A7CB492}" srcOrd="0" destOrd="0" presId="urn:microsoft.com/office/officeart/2016/7/layout/RepeatingBendingProcessNew"/>
    <dgm:cxn modelId="{0E5AEB0F-DD78-4581-91A4-74FD19107FE0}" type="presParOf" srcId="{B46AF4D1-F901-458A-ABAF-699F5EDC8EB1}" destId="{2015E021-2E5B-4A1A-80F7-D19BE1150D71}" srcOrd="10" destOrd="0" presId="urn:microsoft.com/office/officeart/2016/7/layout/RepeatingBendingProcessNew"/>
    <dgm:cxn modelId="{B915D4E6-483C-488A-8A6C-12B7D844DC8F}" type="presParOf" srcId="{B46AF4D1-F901-458A-ABAF-699F5EDC8EB1}" destId="{B96A61BC-CE4A-4419-9A5E-7CF7E92FAC8F}" srcOrd="11" destOrd="0" presId="urn:microsoft.com/office/officeart/2016/7/layout/RepeatingBendingProcessNew"/>
    <dgm:cxn modelId="{31EC32F4-B71D-4348-9F23-0D3FB652A92E}" type="presParOf" srcId="{B96A61BC-CE4A-4419-9A5E-7CF7E92FAC8F}" destId="{17DBDA05-7D74-4DAE-8BD9-C467FD65C163}" srcOrd="0" destOrd="0" presId="urn:microsoft.com/office/officeart/2016/7/layout/RepeatingBendingProcessNew"/>
    <dgm:cxn modelId="{0A9312FB-10E5-4F61-933F-CB016707E8EB}" type="presParOf" srcId="{B46AF4D1-F901-458A-ABAF-699F5EDC8EB1}" destId="{AB37E823-A964-4D48-ABFA-A674847AFAF2}" srcOrd="12" destOrd="0" presId="urn:microsoft.com/office/officeart/2016/7/layout/RepeatingBendingProcessNew"/>
    <dgm:cxn modelId="{73F18EAE-C665-4946-81BE-5804C4A19459}" type="presParOf" srcId="{B46AF4D1-F901-458A-ABAF-699F5EDC8EB1}" destId="{56891278-467D-4D23-BB9B-15C6ECDB1147}" srcOrd="13" destOrd="0" presId="urn:microsoft.com/office/officeart/2016/7/layout/RepeatingBendingProcessNew"/>
    <dgm:cxn modelId="{E3D0A2EE-9E39-4AAE-9FD0-6847A71E59A8}" type="presParOf" srcId="{56891278-467D-4D23-BB9B-15C6ECDB1147}" destId="{94BCE7EE-329A-4550-B1F5-076E14E614C2}" srcOrd="0" destOrd="0" presId="urn:microsoft.com/office/officeart/2016/7/layout/RepeatingBendingProcessNew"/>
    <dgm:cxn modelId="{53044EEA-6B98-4A33-9097-82C88DC0371B}" type="presParOf" srcId="{B46AF4D1-F901-458A-ABAF-699F5EDC8EB1}" destId="{FBBA4C8E-B440-4F58-A4DA-E1842858991F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9B997-336F-40C7-8953-8FECF5DB6655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74C89-F5FF-429B-AE0A-25DDAC40100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Viikon aikataulut &amp; muistutus muslimivierailusta: Mieti yksi kysymys</a:t>
          </a:r>
          <a:endParaRPr lang="en-US" dirty="0"/>
        </a:p>
      </dgm:t>
    </dgm:pt>
    <dgm:pt modelId="{B086B060-59D6-4699-B22D-40A7C1EF864E}" type="parTrans" cxnId="{7F83BD1F-3649-4CBA-A29C-56F708DEA4E9}">
      <dgm:prSet/>
      <dgm:spPr/>
      <dgm:t>
        <a:bodyPr/>
        <a:lstStyle/>
        <a:p>
          <a:endParaRPr lang="en-US"/>
        </a:p>
      </dgm:t>
    </dgm:pt>
    <dgm:pt modelId="{80014B56-2301-42EB-96A2-258550712FD0}" type="sibTrans" cxnId="{7F83BD1F-3649-4CBA-A29C-56F708DEA4E9}">
      <dgm:prSet/>
      <dgm:spPr/>
      <dgm:t>
        <a:bodyPr/>
        <a:lstStyle/>
        <a:p>
          <a:endParaRPr lang="en-US"/>
        </a:p>
      </dgm:t>
    </dgm:pt>
    <dgm:pt modelId="{05CBAF2D-4B3A-4C04-9842-138AE11606B6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Monivalintakoe</a:t>
          </a:r>
          <a:endParaRPr lang="en-US" dirty="0"/>
        </a:p>
      </dgm:t>
    </dgm:pt>
    <dgm:pt modelId="{DE45D5A2-DACC-4EB1-9690-D4AD528DE8CD}" type="parTrans" cxnId="{9BF4E8BE-9E7F-46CD-85E7-85F12A7E33D6}">
      <dgm:prSet/>
      <dgm:spPr/>
      <dgm:t>
        <a:bodyPr/>
        <a:lstStyle/>
        <a:p>
          <a:endParaRPr lang="en-US"/>
        </a:p>
      </dgm:t>
    </dgm:pt>
    <dgm:pt modelId="{75467F63-A0E8-471A-8EC8-B8AAA34B7EB5}" type="sibTrans" cxnId="{9BF4E8BE-9E7F-46CD-85E7-85F12A7E33D6}">
      <dgm:prSet/>
      <dgm:spPr/>
      <dgm:t>
        <a:bodyPr/>
        <a:lstStyle/>
        <a:p>
          <a:endParaRPr lang="en-US"/>
        </a:p>
      </dgm:t>
    </dgm:pt>
    <dgm:pt modelId="{EDF5DCCE-6D1D-41DF-B317-8A1E056BF1DC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Katolinen</a:t>
          </a:r>
          <a:r>
            <a:rPr lang="en-US" dirty="0"/>
            <a:t> ja </a:t>
          </a:r>
          <a:r>
            <a:rPr lang="en-US" dirty="0" err="1"/>
            <a:t>ortodoksinen</a:t>
          </a:r>
          <a:r>
            <a:rPr lang="en-US" dirty="0"/>
            <a:t> </a:t>
          </a:r>
          <a:r>
            <a:rPr lang="en-US" dirty="0" err="1"/>
            <a:t>piispa</a:t>
          </a:r>
          <a:r>
            <a:rPr lang="en-US" dirty="0"/>
            <a:t> </a:t>
          </a:r>
          <a:r>
            <a:rPr lang="en-US" dirty="0" err="1"/>
            <a:t>Suomessa</a:t>
          </a:r>
          <a:endParaRPr lang="en-US" dirty="0"/>
        </a:p>
      </dgm:t>
    </dgm:pt>
    <dgm:pt modelId="{FCF5A8E9-F413-4B90-BB1A-B45F9BD9E3CE}" type="parTrans" cxnId="{F4046B72-C1FC-4F8A-8458-C753053086AA}">
      <dgm:prSet/>
      <dgm:spPr/>
      <dgm:t>
        <a:bodyPr/>
        <a:lstStyle/>
        <a:p>
          <a:endParaRPr lang="en-US"/>
        </a:p>
      </dgm:t>
    </dgm:pt>
    <dgm:pt modelId="{349A98D0-1A3A-4048-9549-C069989E7C29}" type="sibTrans" cxnId="{F4046B72-C1FC-4F8A-8458-C753053086AA}">
      <dgm:prSet/>
      <dgm:spPr/>
      <dgm:t>
        <a:bodyPr/>
        <a:lstStyle/>
        <a:p>
          <a:endParaRPr lang="en-US"/>
        </a:p>
      </dgm:t>
    </dgm:pt>
    <dgm:pt modelId="{F40AA3B8-066B-456C-BFD4-543CB9309214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Testaa</a:t>
          </a:r>
          <a:r>
            <a:rPr lang="en-US" dirty="0"/>
            <a:t> </a:t>
          </a:r>
          <a:r>
            <a:rPr lang="en-US" dirty="0" err="1"/>
            <a:t>oletko</a:t>
          </a:r>
          <a:r>
            <a:rPr lang="en-US" dirty="0"/>
            <a:t> </a:t>
          </a:r>
          <a:r>
            <a:rPr lang="en-US" dirty="0" err="1"/>
            <a:t>vapaa-ajattelija</a:t>
          </a:r>
          <a:endParaRPr lang="en-US" dirty="0"/>
        </a:p>
      </dgm:t>
    </dgm:pt>
    <dgm:pt modelId="{254EB8D4-D734-4171-BFCB-A0804087AC7E}" type="parTrans" cxnId="{0490CB73-8D91-491D-AD7B-6E02A8FFA893}">
      <dgm:prSet/>
      <dgm:spPr/>
      <dgm:t>
        <a:bodyPr/>
        <a:lstStyle/>
        <a:p>
          <a:endParaRPr lang="en-US"/>
        </a:p>
      </dgm:t>
    </dgm:pt>
    <dgm:pt modelId="{D8734FC4-8E4E-4C4C-BD24-65DFB763DEA2}" type="sibTrans" cxnId="{0490CB73-8D91-491D-AD7B-6E02A8FFA893}">
      <dgm:prSet/>
      <dgm:spPr/>
      <dgm:t>
        <a:bodyPr/>
        <a:lstStyle/>
        <a:p>
          <a:endParaRPr lang="en-US"/>
        </a:p>
      </dgm:t>
    </dgm:pt>
    <dgm:pt modelId="{DDB628B2-8C59-4851-AC7E-A92B15452E65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Uskonnottomat</a:t>
          </a:r>
          <a:r>
            <a:rPr lang="en-US" dirty="0"/>
            <a:t> </a:t>
          </a:r>
          <a:r>
            <a:rPr lang="en-US" dirty="0" err="1"/>
            <a:t>tilaisuudet</a:t>
          </a:r>
          <a:r>
            <a:rPr lang="en-US" dirty="0"/>
            <a:t> - </a:t>
          </a:r>
          <a:r>
            <a:rPr lang="en-US"/>
            <a:t>vaihtoehtoja</a:t>
          </a:r>
          <a:endParaRPr lang="en-US" dirty="0"/>
        </a:p>
      </dgm:t>
    </dgm:pt>
    <dgm:pt modelId="{AE3E8DE3-8590-4B04-BC0B-DB4EA1C23C46}" type="sibTrans" cxnId="{6B613DDE-8511-4229-9BA1-3EF9B8692AA9}">
      <dgm:prSet/>
      <dgm:spPr/>
      <dgm:t>
        <a:bodyPr/>
        <a:lstStyle/>
        <a:p>
          <a:endParaRPr lang="en-US"/>
        </a:p>
      </dgm:t>
    </dgm:pt>
    <dgm:pt modelId="{900914B4-CBF1-4C64-89B9-A682D410A543}" type="parTrans" cxnId="{6B613DDE-8511-4229-9BA1-3EF9B8692AA9}">
      <dgm:prSet/>
      <dgm:spPr/>
      <dgm:t>
        <a:bodyPr/>
        <a:lstStyle/>
        <a:p>
          <a:endParaRPr lang="en-US"/>
        </a:p>
      </dgm:t>
    </dgm:pt>
    <dgm:pt modelId="{2A2F6B40-202D-43A3-BD55-82B590071F69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 </a:t>
          </a:r>
          <a:r>
            <a:rPr lang="en-US" dirty="0" err="1"/>
            <a:t>Kpl</a:t>
          </a:r>
          <a:r>
            <a:rPr lang="en-US" dirty="0"/>
            <a:t> 18  </a:t>
          </a:r>
          <a:r>
            <a:rPr lang="en-US" dirty="0" err="1"/>
            <a:t>Uskonnottomuus</a:t>
          </a:r>
          <a:r>
            <a:rPr lang="en-US" dirty="0"/>
            <a:t> </a:t>
          </a:r>
          <a:r>
            <a:rPr lang="en-US" dirty="0" err="1"/>
            <a:t>Suomessa</a:t>
          </a:r>
          <a:endParaRPr lang="fi-FI" dirty="0"/>
        </a:p>
      </dgm:t>
    </dgm:pt>
    <dgm:pt modelId="{AD829AA1-3F3C-4969-820B-A58723BDB093}" type="sibTrans" cxnId="{F6AE5BB4-05D4-4D65-A39B-8EF28746DD49}">
      <dgm:prSet/>
      <dgm:spPr/>
      <dgm:t>
        <a:bodyPr/>
        <a:lstStyle/>
        <a:p>
          <a:endParaRPr lang="fi-FI"/>
        </a:p>
      </dgm:t>
    </dgm:pt>
    <dgm:pt modelId="{8F8E815A-7343-4044-A1AC-DA4652F00C59}" type="parTrans" cxnId="{F6AE5BB4-05D4-4D65-A39B-8EF28746DD49}">
      <dgm:prSet/>
      <dgm:spPr/>
      <dgm:t>
        <a:bodyPr/>
        <a:lstStyle/>
        <a:p>
          <a:endParaRPr lang="fi-FI"/>
        </a:p>
      </dgm:t>
    </dgm:pt>
    <dgm:pt modelId="{CCED241B-7105-4B7E-B8E7-457D1546AF9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Tauko </a:t>
          </a:r>
        </a:p>
      </dgm:t>
    </dgm:pt>
    <dgm:pt modelId="{BC1A4CA1-29EF-4637-A1EC-3AFA02C3FE11}" type="parTrans" cxnId="{E4280C02-7955-4A38-901E-353928B6D23A}">
      <dgm:prSet/>
      <dgm:spPr/>
      <dgm:t>
        <a:bodyPr/>
        <a:lstStyle/>
        <a:p>
          <a:endParaRPr lang="fi-FI"/>
        </a:p>
      </dgm:t>
    </dgm:pt>
    <dgm:pt modelId="{D90D47FB-77BF-4052-B4F6-BAD716802C88}" type="sibTrans" cxnId="{E4280C02-7955-4A38-901E-353928B6D23A}">
      <dgm:prSet/>
      <dgm:spPr/>
      <dgm:t>
        <a:bodyPr/>
        <a:lstStyle/>
        <a:p>
          <a:endParaRPr lang="fi-FI"/>
        </a:p>
      </dgm:t>
    </dgm:pt>
    <dgm:pt modelId="{87E555F3-0EE1-40E7-A12D-BDE2C11E96E0}" type="pres">
      <dgm:prSet presAssocID="{9CA9B997-336F-40C7-8953-8FECF5DB6655}" presName="linear" presStyleCnt="0">
        <dgm:presLayoutVars>
          <dgm:animLvl val="lvl"/>
          <dgm:resizeHandles val="exact"/>
        </dgm:presLayoutVars>
      </dgm:prSet>
      <dgm:spPr/>
    </dgm:pt>
    <dgm:pt modelId="{F0F607F4-88B6-4F80-BF66-A70346AE0556}" type="pres">
      <dgm:prSet presAssocID="{0D074C89-F5FF-429B-AE0A-25DDAC40100C}" presName="parentText" presStyleLbl="node1" presStyleIdx="0" presStyleCnt="7" custLinFactY="-18267" custLinFactNeighborY="-100000">
        <dgm:presLayoutVars>
          <dgm:chMax val="0"/>
          <dgm:bulletEnabled val="1"/>
        </dgm:presLayoutVars>
      </dgm:prSet>
      <dgm:spPr/>
    </dgm:pt>
    <dgm:pt modelId="{C572A007-6C0A-4A85-928C-AD72B2C29548}" type="pres">
      <dgm:prSet presAssocID="{80014B56-2301-42EB-96A2-258550712FD0}" presName="spacer" presStyleCnt="0"/>
      <dgm:spPr/>
    </dgm:pt>
    <dgm:pt modelId="{795091EB-D54C-498F-8F25-3E611E80B99D}" type="pres">
      <dgm:prSet presAssocID="{05CBAF2D-4B3A-4C04-9842-138AE11606B6}" presName="parentText" presStyleLbl="node1" presStyleIdx="1" presStyleCnt="7" custLinFactNeighborY="-70719">
        <dgm:presLayoutVars>
          <dgm:chMax val="0"/>
          <dgm:bulletEnabled val="1"/>
        </dgm:presLayoutVars>
      </dgm:prSet>
      <dgm:spPr/>
    </dgm:pt>
    <dgm:pt modelId="{58B6B448-735E-4189-B329-3A82BCE884B4}" type="pres">
      <dgm:prSet presAssocID="{75467F63-A0E8-471A-8EC8-B8AAA34B7EB5}" presName="spacer" presStyleCnt="0"/>
      <dgm:spPr/>
    </dgm:pt>
    <dgm:pt modelId="{4883D1E8-35EB-4EB3-BBC1-896BC2A9ABEF}" type="pres">
      <dgm:prSet presAssocID="{EDF5DCCE-6D1D-41DF-B317-8A1E056BF1DC}" presName="parentText" presStyleLbl="node1" presStyleIdx="2" presStyleCnt="7" custLinFactY="-8492" custLinFactNeighborY="-100000">
        <dgm:presLayoutVars>
          <dgm:chMax val="0"/>
          <dgm:bulletEnabled val="1"/>
        </dgm:presLayoutVars>
      </dgm:prSet>
      <dgm:spPr/>
    </dgm:pt>
    <dgm:pt modelId="{75C59CED-4150-4963-9F3D-DFABBA33F223}" type="pres">
      <dgm:prSet presAssocID="{349A98D0-1A3A-4048-9549-C069989E7C29}" presName="spacer" presStyleCnt="0"/>
      <dgm:spPr/>
    </dgm:pt>
    <dgm:pt modelId="{87E71F3D-371E-4F27-84B7-B43380ADEB8B}" type="pres">
      <dgm:prSet presAssocID="{F40AA3B8-066B-456C-BFD4-543CB9309214}" presName="parentText" presStyleLbl="node1" presStyleIdx="3" presStyleCnt="7" custLinFactY="165311" custLinFactNeighborY="200000">
        <dgm:presLayoutVars>
          <dgm:chMax val="0"/>
          <dgm:bulletEnabled val="1"/>
        </dgm:presLayoutVars>
      </dgm:prSet>
      <dgm:spPr/>
    </dgm:pt>
    <dgm:pt modelId="{214E5D4C-1D85-4A2D-B44A-A7576E82D000}" type="pres">
      <dgm:prSet presAssocID="{D8734FC4-8E4E-4C4C-BD24-65DFB763DEA2}" presName="spacer" presStyleCnt="0"/>
      <dgm:spPr/>
    </dgm:pt>
    <dgm:pt modelId="{00C53C82-73D3-45EB-967C-68C5FB5E070F}" type="pres">
      <dgm:prSet presAssocID="{DDB628B2-8C59-4851-AC7E-A92B15452E65}" presName="parentText" presStyleLbl="node1" presStyleIdx="4" presStyleCnt="7" custLinFactY="168118" custLinFactNeighborY="200000">
        <dgm:presLayoutVars>
          <dgm:chMax val="0"/>
          <dgm:bulletEnabled val="1"/>
        </dgm:presLayoutVars>
      </dgm:prSet>
      <dgm:spPr/>
    </dgm:pt>
    <dgm:pt modelId="{907C276C-78D8-455A-825A-0AEBF6AEBEE6}" type="pres">
      <dgm:prSet presAssocID="{AE3E8DE3-8590-4B04-BC0B-DB4EA1C23C46}" presName="spacer" presStyleCnt="0"/>
      <dgm:spPr/>
    </dgm:pt>
    <dgm:pt modelId="{4DB48D4D-D13D-4EDE-9050-E00C875D7EEE}" type="pres">
      <dgm:prSet presAssocID="{2A2F6B40-202D-43A3-BD55-82B590071F69}" presName="parentText" presStyleLbl="node1" presStyleIdx="5" presStyleCnt="7" custLinFactY="-106729" custLinFactNeighborY="-200000">
        <dgm:presLayoutVars>
          <dgm:chMax val="0"/>
          <dgm:bulletEnabled val="1"/>
        </dgm:presLayoutVars>
      </dgm:prSet>
      <dgm:spPr/>
    </dgm:pt>
    <dgm:pt modelId="{3EA4A7B3-F6D4-4A10-8495-F3CA2E1F057B}" type="pres">
      <dgm:prSet presAssocID="{AD829AA1-3F3C-4969-820B-A58723BDB093}" presName="spacer" presStyleCnt="0"/>
      <dgm:spPr/>
    </dgm:pt>
    <dgm:pt modelId="{8ED43076-43E8-4BF0-8651-00DEDC5F821C}" type="pres">
      <dgm:prSet presAssocID="{CCED241B-7105-4B7E-B8E7-457D1546AF9C}" presName="parentText" presStyleLbl="node1" presStyleIdx="6" presStyleCnt="7" custLinFactY="-303847" custLinFactNeighborY="-400000">
        <dgm:presLayoutVars>
          <dgm:chMax val="0"/>
          <dgm:bulletEnabled val="1"/>
        </dgm:presLayoutVars>
      </dgm:prSet>
      <dgm:spPr/>
    </dgm:pt>
  </dgm:ptLst>
  <dgm:cxnLst>
    <dgm:cxn modelId="{E4280C02-7955-4A38-901E-353928B6D23A}" srcId="{9CA9B997-336F-40C7-8953-8FECF5DB6655}" destId="{CCED241B-7105-4B7E-B8E7-457D1546AF9C}" srcOrd="6" destOrd="0" parTransId="{BC1A4CA1-29EF-4637-A1EC-3AFA02C3FE11}" sibTransId="{D90D47FB-77BF-4052-B4F6-BAD716802C88}"/>
    <dgm:cxn modelId="{7F83BD1F-3649-4CBA-A29C-56F708DEA4E9}" srcId="{9CA9B997-336F-40C7-8953-8FECF5DB6655}" destId="{0D074C89-F5FF-429B-AE0A-25DDAC40100C}" srcOrd="0" destOrd="0" parTransId="{B086B060-59D6-4699-B22D-40A7C1EF864E}" sibTransId="{80014B56-2301-42EB-96A2-258550712FD0}"/>
    <dgm:cxn modelId="{C5374126-4737-48FF-9447-60BBFF1B50E3}" type="presOf" srcId="{F40AA3B8-066B-456C-BFD4-543CB9309214}" destId="{87E71F3D-371E-4F27-84B7-B43380ADEB8B}" srcOrd="0" destOrd="0" presId="urn:microsoft.com/office/officeart/2005/8/layout/vList2"/>
    <dgm:cxn modelId="{11AA346B-2A0F-4D51-B014-995A8EA29CBE}" type="presOf" srcId="{9CA9B997-336F-40C7-8953-8FECF5DB6655}" destId="{87E555F3-0EE1-40E7-A12D-BDE2C11E96E0}" srcOrd="0" destOrd="0" presId="urn:microsoft.com/office/officeart/2005/8/layout/vList2"/>
    <dgm:cxn modelId="{F4046B72-C1FC-4F8A-8458-C753053086AA}" srcId="{9CA9B997-336F-40C7-8953-8FECF5DB6655}" destId="{EDF5DCCE-6D1D-41DF-B317-8A1E056BF1DC}" srcOrd="2" destOrd="0" parTransId="{FCF5A8E9-F413-4B90-BB1A-B45F9BD9E3CE}" sibTransId="{349A98D0-1A3A-4048-9549-C069989E7C29}"/>
    <dgm:cxn modelId="{0490CB73-8D91-491D-AD7B-6E02A8FFA893}" srcId="{9CA9B997-336F-40C7-8953-8FECF5DB6655}" destId="{F40AA3B8-066B-456C-BFD4-543CB9309214}" srcOrd="3" destOrd="0" parTransId="{254EB8D4-D734-4171-BFCB-A0804087AC7E}" sibTransId="{D8734FC4-8E4E-4C4C-BD24-65DFB763DEA2}"/>
    <dgm:cxn modelId="{4896EF74-888A-4A2E-A1C2-323B8F6EABCF}" type="presOf" srcId="{05CBAF2D-4B3A-4C04-9842-138AE11606B6}" destId="{795091EB-D54C-498F-8F25-3E611E80B99D}" srcOrd="0" destOrd="0" presId="urn:microsoft.com/office/officeart/2005/8/layout/vList2"/>
    <dgm:cxn modelId="{2D021358-621C-44DD-A0CC-FD7363172DC2}" type="presOf" srcId="{2A2F6B40-202D-43A3-BD55-82B590071F69}" destId="{4DB48D4D-D13D-4EDE-9050-E00C875D7EEE}" srcOrd="0" destOrd="0" presId="urn:microsoft.com/office/officeart/2005/8/layout/vList2"/>
    <dgm:cxn modelId="{A2563D93-8C09-49FF-B1D6-4EB58DD185AB}" type="presOf" srcId="{CCED241B-7105-4B7E-B8E7-457D1546AF9C}" destId="{8ED43076-43E8-4BF0-8651-00DEDC5F821C}" srcOrd="0" destOrd="0" presId="urn:microsoft.com/office/officeart/2005/8/layout/vList2"/>
    <dgm:cxn modelId="{24F47894-130A-4970-A84C-F975B802D9BC}" type="presOf" srcId="{0D074C89-F5FF-429B-AE0A-25DDAC40100C}" destId="{F0F607F4-88B6-4F80-BF66-A70346AE0556}" srcOrd="0" destOrd="0" presId="urn:microsoft.com/office/officeart/2005/8/layout/vList2"/>
    <dgm:cxn modelId="{F6AE5BB4-05D4-4D65-A39B-8EF28746DD49}" srcId="{9CA9B997-336F-40C7-8953-8FECF5DB6655}" destId="{2A2F6B40-202D-43A3-BD55-82B590071F69}" srcOrd="5" destOrd="0" parTransId="{8F8E815A-7343-4044-A1AC-DA4652F00C59}" sibTransId="{AD829AA1-3F3C-4969-820B-A58723BDB093}"/>
    <dgm:cxn modelId="{9BF4E8BE-9E7F-46CD-85E7-85F12A7E33D6}" srcId="{9CA9B997-336F-40C7-8953-8FECF5DB6655}" destId="{05CBAF2D-4B3A-4C04-9842-138AE11606B6}" srcOrd="1" destOrd="0" parTransId="{DE45D5A2-DACC-4EB1-9690-D4AD528DE8CD}" sibTransId="{75467F63-A0E8-471A-8EC8-B8AAA34B7EB5}"/>
    <dgm:cxn modelId="{A3A0ADC2-7EF7-40C1-B6F8-E1ABAE4B6C7F}" type="presOf" srcId="{DDB628B2-8C59-4851-AC7E-A92B15452E65}" destId="{00C53C82-73D3-45EB-967C-68C5FB5E070F}" srcOrd="0" destOrd="0" presId="urn:microsoft.com/office/officeart/2005/8/layout/vList2"/>
    <dgm:cxn modelId="{6B613DDE-8511-4229-9BA1-3EF9B8692AA9}" srcId="{9CA9B997-336F-40C7-8953-8FECF5DB6655}" destId="{DDB628B2-8C59-4851-AC7E-A92B15452E65}" srcOrd="4" destOrd="0" parTransId="{900914B4-CBF1-4C64-89B9-A682D410A543}" sibTransId="{AE3E8DE3-8590-4B04-BC0B-DB4EA1C23C46}"/>
    <dgm:cxn modelId="{C2825EF7-3B61-42D8-BAC3-5C227B67B2D6}" type="presOf" srcId="{EDF5DCCE-6D1D-41DF-B317-8A1E056BF1DC}" destId="{4883D1E8-35EB-4EB3-BBC1-896BC2A9ABEF}" srcOrd="0" destOrd="0" presId="urn:microsoft.com/office/officeart/2005/8/layout/vList2"/>
    <dgm:cxn modelId="{FB8DEC04-3096-4305-98FE-8D7C34BE2D4D}" type="presParOf" srcId="{87E555F3-0EE1-40E7-A12D-BDE2C11E96E0}" destId="{F0F607F4-88B6-4F80-BF66-A70346AE0556}" srcOrd="0" destOrd="0" presId="urn:microsoft.com/office/officeart/2005/8/layout/vList2"/>
    <dgm:cxn modelId="{8DD26E24-683D-472F-B3BD-21DA8A7C6DF3}" type="presParOf" srcId="{87E555F3-0EE1-40E7-A12D-BDE2C11E96E0}" destId="{C572A007-6C0A-4A85-928C-AD72B2C29548}" srcOrd="1" destOrd="0" presId="urn:microsoft.com/office/officeart/2005/8/layout/vList2"/>
    <dgm:cxn modelId="{FC0E6C90-CE91-4BD9-9133-343E2C44975A}" type="presParOf" srcId="{87E555F3-0EE1-40E7-A12D-BDE2C11E96E0}" destId="{795091EB-D54C-498F-8F25-3E611E80B99D}" srcOrd="2" destOrd="0" presId="urn:microsoft.com/office/officeart/2005/8/layout/vList2"/>
    <dgm:cxn modelId="{4FDF88F5-C83B-4BA9-962A-7E9220A591FB}" type="presParOf" srcId="{87E555F3-0EE1-40E7-A12D-BDE2C11E96E0}" destId="{58B6B448-735E-4189-B329-3A82BCE884B4}" srcOrd="3" destOrd="0" presId="urn:microsoft.com/office/officeart/2005/8/layout/vList2"/>
    <dgm:cxn modelId="{E531E075-446E-4470-BE16-B253A7E2F363}" type="presParOf" srcId="{87E555F3-0EE1-40E7-A12D-BDE2C11E96E0}" destId="{4883D1E8-35EB-4EB3-BBC1-896BC2A9ABEF}" srcOrd="4" destOrd="0" presId="urn:microsoft.com/office/officeart/2005/8/layout/vList2"/>
    <dgm:cxn modelId="{757A438D-7915-443E-86A2-FC4B716038BE}" type="presParOf" srcId="{87E555F3-0EE1-40E7-A12D-BDE2C11E96E0}" destId="{75C59CED-4150-4963-9F3D-DFABBA33F223}" srcOrd="5" destOrd="0" presId="urn:microsoft.com/office/officeart/2005/8/layout/vList2"/>
    <dgm:cxn modelId="{98EE4357-23A6-480B-94D0-EF8DBDEFDBBC}" type="presParOf" srcId="{87E555F3-0EE1-40E7-A12D-BDE2C11E96E0}" destId="{87E71F3D-371E-4F27-84B7-B43380ADEB8B}" srcOrd="6" destOrd="0" presId="urn:microsoft.com/office/officeart/2005/8/layout/vList2"/>
    <dgm:cxn modelId="{A91567AE-4102-4360-8E3D-9E29115FD119}" type="presParOf" srcId="{87E555F3-0EE1-40E7-A12D-BDE2C11E96E0}" destId="{214E5D4C-1D85-4A2D-B44A-A7576E82D000}" srcOrd="7" destOrd="0" presId="urn:microsoft.com/office/officeart/2005/8/layout/vList2"/>
    <dgm:cxn modelId="{3324C03B-ADF6-4FC6-B53F-99A4572EA9C1}" type="presParOf" srcId="{87E555F3-0EE1-40E7-A12D-BDE2C11E96E0}" destId="{00C53C82-73D3-45EB-967C-68C5FB5E070F}" srcOrd="8" destOrd="0" presId="urn:microsoft.com/office/officeart/2005/8/layout/vList2"/>
    <dgm:cxn modelId="{902713C3-F54C-4B2B-970D-F6835C8EC3B8}" type="presParOf" srcId="{87E555F3-0EE1-40E7-A12D-BDE2C11E96E0}" destId="{907C276C-78D8-455A-825A-0AEBF6AEBEE6}" srcOrd="9" destOrd="0" presId="urn:microsoft.com/office/officeart/2005/8/layout/vList2"/>
    <dgm:cxn modelId="{0898BE90-9050-451F-A99E-986756C65F1E}" type="presParOf" srcId="{87E555F3-0EE1-40E7-A12D-BDE2C11E96E0}" destId="{4DB48D4D-D13D-4EDE-9050-E00C875D7EEE}" srcOrd="10" destOrd="0" presId="urn:microsoft.com/office/officeart/2005/8/layout/vList2"/>
    <dgm:cxn modelId="{6FB0B9F7-0D4E-48B6-A105-A3294ACC838F}" type="presParOf" srcId="{87E555F3-0EE1-40E7-A12D-BDE2C11E96E0}" destId="{3EA4A7B3-F6D4-4A10-8495-F3CA2E1F057B}" srcOrd="11" destOrd="0" presId="urn:microsoft.com/office/officeart/2005/8/layout/vList2"/>
    <dgm:cxn modelId="{999D2FE6-BD3D-48B0-B98B-F32B8323D602}" type="presParOf" srcId="{87E555F3-0EE1-40E7-A12D-BDE2C11E96E0}" destId="{8ED43076-43E8-4BF0-8651-00DEDC5F821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AD507-5CC3-4BB1-89E9-1B803D25A5F5}">
      <dsp:nvSpPr>
        <dsp:cNvPr id="0" name=""/>
        <dsp:cNvSpPr/>
      </dsp:nvSpPr>
      <dsp:spPr>
        <a:xfrm>
          <a:off x="2552719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5295" y="45720"/>
              </a:lnTo>
              <a:lnTo>
                <a:pt x="295295" y="81766"/>
              </a:lnTo>
              <a:lnTo>
                <a:pt x="556391" y="817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12" y="1659357"/>
        <a:ext cx="29404" cy="5869"/>
      </dsp:txXfrm>
    </dsp:sp>
    <dsp:sp modelId="{8172D87A-844F-46BD-A38C-A36AE6E4F172}">
      <dsp:nvSpPr>
        <dsp:cNvPr id="0" name=""/>
        <dsp:cNvSpPr/>
      </dsp:nvSpPr>
      <dsp:spPr>
        <a:xfrm>
          <a:off x="2382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i="0" kern="1200" dirty="0"/>
            <a:t>Vk 15 Suomen uskontotilanne ja sen muutokset &amp; uskonnonvapaus</a:t>
          </a:r>
          <a:br>
            <a:rPr lang="fi-FI" sz="1600" b="0" i="0" kern="1200" dirty="0"/>
          </a:br>
          <a:r>
            <a:rPr lang="fi-FI" sz="1600" b="0" i="0" kern="1200" dirty="0"/>
            <a:t> kpl 1-3</a:t>
          </a:r>
          <a:endParaRPr lang="en-US" sz="1600" kern="1200" dirty="0"/>
        </a:p>
      </dsp:txBody>
      <dsp:txXfrm>
        <a:off x="2382" y="896651"/>
        <a:ext cx="2552136" cy="1531281"/>
      </dsp:txXfrm>
    </dsp:sp>
    <dsp:sp modelId="{86AC73F3-6330-4549-A184-EE70ECC96E0F}">
      <dsp:nvSpPr>
        <dsp:cNvPr id="0" name=""/>
        <dsp:cNvSpPr/>
      </dsp:nvSpPr>
      <dsp:spPr>
        <a:xfrm>
          <a:off x="5691846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1766"/>
              </a:moveTo>
              <a:lnTo>
                <a:pt x="295295" y="81766"/>
              </a:lnTo>
              <a:lnTo>
                <a:pt x="295295" y="45720"/>
              </a:ln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40" y="1659357"/>
        <a:ext cx="29404" cy="5869"/>
      </dsp:txXfrm>
    </dsp:sp>
    <dsp:sp modelId="{5A8632B1-03FE-4EF5-A682-4C5B060469E3}">
      <dsp:nvSpPr>
        <dsp:cNvPr id="0" name=""/>
        <dsp:cNvSpPr/>
      </dsp:nvSpPr>
      <dsp:spPr>
        <a:xfrm>
          <a:off x="3141510" y="932697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i="0" kern="1200" dirty="0"/>
            <a:t>Vk 16  Muinaisusko, katolisuus, Kustaa Vaasa ja puhdasoppisuus</a:t>
          </a:r>
          <a:br>
            <a:rPr lang="fi-FI" sz="1600" b="0" i="0" kern="1200" dirty="0"/>
          </a:br>
          <a:r>
            <a:rPr lang="fi-FI" sz="1600" b="0" i="0" kern="1200" dirty="0"/>
            <a:t>kpl 4-7</a:t>
          </a:r>
          <a:br>
            <a:rPr lang="fi-FI" sz="1600" b="0" i="0" kern="1200" dirty="0"/>
          </a:br>
          <a:r>
            <a:rPr lang="fi-FI" sz="1600" b="0" i="0" kern="1200" dirty="0"/>
            <a:t>1. media-analyysi 16.4.</a:t>
          </a:r>
          <a:endParaRPr lang="en-US" sz="1600" kern="1200" dirty="0"/>
        </a:p>
      </dsp:txBody>
      <dsp:txXfrm>
        <a:off x="3141510" y="932697"/>
        <a:ext cx="2552136" cy="1531281"/>
      </dsp:txXfrm>
    </dsp:sp>
    <dsp:sp modelId="{69E1FC5B-2C60-4969-A63D-29707F0EE70F}">
      <dsp:nvSpPr>
        <dsp:cNvPr id="0" name=""/>
        <dsp:cNvSpPr/>
      </dsp:nvSpPr>
      <dsp:spPr>
        <a:xfrm>
          <a:off x="8830974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1659357"/>
        <a:ext cx="29349" cy="5869"/>
      </dsp:txXfrm>
    </dsp:sp>
    <dsp:sp modelId="{28ACC80B-4F4E-4487-ACC2-40C74EA19A91}">
      <dsp:nvSpPr>
        <dsp:cNvPr id="0" name=""/>
        <dsp:cNvSpPr/>
      </dsp:nvSpPr>
      <dsp:spPr>
        <a:xfrm>
          <a:off x="6280638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Vk</a:t>
          </a:r>
          <a:r>
            <a:rPr lang="en-US" sz="1600" kern="1200" dirty="0"/>
            <a:t> 17 </a:t>
          </a:r>
          <a:r>
            <a:rPr lang="en-US" sz="1600" kern="1200" dirty="0" err="1"/>
            <a:t>Herätysliikkeet</a:t>
          </a:r>
          <a:r>
            <a:rPr lang="en-US" sz="1600" kern="1200" dirty="0"/>
            <a:t>, </a:t>
          </a:r>
          <a:r>
            <a:rPr lang="en-US" sz="1600" kern="1200" dirty="0" err="1"/>
            <a:t>kirkko&amp;kunnat</a:t>
          </a:r>
          <a:r>
            <a:rPr lang="en-US" sz="1600" kern="1200" dirty="0"/>
            <a:t> 1800-luku, </a:t>
          </a:r>
          <a:r>
            <a:rPr lang="en-US" sz="1600" kern="1200" dirty="0" err="1"/>
            <a:t>ev.lut.kirkko</a:t>
          </a:r>
          <a:r>
            <a:rPr lang="en-US" sz="1600" kern="1200" dirty="0"/>
            <a:t> 1900-luku</a:t>
          </a:r>
          <a:br>
            <a:rPr lang="en-US" sz="1600" kern="1200" dirty="0"/>
          </a:br>
          <a:r>
            <a:rPr lang="en-US" sz="1600" kern="1200" dirty="0" err="1"/>
            <a:t>kpl</a:t>
          </a:r>
          <a:r>
            <a:rPr lang="en-US" sz="1600" kern="1200" dirty="0"/>
            <a:t> 8-10 </a:t>
          </a:r>
        </a:p>
      </dsp:txBody>
      <dsp:txXfrm>
        <a:off x="6280638" y="896651"/>
        <a:ext cx="2552136" cy="1531281"/>
      </dsp:txXfrm>
    </dsp:sp>
    <dsp:sp modelId="{A0922EFF-8B39-4C3E-8A38-EEE0D7CACC12}">
      <dsp:nvSpPr>
        <dsp:cNvPr id="0" name=""/>
        <dsp:cNvSpPr/>
      </dsp:nvSpPr>
      <dsp:spPr>
        <a:xfrm>
          <a:off x="1278450" y="2426133"/>
          <a:ext cx="9417383" cy="556391"/>
        </a:xfrm>
        <a:custGeom>
          <a:avLst/>
          <a:gdLst/>
          <a:ahLst/>
          <a:cxnLst/>
          <a:rect l="0" t="0" r="0" b="0"/>
          <a:pathLst>
            <a:path>
              <a:moveTo>
                <a:pt x="9417383" y="0"/>
              </a:moveTo>
              <a:lnTo>
                <a:pt x="9417383" y="295295"/>
              </a:lnTo>
              <a:lnTo>
                <a:pt x="0" y="295295"/>
              </a:lnTo>
              <a:lnTo>
                <a:pt x="0" y="55639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51251" y="2701394"/>
        <a:ext cx="471782" cy="5869"/>
      </dsp:txXfrm>
    </dsp:sp>
    <dsp:sp modelId="{249B482F-CFFD-48EC-8710-4545F281FC93}">
      <dsp:nvSpPr>
        <dsp:cNvPr id="0" name=""/>
        <dsp:cNvSpPr/>
      </dsp:nvSpPr>
      <dsp:spPr>
        <a:xfrm>
          <a:off x="9419765" y="896651"/>
          <a:ext cx="2552136" cy="153128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i="0" kern="1200" dirty="0"/>
            <a:t>Vk 18 Monivalintakoe 28.4. </a:t>
          </a:r>
          <a:br>
            <a:rPr lang="fi-FI" sz="1600" b="0" i="0" kern="1200" dirty="0"/>
          </a:br>
          <a:r>
            <a:rPr lang="fi-FI" sz="1600" b="0" i="0" kern="1200" dirty="0"/>
            <a:t>kpl 11-14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i="0" kern="1200" dirty="0"/>
            <a:t>Uskonnottomuus</a:t>
          </a:r>
          <a:br>
            <a:rPr lang="fi-FI" sz="1600" b="0" i="0" kern="1200" dirty="0"/>
          </a:br>
          <a:r>
            <a:rPr lang="fi-FI" sz="1600" b="0" i="0" kern="1200" dirty="0"/>
            <a:t>kpl 18</a:t>
          </a:r>
          <a:br>
            <a:rPr lang="fi-FI" sz="1600" b="0" i="0" kern="1200" dirty="0"/>
          </a:br>
          <a:endParaRPr lang="en-US" sz="1600" kern="1200" dirty="0"/>
        </a:p>
      </dsp:txBody>
      <dsp:txXfrm>
        <a:off x="9419765" y="896651"/>
        <a:ext cx="2552136" cy="1531281"/>
      </dsp:txXfrm>
    </dsp:sp>
    <dsp:sp modelId="{E57EBE57-4534-4FF9-94CB-B3D70C27AD99}">
      <dsp:nvSpPr>
        <dsp:cNvPr id="0" name=""/>
        <dsp:cNvSpPr/>
      </dsp:nvSpPr>
      <dsp:spPr>
        <a:xfrm>
          <a:off x="2552719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39" y="3777630"/>
        <a:ext cx="29349" cy="5869"/>
      </dsp:txXfrm>
    </dsp:sp>
    <dsp:sp modelId="{D82A9C05-7B42-41BC-9859-0FCBC23A9C11}">
      <dsp:nvSpPr>
        <dsp:cNvPr id="0" name=""/>
        <dsp:cNvSpPr/>
      </dsp:nvSpPr>
      <dsp:spPr>
        <a:xfrm>
          <a:off x="2382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i="0" kern="1200" dirty="0"/>
            <a:t>Vk 19 Juutalaiset, muslimit, hindulaisuus, buddhalaisuus Suomessa, </a:t>
          </a:r>
          <a:br>
            <a:rPr lang="fi-FI" sz="1600" b="0" i="0" kern="1200" dirty="0"/>
          </a:br>
          <a:r>
            <a:rPr lang="fi-FI" sz="1600" b="0" i="0" kern="1200" dirty="0"/>
            <a:t>kpl 15-17</a:t>
          </a:r>
          <a:br>
            <a:rPr lang="fi-FI" sz="1600" b="0" i="0" kern="1200" dirty="0"/>
          </a:br>
          <a:endParaRPr lang="en-US" sz="1600" kern="1200" dirty="0"/>
        </a:p>
      </dsp:txBody>
      <dsp:txXfrm>
        <a:off x="2382" y="3014924"/>
        <a:ext cx="2552136" cy="1531281"/>
      </dsp:txXfrm>
    </dsp:sp>
    <dsp:sp modelId="{B96A61BC-CE4A-4419-9A5E-7CF7E92FAC8F}">
      <dsp:nvSpPr>
        <dsp:cNvPr id="0" name=""/>
        <dsp:cNvSpPr/>
      </dsp:nvSpPr>
      <dsp:spPr>
        <a:xfrm>
          <a:off x="5691846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67" y="3777630"/>
        <a:ext cx="29349" cy="5869"/>
      </dsp:txXfrm>
    </dsp:sp>
    <dsp:sp modelId="{2015E021-2E5B-4A1A-80F7-D19BE1150D71}">
      <dsp:nvSpPr>
        <dsp:cNvPr id="0" name=""/>
        <dsp:cNvSpPr/>
      </dsp:nvSpPr>
      <dsp:spPr>
        <a:xfrm>
          <a:off x="3141510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i="0" kern="1200" dirty="0"/>
            <a:t>Vk 20 Uskonto julkisessa elämässä</a:t>
          </a:r>
          <a:r>
            <a:rPr lang="fi-FI" sz="1600" b="0" i="0" kern="1200"/>
            <a:t>, kansalaistoiminta ym. </a:t>
          </a:r>
          <a:br>
            <a:rPr lang="fi-FI" sz="1600" b="0" i="0" kern="1200" dirty="0"/>
          </a:br>
          <a:r>
            <a:rPr lang="fi-FI" sz="1600" b="0" i="0" kern="1200" dirty="0"/>
            <a:t>kpl 19-21</a:t>
          </a:r>
          <a:br>
            <a:rPr lang="fi-FI" sz="1600" b="0" i="0" kern="1200" dirty="0"/>
          </a:br>
          <a:endParaRPr lang="en-US" sz="1600" kern="1200" dirty="0"/>
        </a:p>
      </dsp:txBody>
      <dsp:txXfrm>
        <a:off x="3141510" y="3014924"/>
        <a:ext cx="2552136" cy="1531281"/>
      </dsp:txXfrm>
    </dsp:sp>
    <dsp:sp modelId="{56891278-467D-4D23-BB9B-15C6ECDB1147}">
      <dsp:nvSpPr>
        <dsp:cNvPr id="0" name=""/>
        <dsp:cNvSpPr/>
      </dsp:nvSpPr>
      <dsp:spPr>
        <a:xfrm>
          <a:off x="8830974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3777630"/>
        <a:ext cx="29349" cy="5869"/>
      </dsp:txXfrm>
    </dsp:sp>
    <dsp:sp modelId="{AB37E823-A964-4D48-ABFA-A674847AFAF2}">
      <dsp:nvSpPr>
        <dsp:cNvPr id="0" name=""/>
        <dsp:cNvSpPr/>
      </dsp:nvSpPr>
      <dsp:spPr>
        <a:xfrm>
          <a:off x="6280638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i="0" kern="1200" dirty="0"/>
            <a:t>Vk 21 Koe </a:t>
          </a:r>
          <a:br>
            <a:rPr lang="fi-FI" sz="1600" b="0" i="0" kern="1200" dirty="0"/>
          </a:br>
          <a:r>
            <a:rPr lang="fi-FI" sz="1600" b="0" i="0" kern="1200" dirty="0"/>
            <a:t>Maanantaina 18.5.</a:t>
          </a:r>
          <a:endParaRPr lang="en-US" sz="1600" kern="1200" dirty="0"/>
        </a:p>
      </dsp:txBody>
      <dsp:txXfrm>
        <a:off x="6280638" y="3014924"/>
        <a:ext cx="2552136" cy="1531281"/>
      </dsp:txXfrm>
    </dsp:sp>
    <dsp:sp modelId="{FBBA4C8E-B440-4F58-A4DA-E1842858991F}">
      <dsp:nvSpPr>
        <dsp:cNvPr id="0" name=""/>
        <dsp:cNvSpPr/>
      </dsp:nvSpPr>
      <dsp:spPr>
        <a:xfrm>
          <a:off x="9419765" y="3014924"/>
          <a:ext cx="2552136" cy="153128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Kesäloma!!!!</a:t>
          </a:r>
        </a:p>
      </dsp:txBody>
      <dsp:txXfrm>
        <a:off x="9419765" y="3014924"/>
        <a:ext cx="2552136" cy="1531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07F4-88B6-4F80-BF66-A70346AE0556}">
      <dsp:nvSpPr>
        <dsp:cNvPr id="0" name=""/>
        <dsp:cNvSpPr/>
      </dsp:nvSpPr>
      <dsp:spPr>
        <a:xfrm>
          <a:off x="0" y="0"/>
          <a:ext cx="10709953" cy="62361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Viikon aikataulut &amp; muistutus muslimivierailusta: Mieti yksi kysymys</a:t>
          </a:r>
          <a:endParaRPr lang="en-US" sz="2600" kern="1200" dirty="0"/>
        </a:p>
      </dsp:txBody>
      <dsp:txXfrm>
        <a:off x="30442" y="30442"/>
        <a:ext cx="10649069" cy="562726"/>
      </dsp:txXfrm>
    </dsp:sp>
    <dsp:sp modelId="{795091EB-D54C-498F-8F25-3E611E80B99D}">
      <dsp:nvSpPr>
        <dsp:cNvPr id="0" name=""/>
        <dsp:cNvSpPr/>
      </dsp:nvSpPr>
      <dsp:spPr>
        <a:xfrm>
          <a:off x="0" y="726667"/>
          <a:ext cx="10709953" cy="62361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Monivalintakoe</a:t>
          </a:r>
          <a:endParaRPr lang="en-US" sz="2600" kern="1200" dirty="0"/>
        </a:p>
      </dsp:txBody>
      <dsp:txXfrm>
        <a:off x="30442" y="757109"/>
        <a:ext cx="10649069" cy="562726"/>
      </dsp:txXfrm>
    </dsp:sp>
    <dsp:sp modelId="{4883D1E8-35EB-4EB3-BBC1-896BC2A9ABEF}">
      <dsp:nvSpPr>
        <dsp:cNvPr id="0" name=""/>
        <dsp:cNvSpPr/>
      </dsp:nvSpPr>
      <dsp:spPr>
        <a:xfrm>
          <a:off x="0" y="1350274"/>
          <a:ext cx="10709953" cy="62361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Katolinen</a:t>
          </a:r>
          <a:r>
            <a:rPr lang="en-US" sz="2600" kern="1200" dirty="0"/>
            <a:t> ja </a:t>
          </a:r>
          <a:r>
            <a:rPr lang="en-US" sz="2600" kern="1200" dirty="0" err="1"/>
            <a:t>ortodoksinen</a:t>
          </a:r>
          <a:r>
            <a:rPr lang="en-US" sz="2600" kern="1200" dirty="0"/>
            <a:t> </a:t>
          </a:r>
          <a:r>
            <a:rPr lang="en-US" sz="2600" kern="1200" dirty="0" err="1"/>
            <a:t>piispa</a:t>
          </a:r>
          <a:r>
            <a:rPr lang="en-US" sz="2600" kern="1200" dirty="0"/>
            <a:t> </a:t>
          </a:r>
          <a:r>
            <a:rPr lang="en-US" sz="2600" kern="1200" dirty="0" err="1"/>
            <a:t>Suomessa</a:t>
          </a:r>
          <a:endParaRPr lang="en-US" sz="2600" kern="1200" dirty="0"/>
        </a:p>
      </dsp:txBody>
      <dsp:txXfrm>
        <a:off x="30442" y="1380716"/>
        <a:ext cx="10649069" cy="562726"/>
      </dsp:txXfrm>
    </dsp:sp>
    <dsp:sp modelId="{87E71F3D-371E-4F27-84B7-B43380ADEB8B}">
      <dsp:nvSpPr>
        <dsp:cNvPr id="0" name=""/>
        <dsp:cNvSpPr/>
      </dsp:nvSpPr>
      <dsp:spPr>
        <a:xfrm>
          <a:off x="0" y="3357257"/>
          <a:ext cx="10709953" cy="62361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Testaa</a:t>
          </a:r>
          <a:r>
            <a:rPr lang="en-US" sz="2600" kern="1200" dirty="0"/>
            <a:t> </a:t>
          </a:r>
          <a:r>
            <a:rPr lang="en-US" sz="2600" kern="1200" dirty="0" err="1"/>
            <a:t>oletko</a:t>
          </a:r>
          <a:r>
            <a:rPr lang="en-US" sz="2600" kern="1200" dirty="0"/>
            <a:t> </a:t>
          </a:r>
          <a:r>
            <a:rPr lang="en-US" sz="2600" kern="1200" dirty="0" err="1"/>
            <a:t>vapaa-ajattelija</a:t>
          </a:r>
          <a:endParaRPr lang="en-US" sz="2600" kern="1200" dirty="0"/>
        </a:p>
      </dsp:txBody>
      <dsp:txXfrm>
        <a:off x="30442" y="3387699"/>
        <a:ext cx="10649069" cy="562726"/>
      </dsp:txXfrm>
    </dsp:sp>
    <dsp:sp modelId="{00C53C82-73D3-45EB-967C-68C5FB5E070F}">
      <dsp:nvSpPr>
        <dsp:cNvPr id="0" name=""/>
        <dsp:cNvSpPr/>
      </dsp:nvSpPr>
      <dsp:spPr>
        <a:xfrm>
          <a:off x="0" y="4073252"/>
          <a:ext cx="10709953" cy="62361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Uskonnottomat</a:t>
          </a:r>
          <a:r>
            <a:rPr lang="en-US" sz="2600" kern="1200" dirty="0"/>
            <a:t> </a:t>
          </a:r>
          <a:r>
            <a:rPr lang="en-US" sz="2600" kern="1200" dirty="0" err="1"/>
            <a:t>tilaisuudet</a:t>
          </a:r>
          <a:r>
            <a:rPr lang="en-US" sz="2600" kern="1200" dirty="0"/>
            <a:t> - </a:t>
          </a:r>
          <a:r>
            <a:rPr lang="en-US" sz="2600" kern="1200"/>
            <a:t>vaihtoehtoja</a:t>
          </a:r>
          <a:endParaRPr lang="en-US" sz="2600" kern="1200" dirty="0"/>
        </a:p>
      </dsp:txBody>
      <dsp:txXfrm>
        <a:off x="30442" y="4103694"/>
        <a:ext cx="10649069" cy="562726"/>
      </dsp:txXfrm>
    </dsp:sp>
    <dsp:sp modelId="{4DB48D4D-D13D-4EDE-9050-E00C875D7EEE}">
      <dsp:nvSpPr>
        <dsp:cNvPr id="0" name=""/>
        <dsp:cNvSpPr/>
      </dsp:nvSpPr>
      <dsp:spPr>
        <a:xfrm>
          <a:off x="0" y="2758248"/>
          <a:ext cx="10709953" cy="62361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 </a:t>
          </a:r>
          <a:r>
            <a:rPr lang="en-US" sz="2600" kern="1200" dirty="0" err="1"/>
            <a:t>Kpl</a:t>
          </a:r>
          <a:r>
            <a:rPr lang="en-US" sz="2600" kern="1200" dirty="0"/>
            <a:t> 18  </a:t>
          </a:r>
          <a:r>
            <a:rPr lang="en-US" sz="2600" kern="1200" dirty="0" err="1"/>
            <a:t>Uskonnottomuus</a:t>
          </a:r>
          <a:r>
            <a:rPr lang="en-US" sz="2600" kern="1200" dirty="0"/>
            <a:t> </a:t>
          </a:r>
          <a:r>
            <a:rPr lang="en-US" sz="2600" kern="1200" dirty="0" err="1"/>
            <a:t>Suomessa</a:t>
          </a:r>
          <a:endParaRPr lang="fi-FI" sz="2600" kern="1200" dirty="0"/>
        </a:p>
      </dsp:txBody>
      <dsp:txXfrm>
        <a:off x="30442" y="2788690"/>
        <a:ext cx="10649069" cy="562726"/>
      </dsp:txXfrm>
    </dsp:sp>
    <dsp:sp modelId="{8ED43076-43E8-4BF0-8651-00DEDC5F821C}">
      <dsp:nvSpPr>
        <dsp:cNvPr id="0" name=""/>
        <dsp:cNvSpPr/>
      </dsp:nvSpPr>
      <dsp:spPr>
        <a:xfrm>
          <a:off x="0" y="2077731"/>
          <a:ext cx="10709953" cy="623610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Tauko </a:t>
          </a:r>
        </a:p>
      </dsp:txBody>
      <dsp:txXfrm>
        <a:off x="30442" y="2108173"/>
        <a:ext cx="10649069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28.4.2026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897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CDEFE-67DC-4156-82AF-ABE1A91C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C51AD5A-2ACA-1A74-5975-0FD997D09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1DB4D18-0C5E-7C10-4E24-021CFE3F3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659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2B7F7-049A-4717-BD39-E0AF5617590F}" type="datetime1">
              <a:rPr lang="fi-FI" smtClean="0"/>
              <a:t>28.4.2026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C8076-0C36-414E-8093-58D034FAE29B}" type="datetime1">
              <a:rPr lang="fi-FI" smtClean="0"/>
              <a:t>28.4.2026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397E7-10DE-4AD5-81A0-7941DB7F683E}" type="datetime1">
              <a:rPr lang="fi-FI" smtClean="0"/>
              <a:t>28.4.2026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9D6BC-B912-48AC-8447-644AC1DC3882}" type="datetime1">
              <a:rPr lang="fi-FI" smtClean="0"/>
              <a:t>28.4.2026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F1CCA-4F93-40E4-8D43-B8BFE41BEE04}" type="datetime1">
              <a:rPr lang="fi-FI" smtClean="0"/>
              <a:t>28.4.2026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89F5C-D1A3-4742-A8EC-D9CA8072E823}" type="datetime1">
              <a:rPr lang="fi-FI" smtClean="0"/>
              <a:t>28.4.2026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AC16-F819-45BD-986A-C4192ADFBF86}" type="datetime1">
              <a:rPr lang="fi-FI" smtClean="0"/>
              <a:t>28.4.2026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B398-C9F1-456A-9199-A4FB678E975B}" type="datetime1">
              <a:rPr lang="fi-FI" smtClean="0"/>
              <a:t>28.4.2026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5887A-5A0A-4007-B2DF-B25F9B64B142}" type="datetime1">
              <a:rPr lang="fi-FI" smtClean="0"/>
              <a:t>28.4.2026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00976-30EA-4940-9FF7-58260A3BE639}" type="datetime1">
              <a:rPr lang="fi-FI" smtClean="0"/>
              <a:t>28.4.2026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15E74-05C5-45C9-9FD2-3693F5D9B1D8}" type="datetime1">
              <a:rPr lang="fi-FI" smtClean="0"/>
              <a:t>28.4.2026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4A3E9D-AE58-41BB-9F30-5A5872B58CE5}" type="datetime1">
              <a:rPr lang="fi-FI" smtClean="0"/>
              <a:t>28.4.2026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uskotko.fi/oletko-vapaa-ajattelij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-seremoniat.fi/" TargetMode="External"/><Relationship Id="rId2" Type="http://schemas.openxmlformats.org/officeDocument/2006/relationships/hyperlink" Target="https://vapaa-ajattelijat.fi/uskonnoton-tapakulttuuri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DB9A5-4314-4AAB-9E57-B98BF4DB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67" y="760646"/>
            <a:ext cx="10515600" cy="1325563"/>
          </a:xfrm>
        </p:spPr>
        <p:txBody>
          <a:bodyPr wrap="square" anchor="ctr">
            <a:normAutofit fontScale="90000"/>
          </a:bodyPr>
          <a:lstStyle/>
          <a:p>
            <a:r>
              <a:rPr lang="fi-FI" b="1" dirty="0"/>
              <a:t>UE 4 - Aikataulu 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344C29-8E5E-08B5-4444-8C9C4C2924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</a:t>
            </a:fld>
            <a:endParaRPr lang="fi-FI"/>
          </a:p>
        </p:txBody>
      </p:sp>
      <p:graphicFrame>
        <p:nvGraphicFramePr>
          <p:cNvPr id="14" name="Tekstin paikkamerkki 2">
            <a:extLst>
              <a:ext uri="{FF2B5EF4-FFF2-40B4-BE49-F238E27FC236}">
                <a16:creationId xmlns:a16="http://schemas.microsoft.com/office/drawing/2014/main" id="{B3A3C45C-3BD4-A465-64E7-76E4B67D2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3354848"/>
              </p:ext>
            </p:extLst>
          </p:nvPr>
        </p:nvGraphicFramePr>
        <p:xfrm>
          <a:off x="87086" y="1142999"/>
          <a:ext cx="11974285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36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9532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Uskonnottomat järjestöt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315200" cy="4633913"/>
          </a:xfrm>
        </p:spPr>
        <p:txBody>
          <a:bodyPr/>
          <a:lstStyle/>
          <a:p>
            <a:r>
              <a:rPr lang="fi-FI" altLang="fi-FI" sz="2200" dirty="0"/>
              <a:t>Vapaa-ajattelijain Liitto perustettiin vuonna 1945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Ylläpitää Uskonnonvapaus.fi -sivustoa sekä osittain  Eroakirkosta.fi-sivustoa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Toimittaa </a:t>
            </a:r>
            <a:r>
              <a:rPr lang="fi-FI" altLang="fi-FI" sz="2200" i="1" dirty="0"/>
              <a:t>Vapaa Ajattelija </a:t>
            </a:r>
            <a:r>
              <a:rPr lang="fi-FI" altLang="fi-FI" sz="2200" dirty="0"/>
              <a:t>-lehteä </a:t>
            </a:r>
          </a:p>
          <a:p>
            <a:r>
              <a:rPr lang="fi-FI" altLang="fi-FI" sz="2200" dirty="0"/>
              <a:t>Suomen Humanistiliitto perustettiin 1960-luvulla.</a:t>
            </a:r>
          </a:p>
          <a:p>
            <a:r>
              <a:rPr lang="fi-FI" altLang="fi-FI" sz="2200" dirty="0"/>
              <a:t>Järjestöt ajavat negatiivista uskonnonvapautta, antavat neuvontaa, järjestävät erilaisia keskustelutapahtumia ja kampanjoita.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pic>
        <p:nvPicPr>
          <p:cNvPr id="6" name="Kuva 5" descr="Kuva, joka sisältää kohteen teksti, sisä, sotkuinen&#10;&#10;Kuvaus luotu automaattisesti">
            <a:extLst>
              <a:ext uri="{FF2B5EF4-FFF2-40B4-BE49-F238E27FC236}">
                <a16:creationId xmlns:a16="http://schemas.microsoft.com/office/drawing/2014/main" id="{F180E502-9766-286E-8D99-0E142037D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18" y="1598743"/>
            <a:ext cx="3014628" cy="42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0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413147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Uskonnottomuus päiväkodissa ja koulussa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5255094" cy="4633913"/>
          </a:xfrm>
        </p:spPr>
        <p:txBody>
          <a:bodyPr/>
          <a:lstStyle/>
          <a:p>
            <a:r>
              <a:rPr lang="fi-FI" altLang="fi-FI" sz="2200" dirty="0"/>
              <a:t>Uskonnottomien perheiden lapset eivät yleensä osallistu päiväkodin tai koulun uskonnollisiin tilaisuuksiin.</a:t>
            </a:r>
          </a:p>
          <a:p>
            <a:r>
              <a:rPr lang="fi-FI" altLang="fi-FI" sz="2200" dirty="0"/>
              <a:t>Kouluilla on velvollisuus järjestää vaihtoehtoista toimintaa juhlatilaisuuksien ajaksi.</a:t>
            </a:r>
          </a:p>
          <a:p>
            <a:r>
              <a:rPr lang="fi-FI" altLang="fi-FI" sz="2200" dirty="0"/>
              <a:t>Kouluissa tarjotaan uskonnon oppiaineen vaihtoehtona elämänkatsomustietoa.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6" name="Kuva 5" descr="Kuva, joka sisältää kohteen pöytä, henkilö, sisä, istuminen&#10;&#10;Kuvaus luotu automaattisesti">
            <a:extLst>
              <a:ext uri="{FF2B5EF4-FFF2-40B4-BE49-F238E27FC236}">
                <a16:creationId xmlns:a16="http://schemas.microsoft.com/office/drawing/2014/main" id="{9AA10CF7-4A89-BD84-E52D-C86016A6A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61" y="1974876"/>
            <a:ext cx="5255094" cy="35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413147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Uskonnottomuus ja elämänvaiheet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5889771" cy="4633913"/>
          </a:xfrm>
        </p:spPr>
        <p:txBody>
          <a:bodyPr/>
          <a:lstStyle/>
          <a:p>
            <a:r>
              <a:rPr lang="fi-FI" altLang="fi-FI" sz="2200" dirty="0"/>
              <a:t>Uskonnottomat perheet suunnittelevat itse perhejuhlansa.</a:t>
            </a:r>
          </a:p>
          <a:p>
            <a:r>
              <a:rPr lang="fi-FI" altLang="fi-FI" sz="2200" dirty="0"/>
              <a:t>Siirtymäriiteille on pyritty kehittämään uskonnottomat vaihtoehdot esim. nimiäiset. </a:t>
            </a:r>
          </a:p>
          <a:p>
            <a:r>
              <a:rPr lang="fi-FI" altLang="fi-FI" sz="2200" dirty="0"/>
              <a:t>Prometheus-leiri on uskonnollisesti ja poliittisesti sitoutumaton aikuistumisleiri, jonka monet uskonnottomat nuoret käyvät.</a:t>
            </a:r>
          </a:p>
          <a:p>
            <a:r>
              <a:rPr lang="fi-FI" altLang="fi-FI" sz="2200" dirty="0"/>
              <a:t>Avioliitto solmitaan siviilivihkimisenä maistraatissa tai muussa parin toivomassa paikassa.</a:t>
            </a:r>
          </a:p>
          <a:p>
            <a:r>
              <a:rPr lang="fi-FI" altLang="fi-FI" sz="2200" dirty="0"/>
              <a:t>Apua siirtymäriittien järjestämiseen voi saada esimerkiksi Pro-Seremoniat -palvelukeskuksesta.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pic>
        <p:nvPicPr>
          <p:cNvPr id="6" name="Kuva 5" descr="Kuva, joka sisältää kohteen puu, ulko, henkilö, seisominen&#10;&#10;Kuvaus luotu automaattisesti">
            <a:extLst>
              <a:ext uri="{FF2B5EF4-FFF2-40B4-BE49-F238E27FC236}">
                <a16:creationId xmlns:a16="http://schemas.microsoft.com/office/drawing/2014/main" id="{9CC430DD-6D4D-6886-A647-1AFB907E1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02" y="1964568"/>
            <a:ext cx="5274955" cy="3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Tee testi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Testaa Vapaa-ajattelijoiden sivustolla olevalla testillä, ovatko ajatuksesi lähellä Vapaa-ajattelijoiden edustamia periaatteita: </a:t>
            </a:r>
            <a:r>
              <a:rPr lang="fi-FI" altLang="fi-FI" sz="2200" dirty="0">
                <a:hlinkClick r:id="rId2"/>
              </a:rPr>
              <a:t>www.uskotko.fi/oletko-vapaa-ajattelija</a:t>
            </a:r>
            <a:r>
              <a:rPr lang="fi-FI" altLang="fi-FI" sz="2200" dirty="0"/>
              <a:t>  </a:t>
            </a:r>
          </a:p>
          <a:p>
            <a:endParaRPr lang="fi-FI" altLang="fi-FI" sz="2200" dirty="0"/>
          </a:p>
          <a:p>
            <a:r>
              <a:rPr lang="fi-FI" altLang="fi-FI" sz="2200" dirty="0"/>
              <a:t>Mitä ajattelet saamastasi testituloksesta?</a:t>
            </a:r>
          </a:p>
          <a:p>
            <a:r>
              <a:rPr lang="fi-FI" altLang="fi-FI" sz="2200" dirty="0"/>
              <a:t>Edustivatko kysymykset mielestäsi uskonnottomuutta vai voiko myös uskonnollinen ihminen osoittautua testin perusteella vapaa-ajattelijaksi?</a:t>
            </a:r>
          </a:p>
          <a:p>
            <a:r>
              <a:rPr lang="fi-FI" altLang="fi-FI" sz="2200" dirty="0"/>
              <a:t>Mitkä asiat testin perusteella vapaa-ajattelijoille tärkeitä arvoja tai periaatteita?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E0C7DBA-61CE-9F78-20D6-3850FAA3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24" y="4528525"/>
            <a:ext cx="2010387" cy="20103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AED9DFEA-DF4C-E1B2-950D-059CCD6FC900}"/>
              </a:ext>
            </a:extLst>
          </p:cNvPr>
          <p:cNvSpPr/>
          <p:nvPr/>
        </p:nvSpPr>
        <p:spPr>
          <a:xfrm>
            <a:off x="9144000" y="5154190"/>
            <a:ext cx="1862356" cy="889233"/>
          </a:xfrm>
          <a:prstGeom prst="roundRect">
            <a:avLst/>
          </a:prstGeom>
          <a:solidFill>
            <a:srgbClr val="57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iltarukous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0D530C2F-BDD0-8751-871A-976738E75D49}"/>
              </a:ext>
            </a:extLst>
          </p:cNvPr>
          <p:cNvSpPr/>
          <p:nvPr/>
        </p:nvSpPr>
        <p:spPr>
          <a:xfrm>
            <a:off x="9468376" y="2385750"/>
            <a:ext cx="1862356" cy="889233"/>
          </a:xfrm>
          <a:prstGeom prst="roundRect">
            <a:avLst/>
          </a:prstGeom>
          <a:solidFill>
            <a:srgbClr val="869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rippileiri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BFDBD98D-1523-2779-A26B-80BEFCFB94E5}"/>
              </a:ext>
            </a:extLst>
          </p:cNvPr>
          <p:cNvSpPr/>
          <p:nvPr/>
        </p:nvSpPr>
        <p:spPr>
          <a:xfrm>
            <a:off x="6858000" y="5154190"/>
            <a:ext cx="1862356" cy="889233"/>
          </a:xfrm>
          <a:prstGeom prst="roundRect">
            <a:avLst/>
          </a:prstGeom>
          <a:solidFill>
            <a:srgbClr val="869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aamuhartaus</a:t>
            </a: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CAE8C469-33C8-9274-2238-3A72E40BCC98}"/>
              </a:ext>
            </a:extLst>
          </p:cNvPr>
          <p:cNvSpPr/>
          <p:nvPr/>
        </p:nvSpPr>
        <p:spPr>
          <a:xfrm>
            <a:off x="4532852" y="2433363"/>
            <a:ext cx="1862356" cy="889233"/>
          </a:xfrm>
          <a:prstGeom prst="roundRect">
            <a:avLst/>
          </a:prstGeom>
          <a:solidFill>
            <a:srgbClr val="DD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häät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F03699A1-1171-4AF9-5C38-D264EBE28E40}"/>
              </a:ext>
            </a:extLst>
          </p:cNvPr>
          <p:cNvSpPr/>
          <p:nvPr/>
        </p:nvSpPr>
        <p:spPr>
          <a:xfrm>
            <a:off x="4388098" y="5167686"/>
            <a:ext cx="1862356" cy="889233"/>
          </a:xfrm>
          <a:prstGeom prst="roundRect">
            <a:avLst/>
          </a:prstGeom>
          <a:solidFill>
            <a:srgbClr val="57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pyhiinvaellus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E08AD8D1-D64C-2200-2999-42BF8C77A49C}"/>
              </a:ext>
            </a:extLst>
          </p:cNvPr>
          <p:cNvSpPr/>
          <p:nvPr/>
        </p:nvSpPr>
        <p:spPr>
          <a:xfrm>
            <a:off x="5695566" y="3856186"/>
            <a:ext cx="1862356" cy="889233"/>
          </a:xfrm>
          <a:prstGeom prst="roundRect">
            <a:avLst/>
          </a:prstGeom>
          <a:solidFill>
            <a:srgbClr val="DD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jumalanpalvelus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AE36F0BA-7CAC-07EC-7C12-AAD56A04ACCE}"/>
              </a:ext>
            </a:extLst>
          </p:cNvPr>
          <p:cNvSpPr/>
          <p:nvPr/>
        </p:nvSpPr>
        <p:spPr>
          <a:xfrm>
            <a:off x="7000614" y="2385750"/>
            <a:ext cx="1862356" cy="889233"/>
          </a:xfrm>
          <a:prstGeom prst="roundRect">
            <a:avLst/>
          </a:prstGeom>
          <a:solidFill>
            <a:srgbClr val="57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hautajaiset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BA579821-F844-C667-67FE-9AC1C9822986}"/>
              </a:ext>
            </a:extLst>
          </p:cNvPr>
          <p:cNvSpPr/>
          <p:nvPr/>
        </p:nvSpPr>
        <p:spPr>
          <a:xfrm>
            <a:off x="8131730" y="3793776"/>
            <a:ext cx="1862356" cy="889233"/>
          </a:xfrm>
          <a:prstGeom prst="roundRect">
            <a:avLst/>
          </a:prstGeom>
          <a:solidFill>
            <a:srgbClr val="869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paasto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E2755EC1-9BAD-817A-8DF1-766052B372DE}"/>
              </a:ext>
            </a:extLst>
          </p:cNvPr>
          <p:cNvSpPr/>
          <p:nvPr/>
        </p:nvSpPr>
        <p:spPr>
          <a:xfrm>
            <a:off x="1837189" y="5154192"/>
            <a:ext cx="1862356" cy="889233"/>
          </a:xfrm>
          <a:prstGeom prst="roundRect">
            <a:avLst/>
          </a:prstGeom>
          <a:solidFill>
            <a:srgbClr val="57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ristin merkin tekeminen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9BC49240-E644-41C2-B177-C906312640E6}"/>
              </a:ext>
            </a:extLst>
          </p:cNvPr>
          <p:cNvSpPr/>
          <p:nvPr/>
        </p:nvSpPr>
        <p:spPr>
          <a:xfrm>
            <a:off x="2214088" y="2419869"/>
            <a:ext cx="1862356" cy="889233"/>
          </a:xfrm>
          <a:prstGeom prst="roundRect">
            <a:avLst/>
          </a:prstGeom>
          <a:solidFill>
            <a:srgbClr val="869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kaste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82C301AE-709B-371B-8DC7-84FBCE8038CA}"/>
              </a:ext>
            </a:extLst>
          </p:cNvPr>
          <p:cNvSpPr/>
          <p:nvPr/>
        </p:nvSpPr>
        <p:spPr>
          <a:xfrm>
            <a:off x="3272173" y="3856186"/>
            <a:ext cx="1862356" cy="889233"/>
          </a:xfrm>
          <a:prstGeom prst="roundRect">
            <a:avLst/>
          </a:prstGeom>
          <a:solidFill>
            <a:srgbClr val="DD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joulun vietto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88C5209-36D7-AB59-109F-3CAF91EB28F1}"/>
              </a:ext>
            </a:extLst>
          </p:cNvPr>
          <p:cNvSpPr txBox="1"/>
          <p:nvPr/>
        </p:nvSpPr>
        <p:spPr>
          <a:xfrm>
            <a:off x="309368" y="335331"/>
            <a:ext cx="92715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fi-FI" sz="2200" dirty="0"/>
              <a:t>Selvittäkää, mihin kaikkiin toimintoihin on jo kehitetty uskonnottomia vaihtoehtoja. Lähteinä voi käyttää oppikirjan lukua 19, oppikirjan teema-aukeamia ja uskonnottomien järjestöjen verkkosivuja: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>
                <a:hlinkClick r:id="rId2"/>
              </a:rPr>
              <a:t>vapaa-ajattelijat.fi/uskonnoton-tapakulttuuri</a:t>
            </a:r>
            <a:endParaRPr lang="fi-FI" altLang="fi-FI" sz="2200" dirty="0"/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>
                <a:hlinkClick r:id="rId3"/>
              </a:rPr>
              <a:t>pro-seremoniat.fi</a:t>
            </a:r>
            <a:endParaRPr lang="fi-FI" altLang="fi-FI" sz="2200" dirty="0"/>
          </a:p>
        </p:txBody>
      </p:sp>
    </p:spTree>
    <p:extLst>
      <p:ext uri="{BB962C8B-B14F-4D97-AF65-F5344CB8AC3E}">
        <p14:creationId xmlns:p14="http://schemas.microsoft.com/office/powerpoint/2010/main" val="35878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F3D61-FA4E-CD50-795B-7668FDCE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BD027-D370-E9E2-DC4C-56DFCBDB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fi-FI" b="1" dirty="0"/>
              <a:t>Tunnilla tänään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0B21C75-5542-215D-C67A-8C6415F05B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 Maailman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31C454-3311-A464-B4AC-FCF052F893E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fi-FI"/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78E2F468-A30C-CEA4-DB8B-46BB2D800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765643"/>
              </p:ext>
            </p:extLst>
          </p:nvPr>
        </p:nvGraphicFramePr>
        <p:xfrm>
          <a:off x="838200" y="1881187"/>
          <a:ext cx="10709953" cy="497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830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298EB-D1D9-37BA-F0B3-DE5B7C73A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4B37E4-4313-F5F9-9EC5-AFACF0BB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11" y="-91439"/>
            <a:ext cx="10515600" cy="1844834"/>
          </a:xfrm>
        </p:spPr>
        <p:txBody>
          <a:bodyPr/>
          <a:lstStyle/>
          <a:p>
            <a:r>
              <a:rPr lang="fi-FI" dirty="0"/>
              <a:t>Suomen ortodoksisen kirkon arkkipiispa Elia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6D8A310-D70E-BB3E-5700-F1A293BF1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4480" y="1253331"/>
            <a:ext cx="6146800" cy="4351338"/>
          </a:xfrm>
        </p:spPr>
        <p:txBody>
          <a:bodyPr/>
          <a:lstStyle/>
          <a:p>
            <a:r>
              <a:rPr lang="fi-FI" sz="1600" dirty="0"/>
              <a:t>Elia </a:t>
            </a:r>
            <a:r>
              <a:rPr lang="fi-FI" sz="1600" dirty="0" err="1"/>
              <a:t>Wallgrén</a:t>
            </a:r>
            <a:r>
              <a:rPr lang="fi-FI" sz="1600" dirty="0"/>
              <a:t> s. 8.12.1961 Kajaani</a:t>
            </a:r>
          </a:p>
          <a:p>
            <a:r>
              <a:rPr lang="fi-FI" sz="1600" dirty="0"/>
              <a:t>Tukholman opettajakorkeakoulu 1986, luokanopettajan tutkinto</a:t>
            </a:r>
          </a:p>
          <a:p>
            <a:r>
              <a:rPr lang="fi-FI" sz="1600" dirty="0"/>
              <a:t>ortodoksisen kirkon jäseneksi vuonna 1994</a:t>
            </a:r>
          </a:p>
          <a:p>
            <a:r>
              <a:rPr lang="fi-FI" sz="1600" dirty="0"/>
              <a:t>Joensuun (nyk. Itä-Suomen) yliopisto 1996–2001 (ortodoksinen teologia)</a:t>
            </a:r>
          </a:p>
          <a:p>
            <a:r>
              <a:rPr lang="fi-FI" sz="1600" dirty="0"/>
              <a:t>Pyhän Vladimirin seminaari, New York , Master of </a:t>
            </a:r>
            <a:r>
              <a:rPr lang="fi-FI" sz="1600" dirty="0" err="1"/>
              <a:t>Divinity</a:t>
            </a:r>
            <a:r>
              <a:rPr lang="fi-FI" sz="1600" dirty="0"/>
              <a:t> -tutkinto 2003</a:t>
            </a:r>
          </a:p>
          <a:p>
            <a:r>
              <a:rPr lang="fi-FI" sz="1600" dirty="0"/>
              <a:t>vihitty diakoniksi 29.5.2003, vihitty papiksi 1.9.2003</a:t>
            </a:r>
          </a:p>
          <a:p>
            <a:r>
              <a:rPr lang="fi-FI" sz="1600" dirty="0"/>
              <a:t>Jyväskylän </a:t>
            </a:r>
            <a:r>
              <a:rPr lang="fi-FI" sz="1600" dirty="0" err="1"/>
              <a:t>ort</a:t>
            </a:r>
            <a:r>
              <a:rPr lang="fi-FI" sz="1600" dirty="0"/>
              <a:t>. seurakunnan pappi 2003–2006 ja Vaasan 2006–2014</a:t>
            </a:r>
          </a:p>
          <a:p>
            <a:r>
              <a:rPr lang="fi-FI" sz="1600" dirty="0"/>
              <a:t>valittiin Oulun metropoliitaksi kirkolliskokouksessa 26.11.2014</a:t>
            </a:r>
          </a:p>
          <a:p>
            <a:r>
              <a:rPr lang="fi-FI" sz="1600" dirty="0"/>
              <a:t>vihitty piispaksi ja asetettu Oulun metropoliitan toimeen 11.1.2015</a:t>
            </a:r>
          </a:p>
          <a:p>
            <a:r>
              <a:rPr lang="fi-FI" sz="1600" dirty="0"/>
              <a:t>Suomen Ekumeenisen Neuvoston hallituksen puheenjohtaja 2025–2027</a:t>
            </a:r>
          </a:p>
          <a:p>
            <a:r>
              <a:rPr lang="fi-FI" sz="1600" dirty="0"/>
              <a:t>valittu arkkipiispaksi kirkolliskokouksessa 28.11.2024</a:t>
            </a:r>
          </a:p>
          <a:p>
            <a:r>
              <a:rPr lang="fi-FI" sz="1600" dirty="0"/>
              <a:t>kielitaito: suomi (äidinkieli), ruotsi (erinomainen), englanti (erinomainen), </a:t>
            </a:r>
            <a:r>
              <a:rPr lang="fi-FI" sz="1600" dirty="0" err="1"/>
              <a:t>tsekki</a:t>
            </a:r>
            <a:r>
              <a:rPr lang="fi-FI" sz="1600" dirty="0"/>
              <a:t> (erinomainen), saksa (hyvä), espanja (hyvä), viro (tyydyttävä), puola (tyydyttävä), venäjä (tyydyttävä)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A6A0E7-4EA8-3ABA-A008-6EE37EFD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18B9D-E9A1-420E-A508-E539CFAF8592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5" name="Kuva 4" descr="Elia intronisaatio">
            <a:extLst>
              <a:ext uri="{FF2B5EF4-FFF2-40B4-BE49-F238E27FC236}">
                <a16:creationId xmlns:a16="http://schemas.microsoft.com/office/drawing/2014/main" id="{3C0E33BE-D7CE-4021-14CE-A118510B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89" y="1395412"/>
            <a:ext cx="3427661" cy="51435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B90E81B-FCF8-3210-E8FA-32E2F185D8E5}"/>
              </a:ext>
            </a:extLst>
          </p:cNvPr>
          <p:cNvSpPr txBox="1"/>
          <p:nvPr/>
        </p:nvSpPr>
        <p:spPr>
          <a:xfrm>
            <a:off x="1991360" y="6536809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Jyri Pitkänen</a:t>
            </a:r>
          </a:p>
        </p:txBody>
      </p:sp>
    </p:spTree>
    <p:extLst>
      <p:ext uri="{BB962C8B-B14F-4D97-AF65-F5344CB8AC3E}">
        <p14:creationId xmlns:p14="http://schemas.microsoft.com/office/powerpoint/2010/main" val="9216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B03472-73DA-2765-ECE5-7ECF7CA3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Suomen katolisen kirkon piispa</a:t>
            </a:r>
            <a:br>
              <a:rPr lang="fi-FI" dirty="0"/>
            </a:br>
            <a:r>
              <a:rPr lang="fi-FI" dirty="0"/>
              <a:t>Raimo </a:t>
            </a:r>
            <a:r>
              <a:rPr lang="fi-FI" dirty="0" err="1"/>
              <a:t>Goyarrola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E51734B7-EFE2-4BE5-6052-946D0C238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560" y="1574339"/>
            <a:ext cx="6067540" cy="4351338"/>
          </a:xfrm>
        </p:spPr>
        <p:txBody>
          <a:bodyPr/>
          <a:lstStyle/>
          <a:p>
            <a:r>
              <a:rPr lang="fi-FI" sz="1800" b="1" dirty="0"/>
              <a:t>Syntynyt Bilbaossa (Baskimaassa), Espanjassa 20.7.1969.</a:t>
            </a:r>
            <a:endParaRPr lang="fi-FI" sz="1800" dirty="0"/>
          </a:p>
          <a:p>
            <a:r>
              <a:rPr lang="fi-FI" sz="1800" dirty="0"/>
              <a:t>1993 valmistuminen lääkäriksi </a:t>
            </a:r>
          </a:p>
          <a:p>
            <a:r>
              <a:rPr lang="fi-FI" sz="1800" dirty="0"/>
              <a:t>2001 teologian tohtori, aiheena Pietarin virka</a:t>
            </a:r>
          </a:p>
          <a:p>
            <a:r>
              <a:rPr lang="fi-FI" sz="1800" dirty="0"/>
              <a:t>14.2.2002 diakoninvihkimys 1.9.2002 pappisvihkimys</a:t>
            </a:r>
          </a:p>
          <a:p>
            <a:r>
              <a:rPr lang="fi-FI" sz="1800" b="1" dirty="0"/>
              <a:t>Helsinki (Suomi) 2006–</a:t>
            </a:r>
            <a:endParaRPr lang="fi-FI" sz="1800" dirty="0"/>
          </a:p>
          <a:p>
            <a:r>
              <a:rPr lang="fi-FI" sz="1800" dirty="0"/>
              <a:t>2006–2017 kappalainen opiskelija-asuntola </a:t>
            </a:r>
            <a:r>
              <a:rPr lang="fi-FI" sz="1800" dirty="0" err="1"/>
              <a:t>Tavasttähdessä</a:t>
            </a:r>
            <a:r>
              <a:rPr lang="fi-FI" sz="1800" dirty="0"/>
              <a:t> ja nuorisoyhdistys Kuunarikerhossa</a:t>
            </a:r>
          </a:p>
          <a:p>
            <a:r>
              <a:rPr lang="fi-FI" sz="1800" dirty="0"/>
              <a:t>2008–2012 yliopistopappi Aalto-yliopistossa</a:t>
            </a:r>
          </a:p>
          <a:p>
            <a:r>
              <a:rPr lang="fi-FI" sz="1800" dirty="0"/>
              <a:t>2008–2011 uskonnonopettaja kouluissa</a:t>
            </a:r>
          </a:p>
          <a:p>
            <a:r>
              <a:rPr lang="fi-FI" sz="1800" dirty="0"/>
              <a:t>2017– vankilapappi Helsingin ja Vantaan alueella</a:t>
            </a:r>
          </a:p>
          <a:p>
            <a:r>
              <a:rPr lang="fi-FI" sz="1800" dirty="0"/>
              <a:t>2022– lääketieteen tohtorikoulutettava palliatiivisesta hoidosta Itä-Suomen yliopistossa Kuopiossa</a:t>
            </a:r>
          </a:p>
          <a:p>
            <a:r>
              <a:rPr lang="fi-FI" sz="1800" dirty="0"/>
              <a:t>29.9.2023 valittu piispaksi</a:t>
            </a:r>
          </a:p>
          <a:p>
            <a:r>
              <a:rPr lang="fi-FI" sz="1800" b="1" dirty="0"/>
              <a:t>25.11.2023</a:t>
            </a:r>
            <a:r>
              <a:rPr lang="fi-FI" sz="1800" dirty="0"/>
              <a:t> </a:t>
            </a:r>
            <a:r>
              <a:rPr lang="fi-FI" sz="1800" b="1" dirty="0"/>
              <a:t>piispanvihkimys Helsingissä</a:t>
            </a:r>
            <a:endParaRPr lang="fi-FI" sz="1800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7F121F4-3347-D256-F062-B9D30681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18B9D-E9A1-420E-A508-E539CFAF8592}" type="slidenum">
              <a:rPr lang="fi-FI" smtClean="0"/>
              <a:pPr>
                <a:defRPr/>
              </a:pPr>
              <a:t>4</a:t>
            </a:fld>
            <a:endParaRPr lang="fi-FI" dirty="0"/>
          </a:p>
        </p:txBody>
      </p:sp>
      <p:pic>
        <p:nvPicPr>
          <p:cNvPr id="17" name="Sisällön paikkamerkki 16">
            <a:extLst>
              <a:ext uri="{FF2B5EF4-FFF2-40B4-BE49-F238E27FC236}">
                <a16:creationId xmlns:a16="http://schemas.microsoft.com/office/drawing/2014/main" id="{401311B8-DCF2-A668-082B-E3D0EEC0F0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4339"/>
            <a:ext cx="4114800" cy="4692317"/>
          </a:xfr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5184DE8F-B512-9F4C-8CFA-20776F3B1D90}"/>
              </a:ext>
            </a:extLst>
          </p:cNvPr>
          <p:cNvSpPr txBox="1"/>
          <p:nvPr/>
        </p:nvSpPr>
        <p:spPr>
          <a:xfrm>
            <a:off x="1483360" y="6356350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katolinen.tiedotuskeskus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727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18. Uskonnottomat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/>
              <a:t>Ydinsisällöt</a:t>
            </a:r>
            <a:endParaRPr lang="fi-FI" altLang="fi-FI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Uskonnottomuus Suomessa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359554" cy="4633913"/>
          </a:xfrm>
        </p:spPr>
        <p:txBody>
          <a:bodyPr/>
          <a:lstStyle/>
          <a:p>
            <a:r>
              <a:rPr lang="fi-FI" altLang="fi-FI" sz="2200" dirty="0"/>
              <a:t>Suomen lain mukaan kansalaisella on oikeus olla harjoittamatta uskontoa ja olla kuulumatta mihinkään uskonnolliseen yhteisöön. </a:t>
            </a:r>
          </a:p>
          <a:p>
            <a:r>
              <a:rPr lang="fi-FI" altLang="fi-FI" sz="2200" dirty="0"/>
              <a:t>Uskonnottomuutta ei voida päätellä suoraan jättäytymisestä uskonnollisten yhteisöjen ulkopuolelle, koska myös uskonnollisiin yhdyskuntiin kuuluva voi mieltää itsensä uskonnottomaksi. </a:t>
            </a:r>
          </a:p>
          <a:p>
            <a:r>
              <a:rPr lang="fi-FI" altLang="fi-FI" sz="2200" dirty="0"/>
              <a:t>Tutkimusten mukaan noin 29 prosenttia suomalaisista voitaisiin luokitella uskonnottomiksi.</a:t>
            </a:r>
          </a:p>
          <a:p>
            <a:r>
              <a:rPr lang="fi-FI" altLang="fi-FI" sz="2200" dirty="0"/>
              <a:t>Uskonnottomien joukko on hyvin monimuotoinen.</a:t>
            </a:r>
          </a:p>
          <a:p>
            <a:r>
              <a:rPr lang="fi-FI" altLang="fi-FI" sz="2200" dirty="0"/>
              <a:t>Vuonna 2024 uskontokuntiin kuulumattomia oli 34,9%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6" name="Kuva 5" descr="Kuva, joka sisältää kohteen puu, ulko, mies, henkilö&#10;&#10;Kuvaus luotu automaattisesti">
            <a:extLst>
              <a:ext uri="{FF2B5EF4-FFF2-40B4-BE49-F238E27FC236}">
                <a16:creationId xmlns:a16="http://schemas.microsoft.com/office/drawing/2014/main" id="{F99393EA-F997-1466-7E0E-AA3287A56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22" y="1862356"/>
            <a:ext cx="4699932" cy="3133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3076" descr="Käsi – aurinko">
            <a:extLst>
              <a:ext uri="{FF2B5EF4-FFF2-40B4-BE49-F238E27FC236}">
                <a16:creationId xmlns:a16="http://schemas.microsoft.com/office/drawing/2014/main" id="{D95B675D-B6A2-9708-0203-E02426E11A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50" r="11064" b="2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70" y="58092"/>
            <a:ext cx="4778387" cy="1628970"/>
          </a:xfrm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000" dirty="0">
                <a:latin typeface="+mn-lt"/>
              </a:rPr>
              <a:t>Uskonnottomuus osana maailmankuvaa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8810" y="2285995"/>
            <a:ext cx="4892747" cy="3973072"/>
          </a:xfrm>
        </p:spPr>
        <p:txBody>
          <a:bodyPr anchor="ctr">
            <a:noAutofit/>
          </a:bodyPr>
          <a:lstStyle/>
          <a:p>
            <a:r>
              <a:rPr lang="fi-FI" altLang="fi-FI" sz="2000" dirty="0"/>
              <a:t>Osa uskonnottomista pohtii aktiivisesti omaa uskonnottomuuttaan, mutta osa on uskonnon suhteen pikemminkin välinpitämättömiä. </a:t>
            </a:r>
          </a:p>
          <a:p>
            <a:r>
              <a:rPr lang="fi-FI" altLang="fi-FI" sz="2000" dirty="0"/>
              <a:t>Uskonnoton ihminen voi kuvata itseään esimerkiksi humanistiksi, ateistiksi, agnostikoksi, skeptikoksi tai vapaa-ajattelijaksi. </a:t>
            </a:r>
          </a:p>
          <a:p>
            <a:r>
              <a:rPr lang="fi-FI" altLang="fi-FI" sz="2000" dirty="0"/>
              <a:t>Suomessa toimii muutamia uskonnottomien järjestöjä, mutta vain pieni joukko uskonnottomista toimii niissä aktiivisesti. </a:t>
            </a:r>
          </a:p>
          <a:p>
            <a:r>
              <a:rPr lang="fi-FI" altLang="fi-FI" sz="2000" dirty="0"/>
              <a:t>Uskonnottomien suhde uskontoon voi vaihdella myönteisestä kriittiseen. Uusateismi edustaa erityisen kriittistä näkemystä.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3149" y="6356350"/>
            <a:ext cx="42564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fi-FI">
                <a:solidFill>
                  <a:srgbClr val="FFFFFF"/>
                </a:solidFill>
              </a:rPr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2901FB1B-E8C8-4B5E-B1C1-0BFDAE84AB66}" type="slidenum">
              <a:rPr lang="fi-FI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7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9532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Uskonnoton ajattelu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534013" cy="4633913"/>
          </a:xfrm>
        </p:spPr>
        <p:txBody>
          <a:bodyPr/>
          <a:lstStyle/>
          <a:p>
            <a:r>
              <a:rPr lang="fi-FI" altLang="fi-FI" sz="2200" dirty="0"/>
              <a:t>Naturalistinen käsitys maailmasta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Näkyväisen luonnon ulkopuolella ei ole yliluonnollista.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Luotetaan tieteeseen.</a:t>
            </a:r>
          </a:p>
          <a:p>
            <a:r>
              <a:rPr lang="fi-FI" altLang="fi-FI" sz="2200" dirty="0"/>
              <a:t>Moraali osana inhimillistä todellisuutta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Moraalin perusteluina ei voida käyttää ihmisen ulkopuolista auktoriteettia, kuten jumalaa.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6" name="Kuva 5" descr="Kuva, joka sisältää kohteen puu, ulko, rock, taivas&#10;&#10;Kuvaus luotu automaattisesti">
            <a:extLst>
              <a:ext uri="{FF2B5EF4-FFF2-40B4-BE49-F238E27FC236}">
                <a16:creationId xmlns:a16="http://schemas.microsoft.com/office/drawing/2014/main" id="{A6583823-2084-39C1-D94B-278ACECE5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2" y="1423171"/>
            <a:ext cx="3073908" cy="460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9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19532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Uskonnottomuuden historiaa Suomessa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Suomessa alettiin vaatia 1800-luvun lopulla uskonnon ja katsomuksen vapautta myös uskonnottomille.</a:t>
            </a:r>
          </a:p>
          <a:p>
            <a:r>
              <a:rPr lang="fi-FI" altLang="fi-FI" sz="2200" dirty="0"/>
              <a:t>Vuoden 1923 uskonnonvapauslaissa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annettiin oikeus erota kirkosta ja jättäytyä uskonnollisten yhdyskuntien ulkopuolelle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perustettiin uskonnottomien väestökirjanpitoa varten siviilirekisteri.</a:t>
            </a:r>
          </a:p>
          <a:p>
            <a:r>
              <a:rPr lang="fi-FI" altLang="fi-FI" sz="2200" dirty="0"/>
              <a:t>Siviilirekisteriin kuuluvat aloittivat yhdistystoiminnan 1930-luvulla.</a:t>
            </a:r>
          </a:p>
          <a:p>
            <a:r>
              <a:rPr lang="fi-FI" altLang="fi-FI" sz="2200" dirty="0"/>
              <a:t>Elämänkatsomustiedon opetus aloitettiin kouluissa 1985.</a:t>
            </a:r>
          </a:p>
          <a:p>
            <a:r>
              <a:rPr lang="fi-FI" altLang="fi-FI" sz="2200" dirty="0"/>
              <a:t>Suomalaiset järjestöt ovat mukana myös kansainvälisessä toiminnassa.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18. Uskonnottomat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9293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820</Words>
  <Application>Microsoft Office PowerPoint</Application>
  <PresentationFormat>Laajakuva</PresentationFormat>
  <Paragraphs>132</Paragraphs>
  <Slides>14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Office-teema</vt:lpstr>
      <vt:lpstr>UE 4 - Aikataulu   </vt:lpstr>
      <vt:lpstr>Tunnilla tänään </vt:lpstr>
      <vt:lpstr>Suomen ortodoksisen kirkon arkkipiispa Elia</vt:lpstr>
      <vt:lpstr>Suomen katolisen kirkon piispa Raimo Goyarrola</vt:lpstr>
      <vt:lpstr>18. Uskonnottomat</vt:lpstr>
      <vt:lpstr>Uskonnottomuus Suomessa</vt:lpstr>
      <vt:lpstr>Uskonnottomuus osana maailmankuvaa</vt:lpstr>
      <vt:lpstr>Uskonnoton ajattelu</vt:lpstr>
      <vt:lpstr>Uskonnottomuuden historiaa Suomessa</vt:lpstr>
      <vt:lpstr>Uskonnottomat järjestöt</vt:lpstr>
      <vt:lpstr>Uskonnottomuus päiväkodissa ja koulussa</vt:lpstr>
      <vt:lpstr>Uskonnottomuus ja elämänvaiheet</vt:lpstr>
      <vt:lpstr>Tee testi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Anne Saari</cp:lastModifiedBy>
  <cp:revision>42</cp:revision>
  <dcterms:created xsi:type="dcterms:W3CDTF">2021-06-01T16:07:13Z</dcterms:created>
  <dcterms:modified xsi:type="dcterms:W3CDTF">2026-04-28T10:24:03Z</dcterms:modified>
</cp:coreProperties>
</file>