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61" r:id="rId4"/>
    <p:sldId id="279" r:id="rId5"/>
    <p:sldId id="262" r:id="rId6"/>
    <p:sldId id="263" r:id="rId7"/>
    <p:sldId id="264" r:id="rId8"/>
    <p:sldId id="265" r:id="rId9"/>
    <p:sldId id="266" r:id="rId10"/>
    <p:sldId id="256" r:id="rId11"/>
    <p:sldId id="257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B0B46-14BE-4D23-BDE9-BD0EC420555F}" v="1" dt="2026-05-06T10:09:05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4F300BAD-BA7F-4E6A-A0DA-F4EB57F86994}"/>
    <pc:docChg chg="custSel addSld modSld">
      <pc:chgData name="Anne Saari" userId="06911239-b8a8-4566-8071-18295be52f0e" providerId="ADAL" clId="{4F300BAD-BA7F-4E6A-A0DA-F4EB57F86994}" dt="2026-05-06T10:09:06.677" v="784" actId="20577"/>
      <pc:docMkLst>
        <pc:docMk/>
      </pc:docMkLst>
      <pc:sldChg chg="add">
        <pc:chgData name="Anne Saari" userId="06911239-b8a8-4566-8071-18295be52f0e" providerId="ADAL" clId="{4F300BAD-BA7F-4E6A-A0DA-F4EB57F86994}" dt="2026-04-30T09:02:29.227" v="0"/>
        <pc:sldMkLst>
          <pc:docMk/>
          <pc:sldMk cId="0" sldId="261"/>
        </pc:sldMkLst>
      </pc:sldChg>
      <pc:sldChg chg="add">
        <pc:chgData name="Anne Saari" userId="06911239-b8a8-4566-8071-18295be52f0e" providerId="ADAL" clId="{4F300BAD-BA7F-4E6A-A0DA-F4EB57F86994}" dt="2026-04-30T09:02:29.227" v="0"/>
        <pc:sldMkLst>
          <pc:docMk/>
          <pc:sldMk cId="0" sldId="262"/>
        </pc:sldMkLst>
      </pc:sldChg>
      <pc:sldChg chg="modSp add mod">
        <pc:chgData name="Anne Saari" userId="06911239-b8a8-4566-8071-18295be52f0e" providerId="ADAL" clId="{4F300BAD-BA7F-4E6A-A0DA-F4EB57F86994}" dt="2026-05-04T10:44:11.339" v="628" actId="20577"/>
        <pc:sldMkLst>
          <pc:docMk/>
          <pc:sldMk cId="3532429182" sldId="263"/>
        </pc:sldMkLst>
        <pc:spChg chg="mod">
          <ac:chgData name="Anne Saari" userId="06911239-b8a8-4566-8071-18295be52f0e" providerId="ADAL" clId="{4F300BAD-BA7F-4E6A-A0DA-F4EB57F86994}" dt="2026-05-04T10:44:11.339" v="628" actId="20577"/>
          <ac:spMkLst>
            <pc:docMk/>
            <pc:sldMk cId="3532429182" sldId="263"/>
            <ac:spMk id="3075" creationId="{4B2E3F6B-2452-43DB-9BA0-AF372E3BB025}"/>
          </ac:spMkLst>
        </pc:spChg>
        <pc:picChg chg="mod">
          <ac:chgData name="Anne Saari" userId="06911239-b8a8-4566-8071-18295be52f0e" providerId="ADAL" clId="{4F300BAD-BA7F-4E6A-A0DA-F4EB57F86994}" dt="2026-05-04T10:18:17.498" v="475" actId="14100"/>
          <ac:picMkLst>
            <pc:docMk/>
            <pc:sldMk cId="3532429182" sldId="263"/>
            <ac:picMk id="6" creationId="{EC8F1C37-1ABF-1803-D04E-9F67D5380FC0}"/>
          </ac:picMkLst>
        </pc:picChg>
      </pc:sldChg>
      <pc:sldChg chg="modSp add mod">
        <pc:chgData name="Anne Saari" userId="06911239-b8a8-4566-8071-18295be52f0e" providerId="ADAL" clId="{4F300BAD-BA7F-4E6A-A0DA-F4EB57F86994}" dt="2026-05-04T10:51:15.025" v="630" actId="20577"/>
        <pc:sldMkLst>
          <pc:docMk/>
          <pc:sldMk cId="2782842311" sldId="264"/>
        </pc:sldMkLst>
        <pc:spChg chg="mod">
          <ac:chgData name="Anne Saari" userId="06911239-b8a8-4566-8071-18295be52f0e" providerId="ADAL" clId="{4F300BAD-BA7F-4E6A-A0DA-F4EB57F86994}" dt="2026-05-04T10:51:15.025" v="630" actId="20577"/>
          <ac:spMkLst>
            <pc:docMk/>
            <pc:sldMk cId="2782842311" sldId="264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4F300BAD-BA7F-4E6A-A0DA-F4EB57F86994}" dt="2026-05-06T10:09:06.677" v="784" actId="20577"/>
        <pc:sldMkLst>
          <pc:docMk/>
          <pc:sldMk cId="3861478011" sldId="265"/>
        </pc:sldMkLst>
        <pc:spChg chg="mod">
          <ac:chgData name="Anne Saari" userId="06911239-b8a8-4566-8071-18295be52f0e" providerId="ADAL" clId="{4F300BAD-BA7F-4E6A-A0DA-F4EB57F86994}" dt="2026-05-06T10:09:06.677" v="784" actId="20577"/>
          <ac:spMkLst>
            <pc:docMk/>
            <pc:sldMk cId="3861478011" sldId="265"/>
            <ac:spMk id="3075" creationId="{4B2E3F6B-2452-43DB-9BA0-AF372E3BB025}"/>
          </ac:spMkLst>
        </pc:spChg>
      </pc:sldChg>
      <pc:sldChg chg="add">
        <pc:chgData name="Anne Saari" userId="06911239-b8a8-4566-8071-18295be52f0e" providerId="ADAL" clId="{4F300BAD-BA7F-4E6A-A0DA-F4EB57F86994}" dt="2026-04-30T09:02:29.227" v="0"/>
        <pc:sldMkLst>
          <pc:docMk/>
          <pc:sldMk cId="1009484030" sldId="266"/>
        </pc:sldMkLst>
      </pc:sldChg>
      <pc:sldChg chg="modSp add mod">
        <pc:chgData name="Anne Saari" userId="06911239-b8a8-4566-8071-18295be52f0e" providerId="ADAL" clId="{4F300BAD-BA7F-4E6A-A0DA-F4EB57F86994}" dt="2026-04-30T09:06:14.343" v="107" actId="20577"/>
        <pc:sldMkLst>
          <pc:docMk/>
          <pc:sldMk cId="793626712" sldId="277"/>
        </pc:sldMkLst>
        <pc:graphicFrameChg chg="mod modGraphic">
          <ac:chgData name="Anne Saari" userId="06911239-b8a8-4566-8071-18295be52f0e" providerId="ADAL" clId="{4F300BAD-BA7F-4E6A-A0DA-F4EB57F86994}" dt="2026-04-30T09:06:14.343" v="107" actId="20577"/>
          <ac:graphicFrameMkLst>
            <pc:docMk/>
            <pc:sldMk cId="793626712" sldId="277"/>
            <ac:graphicFrameMk id="14" creationId="{B3A3C45C-3BD4-A465-64E7-76E4B67D2799}"/>
          </ac:graphicFrameMkLst>
        </pc:graphicFrameChg>
      </pc:sldChg>
      <pc:sldChg chg="modSp add mod">
        <pc:chgData name="Anne Saari" userId="06911239-b8a8-4566-8071-18295be52f0e" providerId="ADAL" clId="{4F300BAD-BA7F-4E6A-A0DA-F4EB57F86994}" dt="2026-05-06T09:21:02.302" v="754" actId="20577"/>
        <pc:sldMkLst>
          <pc:docMk/>
          <pc:sldMk cId="858308657" sldId="278"/>
        </pc:sldMkLst>
        <pc:graphicFrameChg chg="mod modGraphic">
          <ac:chgData name="Anne Saari" userId="06911239-b8a8-4566-8071-18295be52f0e" providerId="ADAL" clId="{4F300BAD-BA7F-4E6A-A0DA-F4EB57F86994}" dt="2026-05-06T09:21:02.302" v="754" actId="20577"/>
          <ac:graphicFrameMkLst>
            <pc:docMk/>
            <pc:sldMk cId="858308657" sldId="278"/>
            <ac:graphicFrameMk id="7" creationId="{78E2F468-A30C-CEA4-DB8B-46BB2D80016D}"/>
          </ac:graphicFrameMkLst>
        </pc:graphicFrameChg>
      </pc:sldChg>
      <pc:sldChg chg="modSp add mod">
        <pc:chgData name="Anne Saari" userId="06911239-b8a8-4566-8071-18295be52f0e" providerId="ADAL" clId="{4F300BAD-BA7F-4E6A-A0DA-F4EB57F86994}" dt="2026-05-04T10:41:17.503" v="587" actId="20577"/>
        <pc:sldMkLst>
          <pc:docMk/>
          <pc:sldMk cId="0" sldId="279"/>
        </pc:sldMkLst>
        <pc:spChg chg="mod">
          <ac:chgData name="Anne Saari" userId="06911239-b8a8-4566-8071-18295be52f0e" providerId="ADAL" clId="{4F300BAD-BA7F-4E6A-A0DA-F4EB57F86994}" dt="2026-05-04T10:41:17.503" v="587" actId="20577"/>
          <ac:spMkLst>
            <pc:docMk/>
            <pc:sldMk cId="0" sldId="279"/>
            <ac:spMk id="2" creationId="{45625FF0-2ADA-4718-9F13-0395B556DDC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59A41-3C79-4D98-A1F6-AA4409364B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A0FB3-A74A-49E2-AE6A-35DB4D8349C4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15 Suomen uskontotilanne ja sen muutokset &amp; uskonnonvapaus</a:t>
          </a:r>
          <a:br>
            <a:rPr lang="fi-FI" b="0" i="0" dirty="0"/>
          </a:br>
          <a:r>
            <a:rPr lang="fi-FI" b="0" i="0" dirty="0"/>
            <a:t> kpl 1-3</a:t>
          </a:r>
          <a:endParaRPr lang="en-US" dirty="0"/>
        </a:p>
      </dgm:t>
    </dgm:pt>
    <dgm:pt modelId="{DEFDCB24-D347-4169-8B02-B00C24450235}" type="parTrans" cxnId="{E10F6233-A5DB-4268-85CB-ACCFEAD2A7D3}">
      <dgm:prSet/>
      <dgm:spPr/>
      <dgm:t>
        <a:bodyPr/>
        <a:lstStyle/>
        <a:p>
          <a:endParaRPr lang="en-US"/>
        </a:p>
      </dgm:t>
    </dgm:pt>
    <dgm:pt modelId="{C2D247F2-435E-469C-94BB-F77652E04DE2}" type="sibTrans" cxnId="{E10F6233-A5DB-4268-85CB-ACCFEAD2A7D3}">
      <dgm:prSet/>
      <dgm:spPr/>
      <dgm:t>
        <a:bodyPr/>
        <a:lstStyle/>
        <a:p>
          <a:endParaRPr lang="en-US"/>
        </a:p>
      </dgm:t>
    </dgm:pt>
    <dgm:pt modelId="{B6A1B3E0-F6C5-4EC2-83D9-3A65605E81B5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16  Muinaisusko, katolisuus, Kustaa Vaasa ja puhdasoppisuus</a:t>
          </a:r>
          <a:br>
            <a:rPr lang="fi-FI" b="0" i="0" dirty="0"/>
          </a:br>
          <a:r>
            <a:rPr lang="fi-FI" b="0" i="0" dirty="0"/>
            <a:t>kpl 4-7</a:t>
          </a:r>
          <a:br>
            <a:rPr lang="fi-FI" b="0" i="0" dirty="0"/>
          </a:br>
          <a:r>
            <a:rPr lang="fi-FI" b="0" i="0" dirty="0"/>
            <a:t>1. media-analyysi 16.4.</a:t>
          </a:r>
          <a:endParaRPr lang="en-US" dirty="0"/>
        </a:p>
      </dgm:t>
    </dgm:pt>
    <dgm:pt modelId="{D00CC847-A37B-4A46-AB32-40B55776B4D3}" type="parTrans" cxnId="{2E0DF60D-DF82-413A-897C-7CB64BB08D4E}">
      <dgm:prSet/>
      <dgm:spPr/>
      <dgm:t>
        <a:bodyPr/>
        <a:lstStyle/>
        <a:p>
          <a:endParaRPr lang="en-US"/>
        </a:p>
      </dgm:t>
    </dgm:pt>
    <dgm:pt modelId="{8D288D5F-940B-4CF8-85BE-F388560E2236}" type="sibTrans" cxnId="{2E0DF60D-DF82-413A-897C-7CB64BB08D4E}">
      <dgm:prSet/>
      <dgm:spPr/>
      <dgm:t>
        <a:bodyPr/>
        <a:lstStyle/>
        <a:p>
          <a:endParaRPr lang="en-US"/>
        </a:p>
      </dgm:t>
    </dgm:pt>
    <dgm:pt modelId="{AD88D203-08D7-4098-93C0-3D9C983E5AD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Vk</a:t>
          </a:r>
          <a:r>
            <a:rPr lang="en-US" dirty="0"/>
            <a:t> 17 </a:t>
          </a:r>
          <a:r>
            <a:rPr lang="en-US" dirty="0" err="1"/>
            <a:t>Herätysliikkeet</a:t>
          </a:r>
          <a:r>
            <a:rPr lang="en-US" dirty="0"/>
            <a:t>, </a:t>
          </a:r>
          <a:r>
            <a:rPr lang="en-US" dirty="0" err="1"/>
            <a:t>kirkko&amp;kunnat</a:t>
          </a:r>
          <a:r>
            <a:rPr lang="en-US" dirty="0"/>
            <a:t> 1800-luku, </a:t>
          </a:r>
          <a:r>
            <a:rPr lang="en-US" dirty="0" err="1"/>
            <a:t>ev.lut.kirkko</a:t>
          </a:r>
          <a:r>
            <a:rPr lang="en-US" dirty="0"/>
            <a:t> 1900-luku</a:t>
          </a:r>
          <a:br>
            <a:rPr lang="en-US" dirty="0"/>
          </a:br>
          <a:r>
            <a:rPr lang="en-US" dirty="0" err="1"/>
            <a:t>kpl</a:t>
          </a:r>
          <a:r>
            <a:rPr lang="en-US" dirty="0"/>
            <a:t> 8-10 </a:t>
          </a:r>
        </a:p>
      </dgm:t>
    </dgm:pt>
    <dgm:pt modelId="{119623ED-55F9-42EE-95A2-43A060389EA2}" type="parTrans" cxnId="{099B0394-7097-487C-B662-239DE3A49477}">
      <dgm:prSet/>
      <dgm:spPr/>
      <dgm:t>
        <a:bodyPr/>
        <a:lstStyle/>
        <a:p>
          <a:endParaRPr lang="en-US"/>
        </a:p>
      </dgm:t>
    </dgm:pt>
    <dgm:pt modelId="{77D3D829-98C4-49B7-B5CD-C245CD8F9584}" type="sibTrans" cxnId="{099B0394-7097-487C-B662-239DE3A49477}">
      <dgm:prSet/>
      <dgm:spPr/>
      <dgm:t>
        <a:bodyPr/>
        <a:lstStyle/>
        <a:p>
          <a:endParaRPr lang="en-US"/>
        </a:p>
      </dgm:t>
    </dgm:pt>
    <dgm:pt modelId="{5B42962B-3E0A-420D-86EC-883AF58F4CD9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18 Monivalintakoe 28.4. </a:t>
          </a:r>
          <a:br>
            <a:rPr lang="fi-FI" b="0" i="0" dirty="0"/>
          </a:br>
          <a:r>
            <a:rPr lang="fi-FI" b="0" i="0" dirty="0"/>
            <a:t>kpl 11-14</a:t>
          </a:r>
        </a:p>
        <a:p>
          <a:r>
            <a:rPr lang="fi-FI" b="0" i="0" dirty="0"/>
            <a:t>Uskonnottomuus</a:t>
          </a:r>
          <a:br>
            <a:rPr lang="fi-FI" b="0" i="0" dirty="0"/>
          </a:br>
          <a:r>
            <a:rPr lang="fi-FI" b="0" i="0" dirty="0"/>
            <a:t>kpl 18</a:t>
          </a:r>
          <a:br>
            <a:rPr lang="fi-FI" b="0" i="0" dirty="0"/>
          </a:br>
          <a:endParaRPr lang="en-US" dirty="0"/>
        </a:p>
      </dgm:t>
    </dgm:pt>
    <dgm:pt modelId="{0A4FCE7E-F308-42E5-B86B-E45C07B9FFE2}" type="parTrans" cxnId="{AB9BA4E5-1080-44CC-9B06-E3F591103870}">
      <dgm:prSet/>
      <dgm:spPr/>
      <dgm:t>
        <a:bodyPr/>
        <a:lstStyle/>
        <a:p>
          <a:endParaRPr lang="en-US"/>
        </a:p>
      </dgm:t>
    </dgm:pt>
    <dgm:pt modelId="{D298763A-243A-4ED3-93A5-EFC615517119}" type="sibTrans" cxnId="{AB9BA4E5-1080-44CC-9B06-E3F591103870}">
      <dgm:prSet/>
      <dgm:spPr/>
      <dgm:t>
        <a:bodyPr/>
        <a:lstStyle/>
        <a:p>
          <a:endParaRPr lang="en-US"/>
        </a:p>
      </dgm:t>
    </dgm:pt>
    <dgm:pt modelId="{ECF5928B-7EF0-4F7F-878D-4038AACE1CD3}">
      <dgm:prSet/>
      <dgm:spPr>
        <a:solidFill>
          <a:schemeClr val="accent6"/>
        </a:solidFill>
      </dgm:spPr>
      <dgm:t>
        <a:bodyPr/>
        <a:lstStyle/>
        <a:p>
          <a:r>
            <a:rPr lang="fi-FI" b="0" i="0" dirty="0"/>
            <a:t>Vk 19 </a:t>
          </a:r>
          <a:r>
            <a:rPr lang="fi-FI" b="0" i="0"/>
            <a:t>Muslimit, juutalaiset vaihtoehtoinen </a:t>
          </a:r>
          <a:r>
            <a:rPr lang="fi-FI" b="0" i="0" dirty="0"/>
            <a:t>henkisyys ja uudet </a:t>
          </a:r>
          <a:r>
            <a:rPr lang="fi-FI" b="0" i="0"/>
            <a:t>yhteisöt Suomessa </a:t>
          </a:r>
          <a:br>
            <a:rPr lang="fi-FI" b="0" i="0" dirty="0"/>
          </a:br>
          <a:r>
            <a:rPr lang="fi-FI" b="0" i="0" dirty="0"/>
            <a:t>kpl 15-17</a:t>
          </a:r>
          <a:br>
            <a:rPr lang="fi-FI" b="0" i="0" dirty="0"/>
          </a:br>
          <a:endParaRPr lang="en-US" dirty="0"/>
        </a:p>
      </dgm:t>
    </dgm:pt>
    <dgm:pt modelId="{D59A3FD9-90E1-43C5-8DAC-6682AE52F8A3}" type="parTrans" cxnId="{D91632AB-81FE-414C-821B-4D8F187389EC}">
      <dgm:prSet/>
      <dgm:spPr/>
      <dgm:t>
        <a:bodyPr/>
        <a:lstStyle/>
        <a:p>
          <a:endParaRPr lang="en-US"/>
        </a:p>
      </dgm:t>
    </dgm:pt>
    <dgm:pt modelId="{16596EA1-D790-4C85-A159-E33CC0B1DA08}" type="sibTrans" cxnId="{D91632AB-81FE-414C-821B-4D8F187389EC}">
      <dgm:prSet/>
      <dgm:spPr/>
      <dgm:t>
        <a:bodyPr/>
        <a:lstStyle/>
        <a:p>
          <a:endParaRPr lang="en-US"/>
        </a:p>
      </dgm:t>
    </dgm:pt>
    <dgm:pt modelId="{969599C2-24F2-40EF-9899-005C12DEE2FE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20 Uskonto julkisessa elämässä</a:t>
          </a:r>
          <a:r>
            <a:rPr lang="fi-FI" b="0" i="0"/>
            <a:t>, kansalaistoiminta ym. </a:t>
          </a:r>
          <a:br>
            <a:rPr lang="fi-FI" b="0" i="0" dirty="0"/>
          </a:br>
          <a:r>
            <a:rPr lang="fi-FI" b="0" i="0" dirty="0"/>
            <a:t>kpl 19-21</a:t>
          </a:r>
          <a:br>
            <a:rPr lang="fi-FI" b="0" i="0" dirty="0"/>
          </a:br>
          <a:endParaRPr lang="en-US" dirty="0"/>
        </a:p>
      </dgm:t>
    </dgm:pt>
    <dgm:pt modelId="{7A6C9A3A-D52E-4698-BDEB-1B1FE71B126C}" type="parTrans" cxnId="{3E427004-B640-49DB-ADA3-AFFBAF75B246}">
      <dgm:prSet/>
      <dgm:spPr/>
      <dgm:t>
        <a:bodyPr/>
        <a:lstStyle/>
        <a:p>
          <a:endParaRPr lang="en-US"/>
        </a:p>
      </dgm:t>
    </dgm:pt>
    <dgm:pt modelId="{9DA47E28-933A-49DA-A488-F97466C186A1}" type="sibTrans" cxnId="{3E427004-B640-49DB-ADA3-AFFBAF75B246}">
      <dgm:prSet/>
      <dgm:spPr/>
      <dgm:t>
        <a:bodyPr/>
        <a:lstStyle/>
        <a:p>
          <a:endParaRPr lang="en-US"/>
        </a:p>
      </dgm:t>
    </dgm:pt>
    <dgm:pt modelId="{332FE298-B846-4F6C-9C40-02564DF6015D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21 Koe </a:t>
          </a:r>
          <a:br>
            <a:rPr lang="fi-FI" b="0" i="0" dirty="0"/>
          </a:br>
          <a:r>
            <a:rPr lang="fi-FI" b="0" i="0" dirty="0"/>
            <a:t>Maanantaina 18.5.</a:t>
          </a:r>
          <a:endParaRPr lang="en-US" dirty="0"/>
        </a:p>
      </dgm:t>
    </dgm:pt>
    <dgm:pt modelId="{2408C95B-54E5-49CA-BDAE-E4A99830FA55}" type="parTrans" cxnId="{F923DDD3-6753-414D-8B2D-5F35E0F7CBF9}">
      <dgm:prSet/>
      <dgm:spPr/>
      <dgm:t>
        <a:bodyPr/>
        <a:lstStyle/>
        <a:p>
          <a:endParaRPr lang="en-US"/>
        </a:p>
      </dgm:t>
    </dgm:pt>
    <dgm:pt modelId="{5A00BC94-3EB1-47FB-ACE5-289A0A5C0207}" type="sibTrans" cxnId="{F923DDD3-6753-414D-8B2D-5F35E0F7CBF9}">
      <dgm:prSet/>
      <dgm:spPr/>
      <dgm:t>
        <a:bodyPr/>
        <a:lstStyle/>
        <a:p>
          <a:endParaRPr lang="en-US"/>
        </a:p>
      </dgm:t>
    </dgm:pt>
    <dgm:pt modelId="{A41B2926-39DE-4EE2-AAC7-E67C3F3602B8}">
      <dgm:prSet/>
      <dgm:spPr>
        <a:solidFill>
          <a:schemeClr val="accent4"/>
        </a:solidFill>
      </dgm:spPr>
      <dgm:t>
        <a:bodyPr/>
        <a:lstStyle/>
        <a:p>
          <a:r>
            <a:rPr lang="fi-FI" dirty="0"/>
            <a:t>Kesäloma!!!!</a:t>
          </a:r>
        </a:p>
      </dgm:t>
    </dgm:pt>
    <dgm:pt modelId="{EEEB2C8D-8BCB-42F7-B62F-42742002793B}" type="parTrans" cxnId="{01DC7F39-6786-4EB5-87A8-19D8E6F65069}">
      <dgm:prSet/>
      <dgm:spPr/>
      <dgm:t>
        <a:bodyPr/>
        <a:lstStyle/>
        <a:p>
          <a:endParaRPr lang="fi-FI"/>
        </a:p>
      </dgm:t>
    </dgm:pt>
    <dgm:pt modelId="{CA3E6B93-E40B-41EF-B52D-5D954DCB55B9}" type="sibTrans" cxnId="{01DC7F39-6786-4EB5-87A8-19D8E6F65069}">
      <dgm:prSet/>
      <dgm:spPr/>
      <dgm:t>
        <a:bodyPr/>
        <a:lstStyle/>
        <a:p>
          <a:endParaRPr lang="fi-FI"/>
        </a:p>
      </dgm:t>
    </dgm:pt>
    <dgm:pt modelId="{B46AF4D1-F901-458A-ABAF-699F5EDC8EB1}" type="pres">
      <dgm:prSet presAssocID="{FA959A41-3C79-4D98-A1F6-AA4409364BE9}" presName="Name0" presStyleCnt="0">
        <dgm:presLayoutVars>
          <dgm:dir/>
          <dgm:resizeHandles val="exact"/>
        </dgm:presLayoutVars>
      </dgm:prSet>
      <dgm:spPr/>
    </dgm:pt>
    <dgm:pt modelId="{8172D87A-844F-46BD-A38C-A36AE6E4F172}" type="pres">
      <dgm:prSet presAssocID="{869A0FB3-A74A-49E2-AE6A-35DB4D8349C4}" presName="node" presStyleLbl="node1" presStyleIdx="0" presStyleCnt="8">
        <dgm:presLayoutVars>
          <dgm:bulletEnabled val="1"/>
        </dgm:presLayoutVars>
      </dgm:prSet>
      <dgm:spPr/>
    </dgm:pt>
    <dgm:pt modelId="{5D2AD507-5CC3-4BB1-89E9-1B803D25A5F5}" type="pres">
      <dgm:prSet presAssocID="{C2D247F2-435E-469C-94BB-F77652E04DE2}" presName="sibTrans" presStyleLbl="sibTrans1D1" presStyleIdx="0" presStyleCnt="7"/>
      <dgm:spPr/>
    </dgm:pt>
    <dgm:pt modelId="{79459A4A-95E1-4CEF-8FF3-077238A834CE}" type="pres">
      <dgm:prSet presAssocID="{C2D247F2-435E-469C-94BB-F77652E04DE2}" presName="connectorText" presStyleLbl="sibTrans1D1" presStyleIdx="0" presStyleCnt="7"/>
      <dgm:spPr/>
    </dgm:pt>
    <dgm:pt modelId="{5A8632B1-03FE-4EF5-A682-4C5B060469E3}" type="pres">
      <dgm:prSet presAssocID="{B6A1B3E0-F6C5-4EC2-83D9-3A65605E81B5}" presName="node" presStyleLbl="node1" presStyleIdx="1" presStyleCnt="8" custLinFactNeighborY="2354">
        <dgm:presLayoutVars>
          <dgm:bulletEnabled val="1"/>
        </dgm:presLayoutVars>
      </dgm:prSet>
      <dgm:spPr/>
    </dgm:pt>
    <dgm:pt modelId="{86AC73F3-6330-4549-A184-EE70ECC96E0F}" type="pres">
      <dgm:prSet presAssocID="{8D288D5F-940B-4CF8-85BE-F388560E2236}" presName="sibTrans" presStyleLbl="sibTrans1D1" presStyleIdx="1" presStyleCnt="7"/>
      <dgm:spPr/>
    </dgm:pt>
    <dgm:pt modelId="{DB4A5DFB-77F5-41E9-92D4-36E2B42BF143}" type="pres">
      <dgm:prSet presAssocID="{8D288D5F-940B-4CF8-85BE-F388560E2236}" presName="connectorText" presStyleLbl="sibTrans1D1" presStyleIdx="1" presStyleCnt="7"/>
      <dgm:spPr/>
    </dgm:pt>
    <dgm:pt modelId="{28ACC80B-4F4E-4487-ACC2-40C74EA19A91}" type="pres">
      <dgm:prSet presAssocID="{AD88D203-08D7-4098-93C0-3D9C983E5AD4}" presName="node" presStyleLbl="node1" presStyleIdx="2" presStyleCnt="8">
        <dgm:presLayoutVars>
          <dgm:bulletEnabled val="1"/>
        </dgm:presLayoutVars>
      </dgm:prSet>
      <dgm:spPr/>
    </dgm:pt>
    <dgm:pt modelId="{69E1FC5B-2C60-4969-A63D-29707F0EE70F}" type="pres">
      <dgm:prSet presAssocID="{77D3D829-98C4-49B7-B5CD-C245CD8F9584}" presName="sibTrans" presStyleLbl="sibTrans1D1" presStyleIdx="2" presStyleCnt="7"/>
      <dgm:spPr/>
    </dgm:pt>
    <dgm:pt modelId="{DE7DC16B-A017-4C3E-8F0A-5F496ECA5D3E}" type="pres">
      <dgm:prSet presAssocID="{77D3D829-98C4-49B7-B5CD-C245CD8F9584}" presName="connectorText" presStyleLbl="sibTrans1D1" presStyleIdx="2" presStyleCnt="7"/>
      <dgm:spPr/>
    </dgm:pt>
    <dgm:pt modelId="{249B482F-CFFD-48EC-8710-4545F281FC93}" type="pres">
      <dgm:prSet presAssocID="{5B42962B-3E0A-420D-86EC-883AF58F4CD9}" presName="node" presStyleLbl="node1" presStyleIdx="3" presStyleCnt="8">
        <dgm:presLayoutVars>
          <dgm:bulletEnabled val="1"/>
        </dgm:presLayoutVars>
      </dgm:prSet>
      <dgm:spPr/>
    </dgm:pt>
    <dgm:pt modelId="{A0922EFF-8B39-4C3E-8A38-EEE0D7CACC12}" type="pres">
      <dgm:prSet presAssocID="{D298763A-243A-4ED3-93A5-EFC615517119}" presName="sibTrans" presStyleLbl="sibTrans1D1" presStyleIdx="3" presStyleCnt="7"/>
      <dgm:spPr/>
    </dgm:pt>
    <dgm:pt modelId="{84E8528E-A89F-4F6E-95AA-E27796CBF0D8}" type="pres">
      <dgm:prSet presAssocID="{D298763A-243A-4ED3-93A5-EFC615517119}" presName="connectorText" presStyleLbl="sibTrans1D1" presStyleIdx="3" presStyleCnt="7"/>
      <dgm:spPr/>
    </dgm:pt>
    <dgm:pt modelId="{D82A9C05-7B42-41BC-9859-0FCBC23A9C11}" type="pres">
      <dgm:prSet presAssocID="{ECF5928B-7EF0-4F7F-878D-4038AACE1CD3}" presName="node" presStyleLbl="node1" presStyleIdx="4" presStyleCnt="8">
        <dgm:presLayoutVars>
          <dgm:bulletEnabled val="1"/>
        </dgm:presLayoutVars>
      </dgm:prSet>
      <dgm:spPr/>
    </dgm:pt>
    <dgm:pt modelId="{E57EBE57-4534-4FF9-94CB-B3D70C27AD99}" type="pres">
      <dgm:prSet presAssocID="{16596EA1-D790-4C85-A159-E33CC0B1DA08}" presName="sibTrans" presStyleLbl="sibTrans1D1" presStyleIdx="4" presStyleCnt="7"/>
      <dgm:spPr/>
    </dgm:pt>
    <dgm:pt modelId="{A1B9D0C8-9B6A-4ECC-9BF2-34EB1A7CB492}" type="pres">
      <dgm:prSet presAssocID="{16596EA1-D790-4C85-A159-E33CC0B1DA08}" presName="connectorText" presStyleLbl="sibTrans1D1" presStyleIdx="4" presStyleCnt="7"/>
      <dgm:spPr/>
    </dgm:pt>
    <dgm:pt modelId="{2015E021-2E5B-4A1A-80F7-D19BE1150D71}" type="pres">
      <dgm:prSet presAssocID="{969599C2-24F2-40EF-9899-005C12DEE2FE}" presName="node" presStyleLbl="node1" presStyleIdx="5" presStyleCnt="8">
        <dgm:presLayoutVars>
          <dgm:bulletEnabled val="1"/>
        </dgm:presLayoutVars>
      </dgm:prSet>
      <dgm:spPr/>
    </dgm:pt>
    <dgm:pt modelId="{B96A61BC-CE4A-4419-9A5E-7CF7E92FAC8F}" type="pres">
      <dgm:prSet presAssocID="{9DA47E28-933A-49DA-A488-F97466C186A1}" presName="sibTrans" presStyleLbl="sibTrans1D1" presStyleIdx="5" presStyleCnt="7"/>
      <dgm:spPr/>
    </dgm:pt>
    <dgm:pt modelId="{17DBDA05-7D74-4DAE-8BD9-C467FD65C163}" type="pres">
      <dgm:prSet presAssocID="{9DA47E28-933A-49DA-A488-F97466C186A1}" presName="connectorText" presStyleLbl="sibTrans1D1" presStyleIdx="5" presStyleCnt="7"/>
      <dgm:spPr/>
    </dgm:pt>
    <dgm:pt modelId="{AB37E823-A964-4D48-ABFA-A674847AFAF2}" type="pres">
      <dgm:prSet presAssocID="{332FE298-B846-4F6C-9C40-02564DF6015D}" presName="node" presStyleLbl="node1" presStyleIdx="6" presStyleCnt="8">
        <dgm:presLayoutVars>
          <dgm:bulletEnabled val="1"/>
        </dgm:presLayoutVars>
      </dgm:prSet>
      <dgm:spPr/>
    </dgm:pt>
    <dgm:pt modelId="{56891278-467D-4D23-BB9B-15C6ECDB1147}" type="pres">
      <dgm:prSet presAssocID="{5A00BC94-3EB1-47FB-ACE5-289A0A5C0207}" presName="sibTrans" presStyleLbl="sibTrans1D1" presStyleIdx="6" presStyleCnt="7"/>
      <dgm:spPr/>
    </dgm:pt>
    <dgm:pt modelId="{94BCE7EE-329A-4550-B1F5-076E14E614C2}" type="pres">
      <dgm:prSet presAssocID="{5A00BC94-3EB1-47FB-ACE5-289A0A5C0207}" presName="connectorText" presStyleLbl="sibTrans1D1" presStyleIdx="6" presStyleCnt="7"/>
      <dgm:spPr/>
    </dgm:pt>
    <dgm:pt modelId="{FBBA4C8E-B440-4F58-A4DA-E1842858991F}" type="pres">
      <dgm:prSet presAssocID="{A41B2926-39DE-4EE2-AAC7-E67C3F3602B8}" presName="node" presStyleLbl="node1" presStyleIdx="7" presStyleCnt="8">
        <dgm:presLayoutVars>
          <dgm:bulletEnabled val="1"/>
        </dgm:presLayoutVars>
      </dgm:prSet>
      <dgm:spPr/>
    </dgm:pt>
  </dgm:ptLst>
  <dgm:cxnLst>
    <dgm:cxn modelId="{3E427004-B640-49DB-ADA3-AFFBAF75B246}" srcId="{FA959A41-3C79-4D98-A1F6-AA4409364BE9}" destId="{969599C2-24F2-40EF-9899-005C12DEE2FE}" srcOrd="5" destOrd="0" parTransId="{7A6C9A3A-D52E-4698-BDEB-1B1FE71B126C}" sibTransId="{9DA47E28-933A-49DA-A488-F97466C186A1}"/>
    <dgm:cxn modelId="{6DAC4B0C-4C95-46E4-931F-A57EDD933F2B}" type="presOf" srcId="{D298763A-243A-4ED3-93A5-EFC615517119}" destId="{84E8528E-A89F-4F6E-95AA-E27796CBF0D8}" srcOrd="1" destOrd="0" presId="urn:microsoft.com/office/officeart/2016/7/layout/RepeatingBendingProcessNew"/>
    <dgm:cxn modelId="{2E0DF60D-DF82-413A-897C-7CB64BB08D4E}" srcId="{FA959A41-3C79-4D98-A1F6-AA4409364BE9}" destId="{B6A1B3E0-F6C5-4EC2-83D9-3A65605E81B5}" srcOrd="1" destOrd="0" parTransId="{D00CC847-A37B-4A46-AB32-40B55776B4D3}" sibTransId="{8D288D5F-940B-4CF8-85BE-F388560E2236}"/>
    <dgm:cxn modelId="{F74EA50E-40A4-41CB-8375-A4E4218239AF}" type="presOf" srcId="{9DA47E28-933A-49DA-A488-F97466C186A1}" destId="{B96A61BC-CE4A-4419-9A5E-7CF7E92FAC8F}" srcOrd="0" destOrd="0" presId="urn:microsoft.com/office/officeart/2016/7/layout/RepeatingBendingProcessNew"/>
    <dgm:cxn modelId="{09ECD20F-2DD3-4C85-A2F9-1CE6FAB480D8}" type="presOf" srcId="{77D3D829-98C4-49B7-B5CD-C245CD8F9584}" destId="{69E1FC5B-2C60-4969-A63D-29707F0EE70F}" srcOrd="0" destOrd="0" presId="urn:microsoft.com/office/officeart/2016/7/layout/RepeatingBendingProcessNew"/>
    <dgm:cxn modelId="{BAD28D17-E285-4C78-B3EF-9B85AEC464E8}" type="presOf" srcId="{A41B2926-39DE-4EE2-AAC7-E67C3F3602B8}" destId="{FBBA4C8E-B440-4F58-A4DA-E1842858991F}" srcOrd="0" destOrd="0" presId="urn:microsoft.com/office/officeart/2016/7/layout/RepeatingBendingProcessNew"/>
    <dgm:cxn modelId="{E10F6233-A5DB-4268-85CB-ACCFEAD2A7D3}" srcId="{FA959A41-3C79-4D98-A1F6-AA4409364BE9}" destId="{869A0FB3-A74A-49E2-AE6A-35DB4D8349C4}" srcOrd="0" destOrd="0" parTransId="{DEFDCB24-D347-4169-8B02-B00C24450235}" sibTransId="{C2D247F2-435E-469C-94BB-F77652E04DE2}"/>
    <dgm:cxn modelId="{705D1639-5BB8-4A18-8F33-994017632EF8}" type="presOf" srcId="{5A00BC94-3EB1-47FB-ACE5-289A0A5C0207}" destId="{56891278-467D-4D23-BB9B-15C6ECDB1147}" srcOrd="0" destOrd="0" presId="urn:microsoft.com/office/officeart/2016/7/layout/RepeatingBendingProcessNew"/>
    <dgm:cxn modelId="{01DC7F39-6786-4EB5-87A8-19D8E6F65069}" srcId="{FA959A41-3C79-4D98-A1F6-AA4409364BE9}" destId="{A41B2926-39DE-4EE2-AAC7-E67C3F3602B8}" srcOrd="7" destOrd="0" parTransId="{EEEB2C8D-8BCB-42F7-B62F-42742002793B}" sibTransId="{CA3E6B93-E40B-41EF-B52D-5D954DCB55B9}"/>
    <dgm:cxn modelId="{3403403B-C929-48C1-8FB0-021CFDA8E798}" type="presOf" srcId="{C2D247F2-435E-469C-94BB-F77652E04DE2}" destId="{79459A4A-95E1-4CEF-8FF3-077238A834CE}" srcOrd="1" destOrd="0" presId="urn:microsoft.com/office/officeart/2016/7/layout/RepeatingBendingProcessNew"/>
    <dgm:cxn modelId="{A8B40742-132A-4374-8ADB-E13199890FB9}" type="presOf" srcId="{9DA47E28-933A-49DA-A488-F97466C186A1}" destId="{17DBDA05-7D74-4DAE-8BD9-C467FD65C163}" srcOrd="1" destOrd="0" presId="urn:microsoft.com/office/officeart/2016/7/layout/RepeatingBendingProcessNew"/>
    <dgm:cxn modelId="{49A76A63-C2F9-4B4D-84BA-416CFFE055B2}" type="presOf" srcId="{16596EA1-D790-4C85-A159-E33CC0B1DA08}" destId="{A1B9D0C8-9B6A-4ECC-9BF2-34EB1A7CB492}" srcOrd="1" destOrd="0" presId="urn:microsoft.com/office/officeart/2016/7/layout/RepeatingBendingProcessNew"/>
    <dgm:cxn modelId="{DD755043-A974-411A-9B87-A6F9EC808298}" type="presOf" srcId="{AD88D203-08D7-4098-93C0-3D9C983E5AD4}" destId="{28ACC80B-4F4E-4487-ACC2-40C74EA19A91}" srcOrd="0" destOrd="0" presId="urn:microsoft.com/office/officeart/2016/7/layout/RepeatingBendingProcessNew"/>
    <dgm:cxn modelId="{CA30856D-DE52-43FD-A4CA-E76044729798}" type="presOf" srcId="{332FE298-B846-4F6C-9C40-02564DF6015D}" destId="{AB37E823-A964-4D48-ABFA-A674847AFAF2}" srcOrd="0" destOrd="0" presId="urn:microsoft.com/office/officeart/2016/7/layout/RepeatingBendingProcessNew"/>
    <dgm:cxn modelId="{F9CDA658-E1AF-4DAA-B0AB-9FDC2ABC4BC6}" type="presOf" srcId="{B6A1B3E0-F6C5-4EC2-83D9-3A65605E81B5}" destId="{5A8632B1-03FE-4EF5-A682-4C5B060469E3}" srcOrd="0" destOrd="0" presId="urn:microsoft.com/office/officeart/2016/7/layout/RepeatingBendingProcessNew"/>
    <dgm:cxn modelId="{B25BD580-B557-4E17-979C-017A8EEC0562}" type="presOf" srcId="{5A00BC94-3EB1-47FB-ACE5-289A0A5C0207}" destId="{94BCE7EE-329A-4550-B1F5-076E14E614C2}" srcOrd="1" destOrd="0" presId="urn:microsoft.com/office/officeart/2016/7/layout/RepeatingBendingProcessNew"/>
    <dgm:cxn modelId="{488F8185-3441-4462-AE04-447672B231DB}" type="presOf" srcId="{969599C2-24F2-40EF-9899-005C12DEE2FE}" destId="{2015E021-2E5B-4A1A-80F7-D19BE1150D71}" srcOrd="0" destOrd="0" presId="urn:microsoft.com/office/officeart/2016/7/layout/RepeatingBendingProcessNew"/>
    <dgm:cxn modelId="{099B0394-7097-487C-B662-239DE3A49477}" srcId="{FA959A41-3C79-4D98-A1F6-AA4409364BE9}" destId="{AD88D203-08D7-4098-93C0-3D9C983E5AD4}" srcOrd="2" destOrd="0" parTransId="{119623ED-55F9-42EE-95A2-43A060389EA2}" sibTransId="{77D3D829-98C4-49B7-B5CD-C245CD8F9584}"/>
    <dgm:cxn modelId="{D72647AA-60B1-4601-9DB1-D40A67D042CC}" type="presOf" srcId="{FA959A41-3C79-4D98-A1F6-AA4409364BE9}" destId="{B46AF4D1-F901-458A-ABAF-699F5EDC8EB1}" srcOrd="0" destOrd="0" presId="urn:microsoft.com/office/officeart/2016/7/layout/RepeatingBendingProcessNew"/>
    <dgm:cxn modelId="{D91632AB-81FE-414C-821B-4D8F187389EC}" srcId="{FA959A41-3C79-4D98-A1F6-AA4409364BE9}" destId="{ECF5928B-7EF0-4F7F-878D-4038AACE1CD3}" srcOrd="4" destOrd="0" parTransId="{D59A3FD9-90E1-43C5-8DAC-6682AE52F8A3}" sibTransId="{16596EA1-D790-4C85-A159-E33CC0B1DA08}"/>
    <dgm:cxn modelId="{BDA1DBAD-0604-4F3C-BC1B-D696FA5DA379}" type="presOf" srcId="{D298763A-243A-4ED3-93A5-EFC615517119}" destId="{A0922EFF-8B39-4C3E-8A38-EEE0D7CACC12}" srcOrd="0" destOrd="0" presId="urn:microsoft.com/office/officeart/2016/7/layout/RepeatingBendingProcessNew"/>
    <dgm:cxn modelId="{893A3BB5-C0EA-4E35-A289-6E8A967BCD86}" type="presOf" srcId="{77D3D829-98C4-49B7-B5CD-C245CD8F9584}" destId="{DE7DC16B-A017-4C3E-8F0A-5F496ECA5D3E}" srcOrd="1" destOrd="0" presId="urn:microsoft.com/office/officeart/2016/7/layout/RepeatingBendingProcessNew"/>
    <dgm:cxn modelId="{86958FBD-0D90-4254-87E7-A9198C91AA22}" type="presOf" srcId="{5B42962B-3E0A-420D-86EC-883AF58F4CD9}" destId="{249B482F-CFFD-48EC-8710-4545F281FC93}" srcOrd="0" destOrd="0" presId="urn:microsoft.com/office/officeart/2016/7/layout/RepeatingBendingProcessNew"/>
    <dgm:cxn modelId="{9E688CCB-7FE9-4841-B4E7-CACFD86196B4}" type="presOf" srcId="{8D288D5F-940B-4CF8-85BE-F388560E2236}" destId="{DB4A5DFB-77F5-41E9-92D4-36E2B42BF143}" srcOrd="1" destOrd="0" presId="urn:microsoft.com/office/officeart/2016/7/layout/RepeatingBendingProcessNew"/>
    <dgm:cxn modelId="{C64D0DD3-1A83-4BD1-8949-1939188AF3BD}" type="presOf" srcId="{16596EA1-D790-4C85-A159-E33CC0B1DA08}" destId="{E57EBE57-4534-4FF9-94CB-B3D70C27AD99}" srcOrd="0" destOrd="0" presId="urn:microsoft.com/office/officeart/2016/7/layout/RepeatingBendingProcessNew"/>
    <dgm:cxn modelId="{F923DDD3-6753-414D-8B2D-5F35E0F7CBF9}" srcId="{FA959A41-3C79-4D98-A1F6-AA4409364BE9}" destId="{332FE298-B846-4F6C-9C40-02564DF6015D}" srcOrd="6" destOrd="0" parTransId="{2408C95B-54E5-49CA-BDAE-E4A99830FA55}" sibTransId="{5A00BC94-3EB1-47FB-ACE5-289A0A5C0207}"/>
    <dgm:cxn modelId="{1108CAE0-20F3-49FF-B705-E5E478C3B2A3}" type="presOf" srcId="{869A0FB3-A74A-49E2-AE6A-35DB4D8349C4}" destId="{8172D87A-844F-46BD-A38C-A36AE6E4F172}" srcOrd="0" destOrd="0" presId="urn:microsoft.com/office/officeart/2016/7/layout/RepeatingBendingProcessNew"/>
    <dgm:cxn modelId="{AB9BA4E5-1080-44CC-9B06-E3F591103870}" srcId="{FA959A41-3C79-4D98-A1F6-AA4409364BE9}" destId="{5B42962B-3E0A-420D-86EC-883AF58F4CD9}" srcOrd="3" destOrd="0" parTransId="{0A4FCE7E-F308-42E5-B86B-E45C07B9FFE2}" sibTransId="{D298763A-243A-4ED3-93A5-EFC615517119}"/>
    <dgm:cxn modelId="{D5EF2EEA-67E2-4D48-A7CC-E9D32278254F}" type="presOf" srcId="{C2D247F2-435E-469C-94BB-F77652E04DE2}" destId="{5D2AD507-5CC3-4BB1-89E9-1B803D25A5F5}" srcOrd="0" destOrd="0" presId="urn:microsoft.com/office/officeart/2016/7/layout/RepeatingBendingProcessNew"/>
    <dgm:cxn modelId="{2F14C6EB-69D9-414B-A6C7-EF68FFFE4512}" type="presOf" srcId="{ECF5928B-7EF0-4F7F-878D-4038AACE1CD3}" destId="{D82A9C05-7B42-41BC-9859-0FCBC23A9C11}" srcOrd="0" destOrd="0" presId="urn:microsoft.com/office/officeart/2016/7/layout/RepeatingBendingProcessNew"/>
    <dgm:cxn modelId="{4773B4FB-8DE9-4767-B71C-C9FDE01DC1CB}" type="presOf" srcId="{8D288D5F-940B-4CF8-85BE-F388560E2236}" destId="{86AC73F3-6330-4549-A184-EE70ECC96E0F}" srcOrd="0" destOrd="0" presId="urn:microsoft.com/office/officeart/2016/7/layout/RepeatingBendingProcessNew"/>
    <dgm:cxn modelId="{0524A4C3-51D8-4D41-8EBE-B0BCEB4C1787}" type="presParOf" srcId="{B46AF4D1-F901-458A-ABAF-699F5EDC8EB1}" destId="{8172D87A-844F-46BD-A38C-A36AE6E4F172}" srcOrd="0" destOrd="0" presId="urn:microsoft.com/office/officeart/2016/7/layout/RepeatingBendingProcessNew"/>
    <dgm:cxn modelId="{B4A079FC-AB63-4372-B89E-B24288955016}" type="presParOf" srcId="{B46AF4D1-F901-458A-ABAF-699F5EDC8EB1}" destId="{5D2AD507-5CC3-4BB1-89E9-1B803D25A5F5}" srcOrd="1" destOrd="0" presId="urn:microsoft.com/office/officeart/2016/7/layout/RepeatingBendingProcessNew"/>
    <dgm:cxn modelId="{083CE1A0-BF0E-42A4-AE3E-C33A45086800}" type="presParOf" srcId="{5D2AD507-5CC3-4BB1-89E9-1B803D25A5F5}" destId="{79459A4A-95E1-4CEF-8FF3-077238A834CE}" srcOrd="0" destOrd="0" presId="urn:microsoft.com/office/officeart/2016/7/layout/RepeatingBendingProcessNew"/>
    <dgm:cxn modelId="{5B1959C9-24CD-4679-BE09-6247B73AAF01}" type="presParOf" srcId="{B46AF4D1-F901-458A-ABAF-699F5EDC8EB1}" destId="{5A8632B1-03FE-4EF5-A682-4C5B060469E3}" srcOrd="2" destOrd="0" presId="urn:microsoft.com/office/officeart/2016/7/layout/RepeatingBendingProcessNew"/>
    <dgm:cxn modelId="{4F9BC587-D5D1-4F46-8BE4-21FD601903E8}" type="presParOf" srcId="{B46AF4D1-F901-458A-ABAF-699F5EDC8EB1}" destId="{86AC73F3-6330-4549-A184-EE70ECC96E0F}" srcOrd="3" destOrd="0" presId="urn:microsoft.com/office/officeart/2016/7/layout/RepeatingBendingProcessNew"/>
    <dgm:cxn modelId="{5551A054-B7C0-48FB-881C-8CC547967AE7}" type="presParOf" srcId="{86AC73F3-6330-4549-A184-EE70ECC96E0F}" destId="{DB4A5DFB-77F5-41E9-92D4-36E2B42BF143}" srcOrd="0" destOrd="0" presId="urn:microsoft.com/office/officeart/2016/7/layout/RepeatingBendingProcessNew"/>
    <dgm:cxn modelId="{6A7C0B3B-7863-428F-A2E4-EF42BA5635AB}" type="presParOf" srcId="{B46AF4D1-F901-458A-ABAF-699F5EDC8EB1}" destId="{28ACC80B-4F4E-4487-ACC2-40C74EA19A91}" srcOrd="4" destOrd="0" presId="urn:microsoft.com/office/officeart/2016/7/layout/RepeatingBendingProcessNew"/>
    <dgm:cxn modelId="{BDD938E3-407C-4113-852B-87A6EDB06E54}" type="presParOf" srcId="{B46AF4D1-F901-458A-ABAF-699F5EDC8EB1}" destId="{69E1FC5B-2C60-4969-A63D-29707F0EE70F}" srcOrd="5" destOrd="0" presId="urn:microsoft.com/office/officeart/2016/7/layout/RepeatingBendingProcessNew"/>
    <dgm:cxn modelId="{E0F93F76-EB68-4825-8646-D17E582D95F9}" type="presParOf" srcId="{69E1FC5B-2C60-4969-A63D-29707F0EE70F}" destId="{DE7DC16B-A017-4C3E-8F0A-5F496ECA5D3E}" srcOrd="0" destOrd="0" presId="urn:microsoft.com/office/officeart/2016/7/layout/RepeatingBendingProcessNew"/>
    <dgm:cxn modelId="{9E6B3757-87E3-443E-A1E1-8032ADC4C66A}" type="presParOf" srcId="{B46AF4D1-F901-458A-ABAF-699F5EDC8EB1}" destId="{249B482F-CFFD-48EC-8710-4545F281FC93}" srcOrd="6" destOrd="0" presId="urn:microsoft.com/office/officeart/2016/7/layout/RepeatingBendingProcessNew"/>
    <dgm:cxn modelId="{588E6850-8BAC-4237-97B9-AF35913A687B}" type="presParOf" srcId="{B46AF4D1-F901-458A-ABAF-699F5EDC8EB1}" destId="{A0922EFF-8B39-4C3E-8A38-EEE0D7CACC12}" srcOrd="7" destOrd="0" presId="urn:microsoft.com/office/officeart/2016/7/layout/RepeatingBendingProcessNew"/>
    <dgm:cxn modelId="{A798E55D-23F7-49E3-BC4A-D47E9109B007}" type="presParOf" srcId="{A0922EFF-8B39-4C3E-8A38-EEE0D7CACC12}" destId="{84E8528E-A89F-4F6E-95AA-E27796CBF0D8}" srcOrd="0" destOrd="0" presId="urn:microsoft.com/office/officeart/2016/7/layout/RepeatingBendingProcessNew"/>
    <dgm:cxn modelId="{295CC2D4-1679-49A1-8DAA-8B51CC002397}" type="presParOf" srcId="{B46AF4D1-F901-458A-ABAF-699F5EDC8EB1}" destId="{D82A9C05-7B42-41BC-9859-0FCBC23A9C11}" srcOrd="8" destOrd="0" presId="urn:microsoft.com/office/officeart/2016/7/layout/RepeatingBendingProcessNew"/>
    <dgm:cxn modelId="{B593257B-8925-44D3-B824-93ED444E6BCA}" type="presParOf" srcId="{B46AF4D1-F901-458A-ABAF-699F5EDC8EB1}" destId="{E57EBE57-4534-4FF9-94CB-B3D70C27AD99}" srcOrd="9" destOrd="0" presId="urn:microsoft.com/office/officeart/2016/7/layout/RepeatingBendingProcessNew"/>
    <dgm:cxn modelId="{EAA6C00B-460F-46AF-B270-5B7EF8027DA6}" type="presParOf" srcId="{E57EBE57-4534-4FF9-94CB-B3D70C27AD99}" destId="{A1B9D0C8-9B6A-4ECC-9BF2-34EB1A7CB492}" srcOrd="0" destOrd="0" presId="urn:microsoft.com/office/officeart/2016/7/layout/RepeatingBendingProcessNew"/>
    <dgm:cxn modelId="{0E5AEB0F-DD78-4581-91A4-74FD19107FE0}" type="presParOf" srcId="{B46AF4D1-F901-458A-ABAF-699F5EDC8EB1}" destId="{2015E021-2E5B-4A1A-80F7-D19BE1150D71}" srcOrd="10" destOrd="0" presId="urn:microsoft.com/office/officeart/2016/7/layout/RepeatingBendingProcessNew"/>
    <dgm:cxn modelId="{B915D4E6-483C-488A-8A6C-12B7D844DC8F}" type="presParOf" srcId="{B46AF4D1-F901-458A-ABAF-699F5EDC8EB1}" destId="{B96A61BC-CE4A-4419-9A5E-7CF7E92FAC8F}" srcOrd="11" destOrd="0" presId="urn:microsoft.com/office/officeart/2016/7/layout/RepeatingBendingProcessNew"/>
    <dgm:cxn modelId="{31EC32F4-B71D-4348-9F23-0D3FB652A92E}" type="presParOf" srcId="{B96A61BC-CE4A-4419-9A5E-7CF7E92FAC8F}" destId="{17DBDA05-7D74-4DAE-8BD9-C467FD65C163}" srcOrd="0" destOrd="0" presId="urn:microsoft.com/office/officeart/2016/7/layout/RepeatingBendingProcessNew"/>
    <dgm:cxn modelId="{0A9312FB-10E5-4F61-933F-CB016707E8EB}" type="presParOf" srcId="{B46AF4D1-F901-458A-ABAF-699F5EDC8EB1}" destId="{AB37E823-A964-4D48-ABFA-A674847AFAF2}" srcOrd="12" destOrd="0" presId="urn:microsoft.com/office/officeart/2016/7/layout/RepeatingBendingProcessNew"/>
    <dgm:cxn modelId="{73F18EAE-C665-4946-81BE-5804C4A19459}" type="presParOf" srcId="{B46AF4D1-F901-458A-ABAF-699F5EDC8EB1}" destId="{56891278-467D-4D23-BB9B-15C6ECDB1147}" srcOrd="13" destOrd="0" presId="urn:microsoft.com/office/officeart/2016/7/layout/RepeatingBendingProcessNew"/>
    <dgm:cxn modelId="{E3D0A2EE-9E39-4AAE-9FD0-6847A71E59A8}" type="presParOf" srcId="{56891278-467D-4D23-BB9B-15C6ECDB1147}" destId="{94BCE7EE-329A-4550-B1F5-076E14E614C2}" srcOrd="0" destOrd="0" presId="urn:microsoft.com/office/officeart/2016/7/layout/RepeatingBendingProcessNew"/>
    <dgm:cxn modelId="{53044EEA-6B98-4A33-9097-82C88DC0371B}" type="presParOf" srcId="{B46AF4D1-F901-458A-ABAF-699F5EDC8EB1}" destId="{FBBA4C8E-B440-4F58-A4DA-E1842858991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9B997-336F-40C7-8953-8FECF5DB66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74C89-F5FF-429B-AE0A-25DDAC40100C}">
      <dgm:prSet/>
      <dgm:spPr>
        <a:solidFill>
          <a:srgbClr val="7030A0"/>
        </a:solidFill>
      </dgm:spPr>
      <dgm:t>
        <a:bodyPr/>
        <a:lstStyle/>
        <a:p>
          <a:r>
            <a:rPr lang="fi-FI"/>
            <a:t>Viikon aikataulut </a:t>
          </a:r>
          <a:endParaRPr lang="en-US" dirty="0"/>
        </a:p>
      </dgm:t>
    </dgm:pt>
    <dgm:pt modelId="{B086B060-59D6-4699-B22D-40A7C1EF864E}" type="parTrans" cxnId="{7F83BD1F-3649-4CBA-A29C-56F708DEA4E9}">
      <dgm:prSet/>
      <dgm:spPr/>
      <dgm:t>
        <a:bodyPr/>
        <a:lstStyle/>
        <a:p>
          <a:endParaRPr lang="en-US"/>
        </a:p>
      </dgm:t>
    </dgm:pt>
    <dgm:pt modelId="{80014B56-2301-42EB-96A2-258550712FD0}" type="sibTrans" cxnId="{7F83BD1F-3649-4CBA-A29C-56F708DEA4E9}">
      <dgm:prSet/>
      <dgm:spPr/>
      <dgm:t>
        <a:bodyPr/>
        <a:lstStyle/>
        <a:p>
          <a:endParaRPr lang="en-US"/>
        </a:p>
      </dgm:t>
    </dgm:pt>
    <dgm:pt modelId="{05CBAF2D-4B3A-4C04-9842-138AE11606B6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Vierailijat</a:t>
          </a:r>
          <a:r>
            <a:rPr lang="en-US" dirty="0"/>
            <a:t> </a:t>
          </a:r>
          <a:r>
            <a:rPr lang="en-US" dirty="0" err="1"/>
            <a:t>maahanmuuttajalinjalta</a:t>
          </a:r>
          <a:endParaRPr lang="en-US" dirty="0"/>
        </a:p>
      </dgm:t>
    </dgm:pt>
    <dgm:pt modelId="{DE45D5A2-DACC-4EB1-9690-D4AD528DE8CD}" type="parTrans" cxnId="{9BF4E8BE-9E7F-46CD-85E7-85F12A7E33D6}">
      <dgm:prSet/>
      <dgm:spPr/>
      <dgm:t>
        <a:bodyPr/>
        <a:lstStyle/>
        <a:p>
          <a:endParaRPr lang="en-US"/>
        </a:p>
      </dgm:t>
    </dgm:pt>
    <dgm:pt modelId="{75467F63-A0E8-471A-8EC8-B8AAA34B7EB5}" type="sibTrans" cxnId="{9BF4E8BE-9E7F-46CD-85E7-85F12A7E33D6}">
      <dgm:prSet/>
      <dgm:spPr/>
      <dgm:t>
        <a:bodyPr/>
        <a:lstStyle/>
        <a:p>
          <a:endParaRPr lang="en-US"/>
        </a:p>
      </dgm:t>
    </dgm:pt>
    <dgm:pt modelId="{EDF5DCCE-6D1D-41DF-B317-8A1E056BF1DC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Monivalintakokeen</a:t>
          </a:r>
          <a:r>
            <a:rPr lang="en-US" dirty="0"/>
            <a:t> </a:t>
          </a:r>
          <a:r>
            <a:rPr lang="en-US" dirty="0" err="1"/>
            <a:t>palautus</a:t>
          </a:r>
          <a:r>
            <a:rPr lang="en-US"/>
            <a:t> &amp; Kpl</a:t>
          </a:r>
          <a:r>
            <a:rPr lang="en-US" dirty="0"/>
            <a:t> 16 </a:t>
          </a:r>
          <a:r>
            <a:rPr lang="en-US" dirty="0" err="1"/>
            <a:t>Muslimit</a:t>
          </a:r>
          <a:r>
            <a:rPr lang="en-US" dirty="0"/>
            <a:t> </a:t>
          </a:r>
          <a:r>
            <a:rPr lang="en-US" dirty="0" err="1"/>
            <a:t>Suomessa</a:t>
          </a:r>
          <a:r>
            <a:rPr lang="en-US" dirty="0"/>
            <a:t> - </a:t>
          </a:r>
          <a:r>
            <a:rPr lang="en-US" dirty="0" err="1"/>
            <a:t>täydennystehtävä</a:t>
          </a:r>
          <a:endParaRPr lang="en-US" dirty="0"/>
        </a:p>
      </dgm:t>
    </dgm:pt>
    <dgm:pt modelId="{FCF5A8E9-F413-4B90-BB1A-B45F9BD9E3CE}" type="parTrans" cxnId="{F4046B72-C1FC-4F8A-8458-C753053086AA}">
      <dgm:prSet/>
      <dgm:spPr/>
      <dgm:t>
        <a:bodyPr/>
        <a:lstStyle/>
        <a:p>
          <a:endParaRPr lang="en-US"/>
        </a:p>
      </dgm:t>
    </dgm:pt>
    <dgm:pt modelId="{349A98D0-1A3A-4048-9549-C069989E7C29}" type="sibTrans" cxnId="{F4046B72-C1FC-4F8A-8458-C753053086AA}">
      <dgm:prSet/>
      <dgm:spPr/>
      <dgm:t>
        <a:bodyPr/>
        <a:lstStyle/>
        <a:p>
          <a:endParaRPr lang="en-US"/>
        </a:p>
      </dgm:t>
    </dgm:pt>
    <dgm:pt modelId="{F40AA3B8-066B-456C-BFD4-543CB930921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Radiojuttu</a:t>
          </a:r>
          <a:r>
            <a:rPr lang="en-US" dirty="0"/>
            <a:t> </a:t>
          </a:r>
          <a:r>
            <a:rPr lang="en-US" dirty="0" err="1"/>
            <a:t>juutalaisista</a:t>
          </a:r>
          <a:r>
            <a:rPr lang="en-US" dirty="0"/>
            <a:t> </a:t>
          </a:r>
        </a:p>
      </dgm:t>
    </dgm:pt>
    <dgm:pt modelId="{254EB8D4-D734-4171-BFCB-A0804087AC7E}" type="parTrans" cxnId="{0490CB73-8D91-491D-AD7B-6E02A8FFA893}">
      <dgm:prSet/>
      <dgm:spPr/>
      <dgm:t>
        <a:bodyPr/>
        <a:lstStyle/>
        <a:p>
          <a:endParaRPr lang="en-US"/>
        </a:p>
      </dgm:t>
    </dgm:pt>
    <dgm:pt modelId="{D8734FC4-8E4E-4C4C-BD24-65DFB763DEA2}" type="sibTrans" cxnId="{0490CB73-8D91-491D-AD7B-6E02A8FFA893}">
      <dgm:prSet/>
      <dgm:spPr/>
      <dgm:t>
        <a:bodyPr/>
        <a:lstStyle/>
        <a:p>
          <a:endParaRPr lang="en-US"/>
        </a:p>
      </dgm:t>
    </dgm:pt>
    <dgm:pt modelId="{DDB628B2-8C59-4851-AC7E-A92B15452E65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Testaa</a:t>
          </a:r>
          <a:r>
            <a:rPr lang="en-US" dirty="0"/>
            <a:t> </a:t>
          </a:r>
          <a:r>
            <a:rPr lang="en-US"/>
            <a:t>tietosi</a:t>
          </a:r>
          <a:endParaRPr lang="en-US" dirty="0"/>
        </a:p>
      </dgm:t>
    </dgm:pt>
    <dgm:pt modelId="{AE3E8DE3-8590-4B04-BC0B-DB4EA1C23C46}" type="sibTrans" cxnId="{6B613DDE-8511-4229-9BA1-3EF9B8692AA9}">
      <dgm:prSet/>
      <dgm:spPr/>
      <dgm:t>
        <a:bodyPr/>
        <a:lstStyle/>
        <a:p>
          <a:endParaRPr lang="en-US"/>
        </a:p>
      </dgm:t>
    </dgm:pt>
    <dgm:pt modelId="{900914B4-CBF1-4C64-89B9-A682D410A543}" type="parTrans" cxnId="{6B613DDE-8511-4229-9BA1-3EF9B8692AA9}">
      <dgm:prSet/>
      <dgm:spPr/>
      <dgm:t>
        <a:bodyPr/>
        <a:lstStyle/>
        <a:p>
          <a:endParaRPr lang="en-US"/>
        </a:p>
      </dgm:t>
    </dgm:pt>
    <dgm:pt modelId="{2A2F6B40-202D-43A3-BD55-82B590071F69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 </a:t>
          </a:r>
          <a:r>
            <a:rPr lang="en-US" dirty="0" err="1"/>
            <a:t>Kpl</a:t>
          </a:r>
          <a:r>
            <a:rPr lang="en-US" dirty="0"/>
            <a:t> 15  </a:t>
          </a:r>
          <a:r>
            <a:rPr lang="en-US" dirty="0" err="1"/>
            <a:t>Juutalaiset</a:t>
          </a:r>
          <a:r>
            <a:rPr lang="en-US" dirty="0"/>
            <a:t> </a:t>
          </a:r>
          <a:r>
            <a:rPr lang="en-US" dirty="0" err="1"/>
            <a:t>Suomessa</a:t>
          </a:r>
          <a:endParaRPr lang="fi-FI" dirty="0"/>
        </a:p>
      </dgm:t>
    </dgm:pt>
    <dgm:pt modelId="{AD829AA1-3F3C-4969-820B-A58723BDB093}" type="sibTrans" cxnId="{F6AE5BB4-05D4-4D65-A39B-8EF28746DD49}">
      <dgm:prSet/>
      <dgm:spPr/>
      <dgm:t>
        <a:bodyPr/>
        <a:lstStyle/>
        <a:p>
          <a:endParaRPr lang="fi-FI"/>
        </a:p>
      </dgm:t>
    </dgm:pt>
    <dgm:pt modelId="{8F8E815A-7343-4044-A1AC-DA4652F00C59}" type="parTrans" cxnId="{F6AE5BB4-05D4-4D65-A39B-8EF28746DD49}">
      <dgm:prSet/>
      <dgm:spPr/>
      <dgm:t>
        <a:bodyPr/>
        <a:lstStyle/>
        <a:p>
          <a:endParaRPr lang="fi-FI"/>
        </a:p>
      </dgm:t>
    </dgm:pt>
    <dgm:pt modelId="{CCED241B-7105-4B7E-B8E7-457D1546AF9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Tauko </a:t>
          </a:r>
        </a:p>
      </dgm:t>
    </dgm:pt>
    <dgm:pt modelId="{BC1A4CA1-29EF-4637-A1EC-3AFA02C3FE11}" type="parTrans" cxnId="{E4280C02-7955-4A38-901E-353928B6D23A}">
      <dgm:prSet/>
      <dgm:spPr/>
      <dgm:t>
        <a:bodyPr/>
        <a:lstStyle/>
        <a:p>
          <a:endParaRPr lang="fi-FI"/>
        </a:p>
      </dgm:t>
    </dgm:pt>
    <dgm:pt modelId="{D90D47FB-77BF-4052-B4F6-BAD716802C88}" type="sibTrans" cxnId="{E4280C02-7955-4A38-901E-353928B6D23A}">
      <dgm:prSet/>
      <dgm:spPr/>
      <dgm:t>
        <a:bodyPr/>
        <a:lstStyle/>
        <a:p>
          <a:endParaRPr lang="fi-FI"/>
        </a:p>
      </dgm:t>
    </dgm:pt>
    <dgm:pt modelId="{87E555F3-0EE1-40E7-A12D-BDE2C11E96E0}" type="pres">
      <dgm:prSet presAssocID="{9CA9B997-336F-40C7-8953-8FECF5DB6655}" presName="linear" presStyleCnt="0">
        <dgm:presLayoutVars>
          <dgm:animLvl val="lvl"/>
          <dgm:resizeHandles val="exact"/>
        </dgm:presLayoutVars>
      </dgm:prSet>
      <dgm:spPr/>
    </dgm:pt>
    <dgm:pt modelId="{F0F607F4-88B6-4F80-BF66-A70346AE0556}" type="pres">
      <dgm:prSet presAssocID="{0D074C89-F5FF-429B-AE0A-25DDAC40100C}" presName="parentText" presStyleLbl="node1" presStyleIdx="0" presStyleCnt="7" custLinFactY="-18267" custLinFactNeighborY="-100000">
        <dgm:presLayoutVars>
          <dgm:chMax val="0"/>
          <dgm:bulletEnabled val="1"/>
        </dgm:presLayoutVars>
      </dgm:prSet>
      <dgm:spPr/>
    </dgm:pt>
    <dgm:pt modelId="{C572A007-6C0A-4A85-928C-AD72B2C29548}" type="pres">
      <dgm:prSet presAssocID="{80014B56-2301-42EB-96A2-258550712FD0}" presName="spacer" presStyleCnt="0"/>
      <dgm:spPr/>
    </dgm:pt>
    <dgm:pt modelId="{795091EB-D54C-498F-8F25-3E611E80B99D}" type="pres">
      <dgm:prSet presAssocID="{05CBAF2D-4B3A-4C04-9842-138AE11606B6}" presName="parentText" presStyleLbl="node1" presStyleIdx="1" presStyleCnt="7" custLinFactNeighborY="-70719">
        <dgm:presLayoutVars>
          <dgm:chMax val="0"/>
          <dgm:bulletEnabled val="1"/>
        </dgm:presLayoutVars>
      </dgm:prSet>
      <dgm:spPr/>
    </dgm:pt>
    <dgm:pt modelId="{58B6B448-735E-4189-B329-3A82BCE884B4}" type="pres">
      <dgm:prSet presAssocID="{75467F63-A0E8-471A-8EC8-B8AAA34B7EB5}" presName="spacer" presStyleCnt="0"/>
      <dgm:spPr/>
    </dgm:pt>
    <dgm:pt modelId="{4883D1E8-35EB-4EB3-BBC1-896BC2A9ABEF}" type="pres">
      <dgm:prSet presAssocID="{EDF5DCCE-6D1D-41DF-B317-8A1E056BF1DC}" presName="parentText" presStyleLbl="node1" presStyleIdx="2" presStyleCnt="7" custLinFactY="-8492" custLinFactNeighborX="95" custLinFactNeighborY="-100000">
        <dgm:presLayoutVars>
          <dgm:chMax val="0"/>
          <dgm:bulletEnabled val="1"/>
        </dgm:presLayoutVars>
      </dgm:prSet>
      <dgm:spPr/>
    </dgm:pt>
    <dgm:pt modelId="{75C59CED-4150-4963-9F3D-DFABBA33F223}" type="pres">
      <dgm:prSet presAssocID="{349A98D0-1A3A-4048-9549-C069989E7C29}" presName="spacer" presStyleCnt="0"/>
      <dgm:spPr/>
    </dgm:pt>
    <dgm:pt modelId="{87E71F3D-371E-4F27-84B7-B43380ADEB8B}" type="pres">
      <dgm:prSet presAssocID="{F40AA3B8-066B-456C-BFD4-543CB9309214}" presName="parentText" presStyleLbl="node1" presStyleIdx="3" presStyleCnt="7" custLinFactY="81194" custLinFactNeighborY="100000">
        <dgm:presLayoutVars>
          <dgm:chMax val="0"/>
          <dgm:bulletEnabled val="1"/>
        </dgm:presLayoutVars>
      </dgm:prSet>
      <dgm:spPr/>
    </dgm:pt>
    <dgm:pt modelId="{214E5D4C-1D85-4A2D-B44A-A7576E82D000}" type="pres">
      <dgm:prSet presAssocID="{D8734FC4-8E4E-4C4C-BD24-65DFB763DEA2}" presName="spacer" presStyleCnt="0"/>
      <dgm:spPr/>
    </dgm:pt>
    <dgm:pt modelId="{00C53C82-73D3-45EB-967C-68C5FB5E070F}" type="pres">
      <dgm:prSet presAssocID="{DDB628B2-8C59-4851-AC7E-A92B15452E65}" presName="parentText" presStyleLbl="node1" presStyleIdx="4" presStyleCnt="7" custLinFactY="168118" custLinFactNeighborX="95" custLinFactNeighborY="200000">
        <dgm:presLayoutVars>
          <dgm:chMax val="0"/>
          <dgm:bulletEnabled val="1"/>
        </dgm:presLayoutVars>
      </dgm:prSet>
      <dgm:spPr/>
    </dgm:pt>
    <dgm:pt modelId="{907C276C-78D8-455A-825A-0AEBF6AEBEE6}" type="pres">
      <dgm:prSet presAssocID="{AE3E8DE3-8590-4B04-BC0B-DB4EA1C23C46}" presName="spacer" presStyleCnt="0"/>
      <dgm:spPr/>
    </dgm:pt>
    <dgm:pt modelId="{4DB48D4D-D13D-4EDE-9050-E00C875D7EEE}" type="pres">
      <dgm:prSet presAssocID="{2A2F6B40-202D-43A3-BD55-82B590071F69}" presName="parentText" presStyleLbl="node1" presStyleIdx="5" presStyleCnt="7" custLinFactY="-7950" custLinFactNeighborY="-100000">
        <dgm:presLayoutVars>
          <dgm:chMax val="0"/>
          <dgm:bulletEnabled val="1"/>
        </dgm:presLayoutVars>
      </dgm:prSet>
      <dgm:spPr/>
    </dgm:pt>
    <dgm:pt modelId="{3EA4A7B3-F6D4-4A10-8495-F3CA2E1F057B}" type="pres">
      <dgm:prSet presAssocID="{AD829AA1-3F3C-4969-820B-A58723BDB093}" presName="spacer" presStyleCnt="0"/>
      <dgm:spPr/>
    </dgm:pt>
    <dgm:pt modelId="{8ED43076-43E8-4BF0-8651-00DEDC5F821C}" type="pres">
      <dgm:prSet presAssocID="{CCED241B-7105-4B7E-B8E7-457D1546AF9C}" presName="parentText" presStyleLbl="node1" presStyleIdx="6" presStyleCnt="7" custLinFactY="-303847" custLinFactNeighborY="-400000">
        <dgm:presLayoutVars>
          <dgm:chMax val="0"/>
          <dgm:bulletEnabled val="1"/>
        </dgm:presLayoutVars>
      </dgm:prSet>
      <dgm:spPr/>
    </dgm:pt>
  </dgm:ptLst>
  <dgm:cxnLst>
    <dgm:cxn modelId="{E4280C02-7955-4A38-901E-353928B6D23A}" srcId="{9CA9B997-336F-40C7-8953-8FECF5DB6655}" destId="{CCED241B-7105-4B7E-B8E7-457D1546AF9C}" srcOrd="6" destOrd="0" parTransId="{BC1A4CA1-29EF-4637-A1EC-3AFA02C3FE11}" sibTransId="{D90D47FB-77BF-4052-B4F6-BAD716802C88}"/>
    <dgm:cxn modelId="{7F83BD1F-3649-4CBA-A29C-56F708DEA4E9}" srcId="{9CA9B997-336F-40C7-8953-8FECF5DB6655}" destId="{0D074C89-F5FF-429B-AE0A-25DDAC40100C}" srcOrd="0" destOrd="0" parTransId="{B086B060-59D6-4699-B22D-40A7C1EF864E}" sibTransId="{80014B56-2301-42EB-96A2-258550712FD0}"/>
    <dgm:cxn modelId="{C5374126-4737-48FF-9447-60BBFF1B50E3}" type="presOf" srcId="{F40AA3B8-066B-456C-BFD4-543CB9309214}" destId="{87E71F3D-371E-4F27-84B7-B43380ADEB8B}" srcOrd="0" destOrd="0" presId="urn:microsoft.com/office/officeart/2005/8/layout/vList2"/>
    <dgm:cxn modelId="{11AA346B-2A0F-4D51-B014-995A8EA29CBE}" type="presOf" srcId="{9CA9B997-336F-40C7-8953-8FECF5DB6655}" destId="{87E555F3-0EE1-40E7-A12D-BDE2C11E96E0}" srcOrd="0" destOrd="0" presId="urn:microsoft.com/office/officeart/2005/8/layout/vList2"/>
    <dgm:cxn modelId="{F4046B72-C1FC-4F8A-8458-C753053086AA}" srcId="{9CA9B997-336F-40C7-8953-8FECF5DB6655}" destId="{EDF5DCCE-6D1D-41DF-B317-8A1E056BF1DC}" srcOrd="2" destOrd="0" parTransId="{FCF5A8E9-F413-4B90-BB1A-B45F9BD9E3CE}" sibTransId="{349A98D0-1A3A-4048-9549-C069989E7C29}"/>
    <dgm:cxn modelId="{0490CB73-8D91-491D-AD7B-6E02A8FFA893}" srcId="{9CA9B997-336F-40C7-8953-8FECF5DB6655}" destId="{F40AA3B8-066B-456C-BFD4-543CB9309214}" srcOrd="3" destOrd="0" parTransId="{254EB8D4-D734-4171-BFCB-A0804087AC7E}" sibTransId="{D8734FC4-8E4E-4C4C-BD24-65DFB763DEA2}"/>
    <dgm:cxn modelId="{4896EF74-888A-4A2E-A1C2-323B8F6EABCF}" type="presOf" srcId="{05CBAF2D-4B3A-4C04-9842-138AE11606B6}" destId="{795091EB-D54C-498F-8F25-3E611E80B99D}" srcOrd="0" destOrd="0" presId="urn:microsoft.com/office/officeart/2005/8/layout/vList2"/>
    <dgm:cxn modelId="{2D021358-621C-44DD-A0CC-FD7363172DC2}" type="presOf" srcId="{2A2F6B40-202D-43A3-BD55-82B590071F69}" destId="{4DB48D4D-D13D-4EDE-9050-E00C875D7EEE}" srcOrd="0" destOrd="0" presId="urn:microsoft.com/office/officeart/2005/8/layout/vList2"/>
    <dgm:cxn modelId="{A2563D93-8C09-49FF-B1D6-4EB58DD185AB}" type="presOf" srcId="{CCED241B-7105-4B7E-B8E7-457D1546AF9C}" destId="{8ED43076-43E8-4BF0-8651-00DEDC5F821C}" srcOrd="0" destOrd="0" presId="urn:microsoft.com/office/officeart/2005/8/layout/vList2"/>
    <dgm:cxn modelId="{24F47894-130A-4970-A84C-F975B802D9BC}" type="presOf" srcId="{0D074C89-F5FF-429B-AE0A-25DDAC40100C}" destId="{F0F607F4-88B6-4F80-BF66-A70346AE0556}" srcOrd="0" destOrd="0" presId="urn:microsoft.com/office/officeart/2005/8/layout/vList2"/>
    <dgm:cxn modelId="{F6AE5BB4-05D4-4D65-A39B-8EF28746DD49}" srcId="{9CA9B997-336F-40C7-8953-8FECF5DB6655}" destId="{2A2F6B40-202D-43A3-BD55-82B590071F69}" srcOrd="5" destOrd="0" parTransId="{8F8E815A-7343-4044-A1AC-DA4652F00C59}" sibTransId="{AD829AA1-3F3C-4969-820B-A58723BDB093}"/>
    <dgm:cxn modelId="{9BF4E8BE-9E7F-46CD-85E7-85F12A7E33D6}" srcId="{9CA9B997-336F-40C7-8953-8FECF5DB6655}" destId="{05CBAF2D-4B3A-4C04-9842-138AE11606B6}" srcOrd="1" destOrd="0" parTransId="{DE45D5A2-DACC-4EB1-9690-D4AD528DE8CD}" sibTransId="{75467F63-A0E8-471A-8EC8-B8AAA34B7EB5}"/>
    <dgm:cxn modelId="{A3A0ADC2-7EF7-40C1-B6F8-E1ABAE4B6C7F}" type="presOf" srcId="{DDB628B2-8C59-4851-AC7E-A92B15452E65}" destId="{00C53C82-73D3-45EB-967C-68C5FB5E070F}" srcOrd="0" destOrd="0" presId="urn:microsoft.com/office/officeart/2005/8/layout/vList2"/>
    <dgm:cxn modelId="{6B613DDE-8511-4229-9BA1-3EF9B8692AA9}" srcId="{9CA9B997-336F-40C7-8953-8FECF5DB6655}" destId="{DDB628B2-8C59-4851-AC7E-A92B15452E65}" srcOrd="4" destOrd="0" parTransId="{900914B4-CBF1-4C64-89B9-A682D410A543}" sibTransId="{AE3E8DE3-8590-4B04-BC0B-DB4EA1C23C46}"/>
    <dgm:cxn modelId="{C2825EF7-3B61-42D8-BAC3-5C227B67B2D6}" type="presOf" srcId="{EDF5DCCE-6D1D-41DF-B317-8A1E056BF1DC}" destId="{4883D1E8-35EB-4EB3-BBC1-896BC2A9ABEF}" srcOrd="0" destOrd="0" presId="urn:microsoft.com/office/officeart/2005/8/layout/vList2"/>
    <dgm:cxn modelId="{FB8DEC04-3096-4305-98FE-8D7C34BE2D4D}" type="presParOf" srcId="{87E555F3-0EE1-40E7-A12D-BDE2C11E96E0}" destId="{F0F607F4-88B6-4F80-BF66-A70346AE0556}" srcOrd="0" destOrd="0" presId="urn:microsoft.com/office/officeart/2005/8/layout/vList2"/>
    <dgm:cxn modelId="{8DD26E24-683D-472F-B3BD-21DA8A7C6DF3}" type="presParOf" srcId="{87E555F3-0EE1-40E7-A12D-BDE2C11E96E0}" destId="{C572A007-6C0A-4A85-928C-AD72B2C29548}" srcOrd="1" destOrd="0" presId="urn:microsoft.com/office/officeart/2005/8/layout/vList2"/>
    <dgm:cxn modelId="{FC0E6C90-CE91-4BD9-9133-343E2C44975A}" type="presParOf" srcId="{87E555F3-0EE1-40E7-A12D-BDE2C11E96E0}" destId="{795091EB-D54C-498F-8F25-3E611E80B99D}" srcOrd="2" destOrd="0" presId="urn:microsoft.com/office/officeart/2005/8/layout/vList2"/>
    <dgm:cxn modelId="{4FDF88F5-C83B-4BA9-962A-7E9220A591FB}" type="presParOf" srcId="{87E555F3-0EE1-40E7-A12D-BDE2C11E96E0}" destId="{58B6B448-735E-4189-B329-3A82BCE884B4}" srcOrd="3" destOrd="0" presId="urn:microsoft.com/office/officeart/2005/8/layout/vList2"/>
    <dgm:cxn modelId="{E531E075-446E-4470-BE16-B253A7E2F363}" type="presParOf" srcId="{87E555F3-0EE1-40E7-A12D-BDE2C11E96E0}" destId="{4883D1E8-35EB-4EB3-BBC1-896BC2A9ABEF}" srcOrd="4" destOrd="0" presId="urn:microsoft.com/office/officeart/2005/8/layout/vList2"/>
    <dgm:cxn modelId="{757A438D-7915-443E-86A2-FC4B716038BE}" type="presParOf" srcId="{87E555F3-0EE1-40E7-A12D-BDE2C11E96E0}" destId="{75C59CED-4150-4963-9F3D-DFABBA33F223}" srcOrd="5" destOrd="0" presId="urn:microsoft.com/office/officeart/2005/8/layout/vList2"/>
    <dgm:cxn modelId="{98EE4357-23A6-480B-94D0-EF8DBDEFDBBC}" type="presParOf" srcId="{87E555F3-0EE1-40E7-A12D-BDE2C11E96E0}" destId="{87E71F3D-371E-4F27-84B7-B43380ADEB8B}" srcOrd="6" destOrd="0" presId="urn:microsoft.com/office/officeart/2005/8/layout/vList2"/>
    <dgm:cxn modelId="{A91567AE-4102-4360-8E3D-9E29115FD119}" type="presParOf" srcId="{87E555F3-0EE1-40E7-A12D-BDE2C11E96E0}" destId="{214E5D4C-1D85-4A2D-B44A-A7576E82D000}" srcOrd="7" destOrd="0" presId="urn:microsoft.com/office/officeart/2005/8/layout/vList2"/>
    <dgm:cxn modelId="{3324C03B-ADF6-4FC6-B53F-99A4572EA9C1}" type="presParOf" srcId="{87E555F3-0EE1-40E7-A12D-BDE2C11E96E0}" destId="{00C53C82-73D3-45EB-967C-68C5FB5E070F}" srcOrd="8" destOrd="0" presId="urn:microsoft.com/office/officeart/2005/8/layout/vList2"/>
    <dgm:cxn modelId="{902713C3-F54C-4B2B-970D-F6835C8EC3B8}" type="presParOf" srcId="{87E555F3-0EE1-40E7-A12D-BDE2C11E96E0}" destId="{907C276C-78D8-455A-825A-0AEBF6AEBEE6}" srcOrd="9" destOrd="0" presId="urn:microsoft.com/office/officeart/2005/8/layout/vList2"/>
    <dgm:cxn modelId="{0898BE90-9050-451F-A99E-986756C65F1E}" type="presParOf" srcId="{87E555F3-0EE1-40E7-A12D-BDE2C11E96E0}" destId="{4DB48D4D-D13D-4EDE-9050-E00C875D7EEE}" srcOrd="10" destOrd="0" presId="urn:microsoft.com/office/officeart/2005/8/layout/vList2"/>
    <dgm:cxn modelId="{6FB0B9F7-0D4E-48B6-A105-A3294ACC838F}" type="presParOf" srcId="{87E555F3-0EE1-40E7-A12D-BDE2C11E96E0}" destId="{3EA4A7B3-F6D4-4A10-8495-F3CA2E1F057B}" srcOrd="11" destOrd="0" presId="urn:microsoft.com/office/officeart/2005/8/layout/vList2"/>
    <dgm:cxn modelId="{999D2FE6-BD3D-48B0-B98B-F32B8323D602}" type="presParOf" srcId="{87E555F3-0EE1-40E7-A12D-BDE2C11E96E0}" destId="{8ED43076-43E8-4BF0-8651-00DEDC5F821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AD507-5CC3-4BB1-89E9-1B803D25A5F5}">
      <dsp:nvSpPr>
        <dsp:cNvPr id="0" name=""/>
        <dsp:cNvSpPr/>
      </dsp:nvSpPr>
      <dsp:spPr>
        <a:xfrm>
          <a:off x="2552719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295" y="45720"/>
              </a:lnTo>
              <a:lnTo>
                <a:pt x="295295" y="81766"/>
              </a:lnTo>
              <a:lnTo>
                <a:pt x="556391" y="8176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12" y="1659357"/>
        <a:ext cx="29404" cy="5869"/>
      </dsp:txXfrm>
    </dsp:sp>
    <dsp:sp modelId="{8172D87A-844F-46BD-A38C-A36AE6E4F172}">
      <dsp:nvSpPr>
        <dsp:cNvPr id="0" name=""/>
        <dsp:cNvSpPr/>
      </dsp:nvSpPr>
      <dsp:spPr>
        <a:xfrm>
          <a:off x="2382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15 Suomen uskontotilanne ja sen muutokset &amp; uskonnonvapaus</a:t>
          </a:r>
          <a:br>
            <a:rPr lang="fi-FI" sz="1600" b="0" i="0" kern="1200" dirty="0"/>
          </a:br>
          <a:r>
            <a:rPr lang="fi-FI" sz="1600" b="0" i="0" kern="1200" dirty="0"/>
            <a:t> kpl 1-3</a:t>
          </a:r>
          <a:endParaRPr lang="en-US" sz="1600" kern="1200" dirty="0"/>
        </a:p>
      </dsp:txBody>
      <dsp:txXfrm>
        <a:off x="2382" y="896651"/>
        <a:ext cx="2552136" cy="1531281"/>
      </dsp:txXfrm>
    </dsp:sp>
    <dsp:sp modelId="{86AC73F3-6330-4549-A184-EE70ECC96E0F}">
      <dsp:nvSpPr>
        <dsp:cNvPr id="0" name=""/>
        <dsp:cNvSpPr/>
      </dsp:nvSpPr>
      <dsp:spPr>
        <a:xfrm>
          <a:off x="5691846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766"/>
              </a:moveTo>
              <a:lnTo>
                <a:pt x="295295" y="81766"/>
              </a:lnTo>
              <a:lnTo>
                <a:pt x="295295" y="45720"/>
              </a:ln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40" y="1659357"/>
        <a:ext cx="29404" cy="5869"/>
      </dsp:txXfrm>
    </dsp:sp>
    <dsp:sp modelId="{5A8632B1-03FE-4EF5-A682-4C5B060469E3}">
      <dsp:nvSpPr>
        <dsp:cNvPr id="0" name=""/>
        <dsp:cNvSpPr/>
      </dsp:nvSpPr>
      <dsp:spPr>
        <a:xfrm>
          <a:off x="3141510" y="932697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16  Muinaisusko, katolisuus, Kustaa Vaasa ja puhdasoppisuus</a:t>
          </a:r>
          <a:br>
            <a:rPr lang="fi-FI" sz="1600" b="0" i="0" kern="1200" dirty="0"/>
          </a:br>
          <a:r>
            <a:rPr lang="fi-FI" sz="1600" b="0" i="0" kern="1200" dirty="0"/>
            <a:t>kpl 4-7</a:t>
          </a:r>
          <a:br>
            <a:rPr lang="fi-FI" sz="1600" b="0" i="0" kern="1200" dirty="0"/>
          </a:br>
          <a:r>
            <a:rPr lang="fi-FI" sz="1600" b="0" i="0" kern="1200" dirty="0"/>
            <a:t>1. media-analyysi 16.4.</a:t>
          </a:r>
          <a:endParaRPr lang="en-US" sz="1600" kern="1200" dirty="0"/>
        </a:p>
      </dsp:txBody>
      <dsp:txXfrm>
        <a:off x="3141510" y="932697"/>
        <a:ext cx="2552136" cy="1531281"/>
      </dsp:txXfrm>
    </dsp:sp>
    <dsp:sp modelId="{69E1FC5B-2C60-4969-A63D-29707F0EE70F}">
      <dsp:nvSpPr>
        <dsp:cNvPr id="0" name=""/>
        <dsp:cNvSpPr/>
      </dsp:nvSpPr>
      <dsp:spPr>
        <a:xfrm>
          <a:off x="8830974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1659357"/>
        <a:ext cx="29349" cy="5869"/>
      </dsp:txXfrm>
    </dsp:sp>
    <dsp:sp modelId="{28ACC80B-4F4E-4487-ACC2-40C74EA19A91}">
      <dsp:nvSpPr>
        <dsp:cNvPr id="0" name=""/>
        <dsp:cNvSpPr/>
      </dsp:nvSpPr>
      <dsp:spPr>
        <a:xfrm>
          <a:off x="6280638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Vk</a:t>
          </a:r>
          <a:r>
            <a:rPr lang="en-US" sz="1600" kern="1200" dirty="0"/>
            <a:t> 17 </a:t>
          </a:r>
          <a:r>
            <a:rPr lang="en-US" sz="1600" kern="1200" dirty="0" err="1"/>
            <a:t>Herätysliikkeet</a:t>
          </a:r>
          <a:r>
            <a:rPr lang="en-US" sz="1600" kern="1200" dirty="0"/>
            <a:t>, </a:t>
          </a:r>
          <a:r>
            <a:rPr lang="en-US" sz="1600" kern="1200" dirty="0" err="1"/>
            <a:t>kirkko&amp;kunnat</a:t>
          </a:r>
          <a:r>
            <a:rPr lang="en-US" sz="1600" kern="1200" dirty="0"/>
            <a:t> 1800-luku, </a:t>
          </a:r>
          <a:r>
            <a:rPr lang="en-US" sz="1600" kern="1200" dirty="0" err="1"/>
            <a:t>ev.lut.kirkko</a:t>
          </a:r>
          <a:r>
            <a:rPr lang="en-US" sz="1600" kern="1200" dirty="0"/>
            <a:t> 1900-luku</a:t>
          </a:r>
          <a:br>
            <a:rPr lang="en-US" sz="1600" kern="1200" dirty="0"/>
          </a:br>
          <a:r>
            <a:rPr lang="en-US" sz="1600" kern="1200" dirty="0" err="1"/>
            <a:t>kpl</a:t>
          </a:r>
          <a:r>
            <a:rPr lang="en-US" sz="1600" kern="1200" dirty="0"/>
            <a:t> 8-10 </a:t>
          </a:r>
        </a:p>
      </dsp:txBody>
      <dsp:txXfrm>
        <a:off x="6280638" y="896651"/>
        <a:ext cx="2552136" cy="1531281"/>
      </dsp:txXfrm>
    </dsp:sp>
    <dsp:sp modelId="{A0922EFF-8B39-4C3E-8A38-EEE0D7CACC12}">
      <dsp:nvSpPr>
        <dsp:cNvPr id="0" name=""/>
        <dsp:cNvSpPr/>
      </dsp:nvSpPr>
      <dsp:spPr>
        <a:xfrm>
          <a:off x="1278450" y="2426133"/>
          <a:ext cx="9417383" cy="556391"/>
        </a:xfrm>
        <a:custGeom>
          <a:avLst/>
          <a:gdLst/>
          <a:ahLst/>
          <a:cxnLst/>
          <a:rect l="0" t="0" r="0" b="0"/>
          <a:pathLst>
            <a:path>
              <a:moveTo>
                <a:pt x="9417383" y="0"/>
              </a:moveTo>
              <a:lnTo>
                <a:pt x="9417383" y="295295"/>
              </a:lnTo>
              <a:lnTo>
                <a:pt x="0" y="295295"/>
              </a:lnTo>
              <a:lnTo>
                <a:pt x="0" y="55639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1251" y="2701394"/>
        <a:ext cx="471782" cy="5869"/>
      </dsp:txXfrm>
    </dsp:sp>
    <dsp:sp modelId="{249B482F-CFFD-48EC-8710-4545F281FC93}">
      <dsp:nvSpPr>
        <dsp:cNvPr id="0" name=""/>
        <dsp:cNvSpPr/>
      </dsp:nvSpPr>
      <dsp:spPr>
        <a:xfrm>
          <a:off x="9419765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18 Monivalintakoe 28.4. </a:t>
          </a:r>
          <a:br>
            <a:rPr lang="fi-FI" sz="1600" b="0" i="0" kern="1200" dirty="0"/>
          </a:br>
          <a:r>
            <a:rPr lang="fi-FI" sz="1600" b="0" i="0" kern="1200" dirty="0"/>
            <a:t>kpl 11-14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Uskonnottomuus</a:t>
          </a:r>
          <a:br>
            <a:rPr lang="fi-FI" sz="1600" b="0" i="0" kern="1200" dirty="0"/>
          </a:br>
          <a:r>
            <a:rPr lang="fi-FI" sz="1600" b="0" i="0" kern="1200" dirty="0"/>
            <a:t>kpl 18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9419765" y="896651"/>
        <a:ext cx="2552136" cy="1531281"/>
      </dsp:txXfrm>
    </dsp:sp>
    <dsp:sp modelId="{E57EBE57-4534-4FF9-94CB-B3D70C27AD99}">
      <dsp:nvSpPr>
        <dsp:cNvPr id="0" name=""/>
        <dsp:cNvSpPr/>
      </dsp:nvSpPr>
      <dsp:spPr>
        <a:xfrm>
          <a:off x="2552719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39" y="3777630"/>
        <a:ext cx="29349" cy="5869"/>
      </dsp:txXfrm>
    </dsp:sp>
    <dsp:sp modelId="{D82A9C05-7B42-41BC-9859-0FCBC23A9C11}">
      <dsp:nvSpPr>
        <dsp:cNvPr id="0" name=""/>
        <dsp:cNvSpPr/>
      </dsp:nvSpPr>
      <dsp:spPr>
        <a:xfrm>
          <a:off x="2382" y="3014924"/>
          <a:ext cx="2552136" cy="153128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19 </a:t>
          </a:r>
          <a:r>
            <a:rPr lang="fi-FI" sz="1600" b="0" i="0" kern="1200"/>
            <a:t>Muslimit, juutalaiset vaihtoehtoinen </a:t>
          </a:r>
          <a:r>
            <a:rPr lang="fi-FI" sz="1600" b="0" i="0" kern="1200" dirty="0"/>
            <a:t>henkisyys ja uudet </a:t>
          </a:r>
          <a:r>
            <a:rPr lang="fi-FI" sz="1600" b="0" i="0" kern="1200"/>
            <a:t>yhteisöt Suomessa </a:t>
          </a:r>
          <a:br>
            <a:rPr lang="fi-FI" sz="1600" b="0" i="0" kern="1200" dirty="0"/>
          </a:br>
          <a:r>
            <a:rPr lang="fi-FI" sz="1600" b="0" i="0" kern="1200" dirty="0"/>
            <a:t>kpl 15-17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2382" y="3014924"/>
        <a:ext cx="2552136" cy="1531281"/>
      </dsp:txXfrm>
    </dsp:sp>
    <dsp:sp modelId="{B96A61BC-CE4A-4419-9A5E-7CF7E92FAC8F}">
      <dsp:nvSpPr>
        <dsp:cNvPr id="0" name=""/>
        <dsp:cNvSpPr/>
      </dsp:nvSpPr>
      <dsp:spPr>
        <a:xfrm>
          <a:off x="5691846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67" y="3777630"/>
        <a:ext cx="29349" cy="5869"/>
      </dsp:txXfrm>
    </dsp:sp>
    <dsp:sp modelId="{2015E021-2E5B-4A1A-80F7-D19BE1150D71}">
      <dsp:nvSpPr>
        <dsp:cNvPr id="0" name=""/>
        <dsp:cNvSpPr/>
      </dsp:nvSpPr>
      <dsp:spPr>
        <a:xfrm>
          <a:off x="3141510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20 Uskonto julkisessa elämässä</a:t>
          </a:r>
          <a:r>
            <a:rPr lang="fi-FI" sz="1600" b="0" i="0" kern="1200"/>
            <a:t>, kansalaistoiminta ym. </a:t>
          </a:r>
          <a:br>
            <a:rPr lang="fi-FI" sz="1600" b="0" i="0" kern="1200" dirty="0"/>
          </a:br>
          <a:r>
            <a:rPr lang="fi-FI" sz="1600" b="0" i="0" kern="1200" dirty="0"/>
            <a:t>kpl 19-21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3141510" y="3014924"/>
        <a:ext cx="2552136" cy="1531281"/>
      </dsp:txXfrm>
    </dsp:sp>
    <dsp:sp modelId="{56891278-467D-4D23-BB9B-15C6ECDB1147}">
      <dsp:nvSpPr>
        <dsp:cNvPr id="0" name=""/>
        <dsp:cNvSpPr/>
      </dsp:nvSpPr>
      <dsp:spPr>
        <a:xfrm>
          <a:off x="8830974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3777630"/>
        <a:ext cx="29349" cy="5869"/>
      </dsp:txXfrm>
    </dsp:sp>
    <dsp:sp modelId="{AB37E823-A964-4D48-ABFA-A674847AFAF2}">
      <dsp:nvSpPr>
        <dsp:cNvPr id="0" name=""/>
        <dsp:cNvSpPr/>
      </dsp:nvSpPr>
      <dsp:spPr>
        <a:xfrm>
          <a:off x="6280638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21 Koe </a:t>
          </a:r>
          <a:br>
            <a:rPr lang="fi-FI" sz="1600" b="0" i="0" kern="1200" dirty="0"/>
          </a:br>
          <a:r>
            <a:rPr lang="fi-FI" sz="1600" b="0" i="0" kern="1200" dirty="0"/>
            <a:t>Maanantaina 18.5.</a:t>
          </a:r>
          <a:endParaRPr lang="en-US" sz="1600" kern="1200" dirty="0"/>
        </a:p>
      </dsp:txBody>
      <dsp:txXfrm>
        <a:off x="6280638" y="3014924"/>
        <a:ext cx="2552136" cy="1531281"/>
      </dsp:txXfrm>
    </dsp:sp>
    <dsp:sp modelId="{FBBA4C8E-B440-4F58-A4DA-E1842858991F}">
      <dsp:nvSpPr>
        <dsp:cNvPr id="0" name=""/>
        <dsp:cNvSpPr/>
      </dsp:nvSpPr>
      <dsp:spPr>
        <a:xfrm>
          <a:off x="9419765" y="3014924"/>
          <a:ext cx="2552136" cy="153128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Kesäloma!!!!</a:t>
          </a:r>
        </a:p>
      </dsp:txBody>
      <dsp:txXfrm>
        <a:off x="9419765" y="3014924"/>
        <a:ext cx="2552136" cy="153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07F4-88B6-4F80-BF66-A70346AE0556}">
      <dsp:nvSpPr>
        <dsp:cNvPr id="0" name=""/>
        <dsp:cNvSpPr/>
      </dsp:nvSpPr>
      <dsp:spPr>
        <a:xfrm>
          <a:off x="0" y="0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Viikon aikataulut </a:t>
          </a:r>
          <a:endParaRPr lang="en-US" sz="2600" kern="1200" dirty="0"/>
        </a:p>
      </dsp:txBody>
      <dsp:txXfrm>
        <a:off x="30442" y="30442"/>
        <a:ext cx="10649069" cy="562726"/>
      </dsp:txXfrm>
    </dsp:sp>
    <dsp:sp modelId="{795091EB-D54C-498F-8F25-3E611E80B99D}">
      <dsp:nvSpPr>
        <dsp:cNvPr id="0" name=""/>
        <dsp:cNvSpPr/>
      </dsp:nvSpPr>
      <dsp:spPr>
        <a:xfrm>
          <a:off x="0" y="726667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Vierailijat</a:t>
          </a:r>
          <a:r>
            <a:rPr lang="en-US" sz="2600" kern="1200" dirty="0"/>
            <a:t> </a:t>
          </a:r>
          <a:r>
            <a:rPr lang="en-US" sz="2600" kern="1200" dirty="0" err="1"/>
            <a:t>maahanmuuttajalinjalta</a:t>
          </a:r>
          <a:endParaRPr lang="en-US" sz="2600" kern="1200" dirty="0"/>
        </a:p>
      </dsp:txBody>
      <dsp:txXfrm>
        <a:off x="30442" y="757109"/>
        <a:ext cx="10649069" cy="562726"/>
      </dsp:txXfrm>
    </dsp:sp>
    <dsp:sp modelId="{4883D1E8-35EB-4EB3-BBC1-896BC2A9ABEF}">
      <dsp:nvSpPr>
        <dsp:cNvPr id="0" name=""/>
        <dsp:cNvSpPr/>
      </dsp:nvSpPr>
      <dsp:spPr>
        <a:xfrm>
          <a:off x="0" y="135027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Monivalintakokeen</a:t>
          </a:r>
          <a:r>
            <a:rPr lang="en-US" sz="2600" kern="1200" dirty="0"/>
            <a:t> </a:t>
          </a:r>
          <a:r>
            <a:rPr lang="en-US" sz="2600" kern="1200" dirty="0" err="1"/>
            <a:t>palautus</a:t>
          </a:r>
          <a:r>
            <a:rPr lang="en-US" sz="2600" kern="1200"/>
            <a:t> &amp; Kpl</a:t>
          </a:r>
          <a:r>
            <a:rPr lang="en-US" sz="2600" kern="1200" dirty="0"/>
            <a:t> 16 </a:t>
          </a:r>
          <a:r>
            <a:rPr lang="en-US" sz="2600" kern="1200" dirty="0" err="1"/>
            <a:t>Muslimit</a:t>
          </a:r>
          <a:r>
            <a:rPr lang="en-US" sz="2600" kern="1200" dirty="0"/>
            <a:t> </a:t>
          </a:r>
          <a:r>
            <a:rPr lang="en-US" sz="2600" kern="1200" dirty="0" err="1"/>
            <a:t>Suomessa</a:t>
          </a:r>
          <a:r>
            <a:rPr lang="en-US" sz="2600" kern="1200" dirty="0"/>
            <a:t> - </a:t>
          </a:r>
          <a:r>
            <a:rPr lang="en-US" sz="2600" kern="1200" dirty="0" err="1"/>
            <a:t>täydennystehtävä</a:t>
          </a:r>
          <a:endParaRPr lang="en-US" sz="2600" kern="1200" dirty="0"/>
        </a:p>
      </dsp:txBody>
      <dsp:txXfrm>
        <a:off x="30442" y="1380716"/>
        <a:ext cx="10649069" cy="562726"/>
      </dsp:txXfrm>
    </dsp:sp>
    <dsp:sp modelId="{87E71F3D-371E-4F27-84B7-B43380ADEB8B}">
      <dsp:nvSpPr>
        <dsp:cNvPr id="0" name=""/>
        <dsp:cNvSpPr/>
      </dsp:nvSpPr>
      <dsp:spPr>
        <a:xfrm>
          <a:off x="0" y="2757815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Radiojuttu</a:t>
          </a:r>
          <a:r>
            <a:rPr lang="en-US" sz="2600" kern="1200" dirty="0"/>
            <a:t> </a:t>
          </a:r>
          <a:r>
            <a:rPr lang="en-US" sz="2600" kern="1200" dirty="0" err="1"/>
            <a:t>juutalaisista</a:t>
          </a:r>
          <a:r>
            <a:rPr lang="en-US" sz="2600" kern="1200" dirty="0"/>
            <a:t> </a:t>
          </a:r>
        </a:p>
      </dsp:txBody>
      <dsp:txXfrm>
        <a:off x="30442" y="2788257"/>
        <a:ext cx="10649069" cy="562726"/>
      </dsp:txXfrm>
    </dsp:sp>
    <dsp:sp modelId="{00C53C82-73D3-45EB-967C-68C5FB5E070F}">
      <dsp:nvSpPr>
        <dsp:cNvPr id="0" name=""/>
        <dsp:cNvSpPr/>
      </dsp:nvSpPr>
      <dsp:spPr>
        <a:xfrm>
          <a:off x="0" y="4073252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Testaa</a:t>
          </a:r>
          <a:r>
            <a:rPr lang="en-US" sz="2600" kern="1200" dirty="0"/>
            <a:t> </a:t>
          </a:r>
          <a:r>
            <a:rPr lang="en-US" sz="2600" kern="1200"/>
            <a:t>tietosi</a:t>
          </a:r>
          <a:endParaRPr lang="en-US" sz="2600" kern="1200" dirty="0"/>
        </a:p>
      </dsp:txBody>
      <dsp:txXfrm>
        <a:off x="30442" y="4103694"/>
        <a:ext cx="10649069" cy="562726"/>
      </dsp:txXfrm>
    </dsp:sp>
    <dsp:sp modelId="{4DB48D4D-D13D-4EDE-9050-E00C875D7EEE}">
      <dsp:nvSpPr>
        <dsp:cNvPr id="0" name=""/>
        <dsp:cNvSpPr/>
      </dsp:nvSpPr>
      <dsp:spPr>
        <a:xfrm>
          <a:off x="0" y="344912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 </a:t>
          </a:r>
          <a:r>
            <a:rPr lang="en-US" sz="2600" kern="1200" dirty="0" err="1"/>
            <a:t>Kpl</a:t>
          </a:r>
          <a:r>
            <a:rPr lang="en-US" sz="2600" kern="1200" dirty="0"/>
            <a:t> 15  </a:t>
          </a:r>
          <a:r>
            <a:rPr lang="en-US" sz="2600" kern="1200" dirty="0" err="1"/>
            <a:t>Juutalaiset</a:t>
          </a:r>
          <a:r>
            <a:rPr lang="en-US" sz="2600" kern="1200" dirty="0"/>
            <a:t> </a:t>
          </a:r>
          <a:r>
            <a:rPr lang="en-US" sz="2600" kern="1200" dirty="0" err="1"/>
            <a:t>Suomessa</a:t>
          </a:r>
          <a:endParaRPr lang="fi-FI" sz="2600" kern="1200" dirty="0"/>
        </a:p>
      </dsp:txBody>
      <dsp:txXfrm>
        <a:off x="30442" y="3479566"/>
        <a:ext cx="10649069" cy="562726"/>
      </dsp:txXfrm>
    </dsp:sp>
    <dsp:sp modelId="{8ED43076-43E8-4BF0-8651-00DEDC5F821C}">
      <dsp:nvSpPr>
        <dsp:cNvPr id="0" name=""/>
        <dsp:cNvSpPr/>
      </dsp:nvSpPr>
      <dsp:spPr>
        <a:xfrm>
          <a:off x="0" y="2077731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Tauko </a:t>
          </a:r>
        </a:p>
      </dsp:txBody>
      <dsp:txXfrm>
        <a:off x="30442" y="2108173"/>
        <a:ext cx="1064906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9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DEFE-67DC-4156-82AF-ABE1A91C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C51AD5A-2ACA-1A74-5975-0FD997D0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1DB4D18-0C5E-7C10-4E24-021CFE3F3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4D05-EF43-4DDA-878A-064F75851FE2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87BB-053E-47B4-B4BC-F8A1E32F1996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1669-7A19-49DE-AFDB-F3409A07291A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B9FD-64D1-483D-9221-7CBF241B2696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895D-7503-46B5-84E2-D3676F4DCE80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B5DC-9ECC-4058-A552-417573639654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9E14-2904-4917-9D46-C9E8176A4830}" type="datetime1">
              <a:rPr lang="fi-FI" smtClean="0"/>
              <a:t>6.5.2026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2741-13A7-42D8-ADF8-1956E40EA4F9}" type="datetime1">
              <a:rPr lang="fi-FI" smtClean="0"/>
              <a:t>6.5.2026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68E7-3450-4079-B8D9-19611D999A3F}" type="datetime1">
              <a:rPr lang="fi-FI" smtClean="0"/>
              <a:t>6.5.2026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C110-F49F-45E1-A6BE-E40948B1E99E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0075-4098-4FAA-894A-3238D44CBA7D}" type="datetime1">
              <a:rPr lang="fi-FI" smtClean="0"/>
              <a:t>6.5.2026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B8302-EA00-4569-9300-F88F91B424A9}" type="datetime1">
              <a:rPr lang="fi-FI" smtClean="0"/>
              <a:t>6.5.2026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DB9A5-4314-4AAB-9E57-B98BF4D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7" y="760646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fi-FI" b="1" dirty="0"/>
              <a:t>UE 4 - Aikataulu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344C29-8E5E-08B5-4444-8C9C4C2924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fi-FI"/>
          </a:p>
        </p:txBody>
      </p:sp>
      <p:graphicFrame>
        <p:nvGraphicFramePr>
          <p:cNvPr id="14" name="Tekstin paikkamerkki 2">
            <a:extLst>
              <a:ext uri="{FF2B5EF4-FFF2-40B4-BE49-F238E27FC236}">
                <a16:creationId xmlns:a16="http://schemas.microsoft.com/office/drawing/2014/main" id="{B3A3C45C-3BD4-A465-64E7-76E4B67D2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638267"/>
              </p:ext>
            </p:extLst>
          </p:nvPr>
        </p:nvGraphicFramePr>
        <p:xfrm>
          <a:off x="87086" y="1142999"/>
          <a:ext cx="11974285" cy="54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6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16. Muslimit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Muslimien historia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095253" cy="4633913"/>
          </a:xfrm>
        </p:spPr>
        <p:txBody>
          <a:bodyPr/>
          <a:lstStyle/>
          <a:p>
            <a:r>
              <a:rPr lang="fi-FI" altLang="fi-FI" sz="2200" dirty="0"/>
              <a:t>1800-luvun loppupuolella Suomeen muutti Venäjältä turkkilaissukuisia tataareja.</a:t>
            </a:r>
          </a:p>
          <a:p>
            <a:r>
              <a:rPr lang="fi-FI" altLang="fi-FI" sz="2200" dirty="0"/>
              <a:t>Tataarien Suomen Islam -seurakunta perustettiin vuonna 1925.</a:t>
            </a:r>
          </a:p>
          <a:p>
            <a:r>
              <a:rPr lang="fi-FI" altLang="fi-FI" sz="2200" dirty="0"/>
              <a:t>Suomen Islamilainen Yhdyskunta perustettiin vuonna 1987.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henkilö, seisominen&#10;&#10;Kuvaus luotu automaattisesti">
            <a:extLst>
              <a:ext uri="{FF2B5EF4-FFF2-40B4-BE49-F238E27FC236}">
                <a16:creationId xmlns:a16="http://schemas.microsoft.com/office/drawing/2014/main" id="{E1B155EE-0EAB-130F-6C54-117028530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81" y="1598743"/>
            <a:ext cx="5636469" cy="42574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Muslimien nykytilanne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48340" cy="4633913"/>
          </a:xfrm>
        </p:spPr>
        <p:txBody>
          <a:bodyPr/>
          <a:lstStyle/>
          <a:p>
            <a:r>
              <a:rPr lang="fi-FI" altLang="fi-FI" sz="2200" dirty="0"/>
              <a:t>Suomessa asuu noin 130 000 muslimia. Suurimmat yhdyskunnat toimivat pääkaupunkiseudulla, Tampereella ja Turussa. </a:t>
            </a:r>
          </a:p>
          <a:p>
            <a:r>
              <a:rPr lang="fi-FI" altLang="fi-FI" sz="2200" dirty="0"/>
              <a:t>Muslimeista suurin osa on sunnalaisia ja noin 20-25 prosenttia šiialaisia.</a:t>
            </a:r>
          </a:p>
          <a:p>
            <a:r>
              <a:rPr lang="fi-FI" altLang="fi-FI" sz="2200" dirty="0"/>
              <a:t>Muslimien määrä on lisääntynyt 1990-luvulta alkaen maahanmuuton seurauksena.</a:t>
            </a:r>
          </a:p>
          <a:p>
            <a:r>
              <a:rPr lang="fi-FI" altLang="fi-FI" sz="2200" dirty="0"/>
              <a:t>Toiminta on organisoitunut erilaisten islamilaisten yhdyskuntien kautta (2020-luvulla noin 60 yhdyskuntaa). Kaikki muslimit eivät ole rekisteröityneet yhdyskuntiin.</a:t>
            </a:r>
          </a:p>
          <a:p>
            <a:r>
              <a:rPr lang="fi-FI" altLang="fi-FI" sz="2200" dirty="0"/>
              <a:t>Vuonna 2006 perustettu Suomen islamilainen neuvosto (SINE) edustaa muslimeja kansallisella tasolla ja toimii yhdyskuntien yhteistyöelimenä.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henkilö, pöytä, ruoka, lautanen&#10;&#10;Kuvaus luotu automaattisesti">
            <a:extLst>
              <a:ext uri="{FF2B5EF4-FFF2-40B4-BE49-F238E27FC236}">
                <a16:creationId xmlns:a16="http://schemas.microsoft.com/office/drawing/2014/main" id="{D1553A26-1312-A260-52C2-055B479A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1" y="2055043"/>
            <a:ext cx="4204355" cy="31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Moskeijat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544112" cy="4633913"/>
          </a:xfrm>
        </p:spPr>
        <p:txBody>
          <a:bodyPr/>
          <a:lstStyle/>
          <a:p>
            <a:r>
              <a:rPr lang="fi-FI" altLang="fi-FI" sz="2200" dirty="0"/>
              <a:t>Moskeijoita hoidetaan vapaaehtoisvoimin. </a:t>
            </a:r>
          </a:p>
          <a:p>
            <a:r>
              <a:rPr lang="fi-FI" altLang="fi-FI" sz="2200" dirty="0"/>
              <a:t>Moskeijat sijaitsevat usein kerrostalohuoneistoissa. Suomessa on vain yksi erillinen moskeijarakennus, joka sijaitsee Järvenpäässä.</a:t>
            </a:r>
          </a:p>
          <a:p>
            <a:r>
              <a:rPr lang="fi-FI" altLang="fi-FI" sz="2200" dirty="0"/>
              <a:t>Yhdyskunnat valitsevat keskuudestaan imaamin.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Tataareilla on päätoiminen oma imaami.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Imaamikoulutus on hankittava ulkomailla.</a:t>
            </a:r>
          </a:p>
          <a:p>
            <a:r>
              <a:rPr lang="fi-FI" altLang="fi-FI" sz="2200" dirty="0"/>
              <a:t>Muslimit kokoontuvat moskeijoihin rukoilemaan ja kuuntelemaan perjantaisaarnaa. </a:t>
            </a:r>
          </a:p>
          <a:p>
            <a:r>
              <a:rPr lang="fi-FI" altLang="fi-FI" sz="2200" dirty="0"/>
              <a:t>Moskeijoissa toimii myös </a:t>
            </a:r>
            <a:r>
              <a:rPr lang="fi-FI" altLang="fi-FI" sz="2200" dirty="0" err="1"/>
              <a:t>koraanikouluja</a:t>
            </a:r>
            <a:r>
              <a:rPr lang="fi-FI" altLang="fi-FI" sz="2200" dirty="0"/>
              <a:t> ja siellä annetaan mm. arabian opetusta. </a:t>
            </a:r>
          </a:p>
          <a:p>
            <a:r>
              <a:rPr lang="fi-FI" altLang="fi-FI" sz="2200" dirty="0"/>
              <a:t>Uudet muslimiyhteisöt rahoittavat Suomessa toimintansa jäsenmaksuin ja lahjoituksin.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6" name="Kuva 5" descr="Kuva, joka sisältää kohteen taivas, ulko, rakennus&#10;&#10;Kuvaus luotu automaattisesti">
            <a:extLst>
              <a:ext uri="{FF2B5EF4-FFF2-40B4-BE49-F238E27FC236}">
                <a16:creationId xmlns:a16="http://schemas.microsoft.com/office/drawing/2014/main" id="{4D5B2B32-D067-EDE0-A434-649C68C96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0" y="1401967"/>
            <a:ext cx="4211375" cy="49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Ajankohtaisia asioita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78658" cy="4633913"/>
          </a:xfrm>
        </p:spPr>
        <p:txBody>
          <a:bodyPr/>
          <a:lstStyle/>
          <a:p>
            <a:r>
              <a:rPr lang="fi-FI" altLang="fi-FI" sz="2200" dirty="0"/>
              <a:t>Islamin uskon harjoittaminen koulussa, työpaikoilla ja julkisilla paikoilla</a:t>
            </a:r>
          </a:p>
          <a:p>
            <a:r>
              <a:rPr lang="fi-FI" altLang="fi-FI" sz="2200" dirty="0"/>
              <a:t>Suhtautuminen uskonnolliseen radikalisoitumiseen ja ääriliikkeiden asema Suomessa</a:t>
            </a:r>
          </a:p>
          <a:p>
            <a:r>
              <a:rPr lang="fi-FI" altLang="fi-FI" sz="2200" dirty="0"/>
              <a:t>Hautausmaiden järjestäminen ja ylläpito </a:t>
            </a:r>
          </a:p>
          <a:p>
            <a:r>
              <a:rPr lang="fi-FI" altLang="fi-FI" sz="2200" dirty="0"/>
              <a:t>Taloudelliset kysymykset</a:t>
            </a:r>
          </a:p>
          <a:p>
            <a:r>
              <a:rPr lang="fi-FI" altLang="fi-FI" sz="2200" dirty="0"/>
              <a:t>Imaamien koulutus ja tietämys suomalaisen yhteiskunnan piirteistä</a:t>
            </a:r>
          </a:p>
          <a:p>
            <a:r>
              <a:rPr lang="fi-FI" altLang="fi-FI" sz="2200" dirty="0"/>
              <a:t>Moraalikysymykset: esimerkiksi naisten asema, pukeutuminen, ympärileikkaus ja islamilainen laki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Muslimit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6" name="Kuva 5" descr="Kuva, joka sisältää kohteen teksti, puu, ulko&#10;&#10;Kuvaus luotu automaattisesti">
            <a:extLst>
              <a:ext uri="{FF2B5EF4-FFF2-40B4-BE49-F238E27FC236}">
                <a16:creationId xmlns:a16="http://schemas.microsoft.com/office/drawing/2014/main" id="{CC229B3F-990F-306F-4768-3242CB00E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9"/>
          <a:stretch/>
        </p:blipFill>
        <p:spPr>
          <a:xfrm>
            <a:off x="7812723" y="1543049"/>
            <a:ext cx="3707130" cy="43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3D61-FA4E-CD50-795B-7668FDCE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BD027-D370-E9E2-DC4C-56DFCBDB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Tunnilla tänään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B21C75-5542-215D-C67A-8C6415F05B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1. Maailman uskontotilanne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31C454-3311-A464-B4AC-FCF052F893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fi-FI"/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78E2F468-A30C-CEA4-DB8B-46BB2D800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858115"/>
              </p:ext>
            </p:extLst>
          </p:nvPr>
        </p:nvGraphicFramePr>
        <p:xfrm>
          <a:off x="838200" y="1881187"/>
          <a:ext cx="10709953" cy="49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15. Juutalaiset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Pohditaan yhdessä (Yle uutiset)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Oletko törmännyt Suomessa juutalaisvastaisuuteen?</a:t>
            </a:r>
          </a:p>
          <a:p>
            <a:r>
              <a:rPr lang="fi-FI" altLang="fi-FI" sz="2200" dirty="0"/>
              <a:t>Tuleeko mieleesi mitään uutisia juutalaisten tilanteesta Suomessa?</a:t>
            </a:r>
          </a:p>
          <a:p>
            <a:r>
              <a:rPr lang="fi-FI" altLang="fi-FI" sz="2200" dirty="0"/>
              <a:t>Mistä mielestäsi juutalaisvastaisuus johtuu?</a:t>
            </a:r>
          </a:p>
          <a:p>
            <a:r>
              <a:rPr lang="fi-FI" altLang="fi-FI" sz="2200" dirty="0"/>
              <a:t>Millaisia keinoja keksit juutalaisvastaisuuteen puuttumiseen?</a:t>
            </a:r>
          </a:p>
          <a:p>
            <a:r>
              <a:rPr lang="fi-FI" altLang="fi-FI" sz="2200" dirty="0"/>
              <a:t>Kenen tehtävä on puuttua juutalaisvastaisuuteen?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Historia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Ensimmäiset juutalaiset tulivat Ruotsista Itä-Suomeen 1700-luvulla. Juutalaisten asuminen Länsi-Suomessa oli kiellettyä.</a:t>
            </a:r>
          </a:p>
          <a:p>
            <a:r>
              <a:rPr lang="fi-FI" altLang="fi-FI" sz="2200" dirty="0"/>
              <a:t>1800-luvulla autonomian aikana Venäjältä saapui Suomeen juutalaisia sotilaita ja kauppiaita. </a:t>
            </a:r>
          </a:p>
          <a:p>
            <a:r>
              <a:rPr lang="fi-FI" altLang="fi-FI" sz="2200" dirty="0"/>
              <a:t>Armeijan palveluksesta vapautuneet sotilaat ja heidän perheensä saivat 1860-luvun lopulla virallisen luvan harjoittaa Suomessa kauppaa.</a:t>
            </a:r>
          </a:p>
          <a:p>
            <a:r>
              <a:rPr lang="fi-FI" altLang="fi-FI" sz="2200" dirty="0"/>
              <a:t>1918 juutalaisille myönnettiin kansalaisoikeudet. Helsingin, Viipurin ja Turun juutalaiset seurakunnat rekisteröityivät.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Juutalaiset ja toinen maailmansota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8890" y="2010410"/>
            <a:ext cx="6062221" cy="4633913"/>
          </a:xfrm>
        </p:spPr>
        <p:txBody>
          <a:bodyPr/>
          <a:lstStyle/>
          <a:p>
            <a:r>
              <a:rPr lang="fi-FI" altLang="fi-FI" sz="2200" dirty="0"/>
              <a:t>Toisessa maailmansodassa juutalaiset palvelivat armeijassa suomalaisten rinnalla.</a:t>
            </a:r>
          </a:p>
          <a:p>
            <a:r>
              <a:rPr lang="fi-FI" altLang="fi-FI" sz="2200" dirty="0"/>
              <a:t>Suomeen tuli pakolaisina n. 500 juutalaista, joista osa jatkoi muihin maihin.</a:t>
            </a:r>
          </a:p>
          <a:p>
            <a:r>
              <a:rPr lang="fi-FI" altLang="fi-FI" sz="2200" dirty="0"/>
              <a:t>Suomessa ei vainottu juutalaisia, mutta ainakin kahdeksan juutalaispakolaista luovutettiin natsi-Saksaan. (Klaus Härö: Ei koskaan yksin)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sisä, seinä, sisäkatto, huonekalu&#10;&#10;Kuvaus luotu automaattisesti">
            <a:extLst>
              <a:ext uri="{FF2B5EF4-FFF2-40B4-BE49-F238E27FC236}">
                <a16:creationId xmlns:a16="http://schemas.microsoft.com/office/drawing/2014/main" id="{EC8F1C37-1ABF-1803-D04E-9F67D538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86" y="1808480"/>
            <a:ext cx="4960586" cy="37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2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Nykytilanne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92159" cy="4633913"/>
          </a:xfrm>
        </p:spPr>
        <p:txBody>
          <a:bodyPr/>
          <a:lstStyle/>
          <a:p>
            <a:r>
              <a:rPr lang="fi-FI" altLang="fi-FI" sz="2200" dirty="0"/>
              <a:t>Suomessa on noin 1 500 juutalaista. </a:t>
            </a:r>
          </a:p>
          <a:p>
            <a:r>
              <a:rPr lang="fi-FI" altLang="fi-FI" sz="2200" dirty="0"/>
              <a:t>Suomessa on kaksi juutalaisseurakuntaa: Helsinki ja Turku.</a:t>
            </a:r>
          </a:p>
          <a:p>
            <a:r>
              <a:rPr lang="fi-FI" altLang="fi-FI" sz="2200" dirty="0"/>
              <a:t>Suomen juutalaiset ovat sopeutuneet hyvin suomalaiseen yhteiskuntaan ja osallistuvat eri uskontojen väliseen yhteistyöhän esimerkiksi USKOT-foorumissa.</a:t>
            </a:r>
          </a:p>
          <a:p>
            <a:r>
              <a:rPr lang="fi-FI" altLang="fi-FI" sz="2200" dirty="0"/>
              <a:t>Suomen juutalaiset seurakunnat ovat virallisesti ortodoksijuutalaisia. </a:t>
            </a:r>
          </a:p>
          <a:p>
            <a:r>
              <a:rPr lang="fi-FI" altLang="fi-FI" sz="2200" dirty="0"/>
              <a:t>Suomen juutalaiset ovat monikielisiä. Jumalanpalvelukset pidetään hepreaksi.</a:t>
            </a:r>
          </a:p>
          <a:p>
            <a:r>
              <a:rPr lang="fi-FI" altLang="fi-FI" sz="2200" dirty="0"/>
              <a:t>Kaikkein ahkerimmat jumalanpalveluskävijät ovat vanhoja miehiä.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9732378-83B0-11EC-B2A4-3A9286E55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17" y="2226231"/>
            <a:ext cx="4521742" cy="30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Seurakuntien toiminta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74584" cy="4633913"/>
          </a:xfrm>
        </p:spPr>
        <p:txBody>
          <a:bodyPr/>
          <a:lstStyle/>
          <a:p>
            <a:r>
              <a:rPr lang="fi-FI" altLang="fi-FI" sz="2200" dirty="0"/>
              <a:t>Synagogat toimivat uskonnollisen toiminnan keskuksina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Jumalanpalveluksia pidetään sapattina ja suurina juhlapäivinä.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Luottamustehtävissä toimivat rabbi, kanttori, suntio ja synagogan vanhin.</a:t>
            </a:r>
          </a:p>
          <a:p>
            <a:r>
              <a:rPr lang="fi-FI" altLang="fi-FI" sz="2200" dirty="0"/>
              <a:t>Seurakunnissa on myös ei-uskonnollista toimintaa: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Koulu, päiväkoti, vanhainkoti ja erilaisia järjestöjä, kuten urheiluseura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i="1" dirty="0" err="1"/>
              <a:t>HaKehila</a:t>
            </a:r>
            <a:r>
              <a:rPr lang="fi-FI" altLang="fi-FI" sz="2200" dirty="0"/>
              <a:t>-lehti omana tiedotuskanavana</a:t>
            </a:r>
          </a:p>
          <a:p>
            <a:r>
              <a:rPr lang="fi-FI" altLang="fi-FI" sz="2200" dirty="0"/>
              <a:t>Seurakuntien talous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Jäseniltä peritään kirkollisveron kaltaista maksua, joka perustuu tuloverotuksessa vahvistettuihin tuloihin.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seurakunnat saavat jonkin verran avustuksia valtiolta.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sisä, metalli, verkko, istuin&#10;&#10;Kuvaus luotu automaattisesti">
            <a:extLst>
              <a:ext uri="{FF2B5EF4-FFF2-40B4-BE49-F238E27FC236}">
                <a16:creationId xmlns:a16="http://schemas.microsoft.com/office/drawing/2014/main" id="{A902021F-81E9-1873-DEB7-B605EB7C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24" y="2213666"/>
            <a:ext cx="4199434" cy="28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Nykypäivän haasteita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97891" cy="4633913"/>
          </a:xfrm>
        </p:spPr>
        <p:txBody>
          <a:bodyPr/>
          <a:lstStyle/>
          <a:p>
            <a:r>
              <a:rPr lang="fi-FI" altLang="fi-FI" sz="2200" dirty="0"/>
              <a:t>Juutalaisten määrä vähenee Suomessa.</a:t>
            </a:r>
          </a:p>
          <a:p>
            <a:r>
              <a:rPr lang="fi-FI" altLang="fi-FI" sz="2200" dirty="0"/>
              <a:t>Maallistumisen myötä osalle juutalaisuus merkitsee enemmän perinteitä ja elämäntapaa kuin uskontoa.</a:t>
            </a:r>
          </a:p>
          <a:p>
            <a:r>
              <a:rPr lang="fi-FI" altLang="fi-FI" sz="2200" dirty="0"/>
              <a:t>Saatetaan kokea, että on vaikea säilyttää oma juutalainen identiteetti moniarvoisessa yhteiskunnassa.</a:t>
            </a:r>
          </a:p>
          <a:p>
            <a:r>
              <a:rPr lang="fi-FI" altLang="fi-FI" sz="2200" dirty="0"/>
              <a:t>Juutalaisyhteisöjen asema maailmalla on johtanut turvatoimiin myös Suomessa.</a:t>
            </a:r>
          </a:p>
          <a:p>
            <a:r>
              <a:rPr lang="fi-FI" altLang="fi-FI" sz="2200" dirty="0"/>
              <a:t>Seurakuntien huomattavat kustannukset (esim. ympärivuorokautinen vartiointi Helsingin synagogassa).</a:t>
            </a:r>
          </a:p>
          <a:p>
            <a:r>
              <a:rPr lang="fi-FI" altLang="fi-FI" sz="2200" dirty="0"/>
              <a:t>Juutalaisvastaisuuden lisääntyminen Euroopassa.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15. Juutalaiset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606AEF4-C8B3-8E7D-D953-13CDD49C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0" y="1897307"/>
            <a:ext cx="4702035" cy="35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717</Words>
  <Application>Microsoft Office PowerPoint</Application>
  <PresentationFormat>Laajakuva</PresentationFormat>
  <Paragraphs>110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UE 4 - Aikataulu   </vt:lpstr>
      <vt:lpstr>Tunnilla tänään </vt:lpstr>
      <vt:lpstr>15. Juutalaiset</vt:lpstr>
      <vt:lpstr>Pohditaan yhdessä (Yle uutiset)</vt:lpstr>
      <vt:lpstr>Historia Suomessa</vt:lpstr>
      <vt:lpstr>Juutalaiset ja toinen maailmansota Suomessa</vt:lpstr>
      <vt:lpstr>Nykytilanne</vt:lpstr>
      <vt:lpstr>Seurakuntien toiminta</vt:lpstr>
      <vt:lpstr>Nykypäivän haasteita</vt:lpstr>
      <vt:lpstr>16. Muslimit</vt:lpstr>
      <vt:lpstr>Muslimien historia Suomessa</vt:lpstr>
      <vt:lpstr>Muslimien nykytilanne Suomessa</vt:lpstr>
      <vt:lpstr>Moskeijat Suomessa</vt:lpstr>
      <vt:lpstr>Ajankohtaisia asioita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40</cp:revision>
  <dcterms:created xsi:type="dcterms:W3CDTF">2021-06-01T16:07:13Z</dcterms:created>
  <dcterms:modified xsi:type="dcterms:W3CDTF">2026-05-06T10:09:21Z</dcterms:modified>
</cp:coreProperties>
</file>