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23BA-9066-4B9E-A072-04389FED7BD2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6709-EDD9-41DC-84CA-7C65E9027F27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F95C-17AD-4D4A-8213-AD7A285E8953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7757-BDA0-4902-A02E-DC35A466BDF0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336F-827A-40CA-B6CB-B63A0444C179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AE34-F4C0-4CB4-AF1B-A15ADD23559B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A4FC-16AE-4123-B9E9-495BBB3CF33F}" type="datetime1">
              <a:rPr lang="fi-FI" smtClean="0"/>
              <a:t>27.4.2026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0D67-571F-4F45-8B24-EDF19D67CF8D}" type="datetime1">
              <a:rPr lang="fi-FI" smtClean="0"/>
              <a:t>27.4.2026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A5036-7C57-4A32-A2E7-9CC3E1B35EFC}" type="datetime1">
              <a:rPr lang="fi-FI" smtClean="0"/>
              <a:t>27.4.2026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9AB5-D389-4E2B-A670-25F1EE735624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3C71-3188-4D40-B00D-7765E4FB23B9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7F81D6-5B3B-4437-91B4-36000B22CEAF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14. Vapaat suunnat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Vapaiden kirkkojen historiaa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Monet suuntaukset muotoutuivat Isosta-Britanniassa tai Yhdysvalloissa.</a:t>
            </a:r>
          </a:p>
          <a:p>
            <a:r>
              <a:rPr lang="fi-FI" altLang="fi-FI" sz="2200" dirty="0"/>
              <a:t>Liikkeet tulivat Suomeen 1800-luvun loppupuolella.</a:t>
            </a:r>
          </a:p>
          <a:p>
            <a:r>
              <a:rPr lang="fi-FI" altLang="fi-FI" sz="2200" dirty="0"/>
              <a:t>Vapaakristillisillä kirkoilla on jokaisella oma erilainen syntyhistoriansa, teologinen katsantokantansa ja järjestäytymisen muotonsa. </a:t>
            </a:r>
          </a:p>
          <a:p>
            <a:r>
              <a:rPr lang="fi-FI" altLang="fi-FI" sz="2200" dirty="0"/>
              <a:t>Jotkut kirkoista ovat kansainvälisen kirkon osastoja, jotkut kansallisia ja jotkin täysin itsenäisiä paikallisseurakuntia.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Vapaat kirkot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Vapaat kirkot ovat Suomessa vähemmistökirkkoja. </a:t>
            </a:r>
          </a:p>
          <a:p>
            <a:r>
              <a:rPr lang="fi-FI" altLang="fi-FI" sz="2200" dirty="0"/>
              <a:t>Kirkkojen suhde valtioon on muuttunut entistä aktiivisemmaksi, ja liikkeet ovat ottaneet kantaa ajankohtaisiin asioihin.</a:t>
            </a:r>
          </a:p>
          <a:p>
            <a:r>
              <a:rPr lang="fi-FI" altLang="fi-FI" sz="2200" dirty="0"/>
              <a:t>Tietyissä asioissa liikkeet saattavat olla konservatiivisia (esimerkiksi tasa-arvoinen avioliittolaki), mutta joissain asioissa edistyksellisiä (esimerkiksi naisen asema seurakunnassa)</a:t>
            </a:r>
          </a:p>
          <a:p>
            <a:r>
              <a:rPr lang="fi-FI" altLang="fi-FI" sz="2200" dirty="0"/>
              <a:t>Vapaat suunnat rahoittavat toimintansa seurakuntalaisten antamina lahjoituksina, mutta ne saavat myös valtiolta avustusta. </a:t>
            </a:r>
          </a:p>
          <a:p>
            <a:r>
              <a:rPr lang="fi-FI" altLang="fi-FI" sz="2200" dirty="0"/>
              <a:t>Suomessa vapaat suuntaukset tekevät yhteistyötä ja ne ovat perustaneet Suomen vapaakristillisen neuvoston.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94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Suomessa toimivat vapaat suunnat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Adventtikirkko</a:t>
            </a:r>
          </a:p>
          <a:p>
            <a:r>
              <a:rPr lang="fi-FI" altLang="fi-FI" sz="2200" dirty="0"/>
              <a:t>Baptistikirkko</a:t>
            </a:r>
          </a:p>
          <a:p>
            <a:r>
              <a:rPr lang="fi-FI" altLang="fi-FI" sz="2200" dirty="0"/>
              <a:t>Helluntaikirkko</a:t>
            </a:r>
          </a:p>
          <a:p>
            <a:r>
              <a:rPr lang="fi-FI" altLang="fi-FI" sz="2200" dirty="0"/>
              <a:t>Metodistikirkko</a:t>
            </a:r>
          </a:p>
          <a:p>
            <a:r>
              <a:rPr lang="fi-FI" altLang="fi-FI" sz="2200" dirty="0"/>
              <a:t>Pelastusarmeija</a:t>
            </a:r>
          </a:p>
          <a:p>
            <a:r>
              <a:rPr lang="fi-FI" altLang="fi-FI" sz="2200" dirty="0"/>
              <a:t>Vapaakirkko</a:t>
            </a:r>
          </a:p>
          <a:p>
            <a:r>
              <a:rPr lang="fi-FI" altLang="fi-FI" sz="2200" dirty="0"/>
              <a:t>Sekä suuri joukko uuskarismaattisia seurakuntia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621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8" name="Sisällön paikkamerkki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165BAEB-1F55-5B91-E6A0-4AABADB84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"/>
          <a:stretch/>
        </p:blipFill>
        <p:spPr>
          <a:xfrm>
            <a:off x="2684548" y="1428768"/>
            <a:ext cx="3575370" cy="4581066"/>
          </a:xfrm>
        </p:spPr>
      </p:pic>
      <p:pic>
        <p:nvPicPr>
          <p:cNvPr id="10" name="Kuva 9" descr="Kuva, joka sisältää kohteen henkilö, sisä, henkilöt, ryhmä&#10;&#10;Kuvaus luotu automaattisesti">
            <a:extLst>
              <a:ext uri="{FF2B5EF4-FFF2-40B4-BE49-F238E27FC236}">
                <a16:creationId xmlns:a16="http://schemas.microsoft.com/office/drawing/2014/main" id="{E2925803-C350-6AE3-82DE-AEDF67EC5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2" y="1364957"/>
            <a:ext cx="3766951" cy="47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Helluntaiherätys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248787" cy="4633913"/>
          </a:xfrm>
        </p:spPr>
        <p:txBody>
          <a:bodyPr/>
          <a:lstStyle/>
          <a:p>
            <a:r>
              <a:rPr lang="fi-FI" altLang="fi-FI" sz="2200" dirty="0"/>
              <a:t>Liike syntyi 1900-luvun alussa Pohjois-Amerikan herätysten pohjalta.</a:t>
            </a:r>
          </a:p>
          <a:p>
            <a:r>
              <a:rPr lang="fi-FI" altLang="fi-FI" sz="2200" dirty="0"/>
              <a:t>Helluntaiherätys saapui Suomeen 1900-luvun alkupuolella.</a:t>
            </a:r>
          </a:p>
          <a:p>
            <a:r>
              <a:rPr lang="fi-FI" altLang="fi-FI" sz="2200" dirty="0"/>
              <a:t>Nykyisin Suomessa on noin 250 helluntaiseurakuntaa, joilla on noin 50 000 jäsentä.</a:t>
            </a:r>
          </a:p>
          <a:p>
            <a:r>
              <a:rPr lang="fi-FI" altLang="fi-FI" sz="2200" dirty="0"/>
              <a:t>Suomen Helluntaikirkko perustettiin 2002, mutta kaikki helluntaiseurakunnat eivät ole liittyneet siihen.</a:t>
            </a:r>
          </a:p>
          <a:p>
            <a:r>
              <a:rPr lang="fi-FI" altLang="fi-FI" sz="2200" dirty="0"/>
              <a:t>Keskeisiä 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henkikaste aikuiskasteen jälkeen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henkilökohtainen usko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Raamatun arvovalta, armolahjat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hurmokselliset kokemukset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todistaminen, ylistäminen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henkilö, henkilöt, ryhmä, väkijoukko&#10;&#10;Kuvaus luotu automaattisesti">
            <a:extLst>
              <a:ext uri="{FF2B5EF4-FFF2-40B4-BE49-F238E27FC236}">
                <a16:creationId xmlns:a16="http://schemas.microsoft.com/office/drawing/2014/main" id="{CB31A8A9-172B-662A-176D-71B75C383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/>
          <a:stretch/>
        </p:blipFill>
        <p:spPr>
          <a:xfrm>
            <a:off x="7967122" y="2265252"/>
            <a:ext cx="4224878" cy="29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Suomen Vapaakirkko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Vapaakirkko on syntynyt Suomessa 1800-luvun lopulla, ja sillä on nykyään noin 15 000 jäsentä.</a:t>
            </a:r>
          </a:p>
          <a:p>
            <a:r>
              <a:rPr lang="fi-FI" altLang="fi-FI" sz="2200" dirty="0"/>
              <a:t>Keskeisiä 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henkilökohtainen uskonratkaisu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uskovien seurakunta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upotuskaste uskoville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ehtoollinen avoin kaikille tunnustaville kristityille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kirkon ja valtion pitäminen erillään</a:t>
            </a:r>
          </a:p>
          <a:p>
            <a:r>
              <a:rPr lang="fi-FI" altLang="fi-FI" sz="2200" dirty="0"/>
              <a:t>Vapaakirkkoon kuuluvat seurakunnat ovat itsenäisiä. </a:t>
            </a:r>
          </a:p>
          <a:p>
            <a:r>
              <a:rPr lang="fi-FI" altLang="fi-FI" sz="2200" dirty="0"/>
              <a:t>Ruotsinkielisille on oma </a:t>
            </a:r>
            <a:r>
              <a:rPr lang="fi-FI" altLang="fi-FI" sz="2200" dirty="0" err="1"/>
              <a:t>Fria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Missionförbundet</a:t>
            </a:r>
            <a:r>
              <a:rPr lang="fi-FI" altLang="fi-FI" sz="2200" dirty="0"/>
              <a:t> -yhdistys.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00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Pelastusarmeija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485668" cy="4633913"/>
          </a:xfrm>
        </p:spPr>
        <p:txBody>
          <a:bodyPr/>
          <a:lstStyle/>
          <a:p>
            <a:r>
              <a:rPr lang="fi-FI" altLang="fi-FI" sz="2200" dirty="0"/>
              <a:t>Liikkeen perusti metodistipappi William Booth Lontoossa 1800-luvun loppupuolella.</a:t>
            </a:r>
          </a:p>
          <a:p>
            <a:r>
              <a:rPr lang="fi-FI" altLang="fi-FI" sz="2200" dirty="0"/>
              <a:t>Suomen Pelastusarmeija on perustettu 1800-luvun lopussa.</a:t>
            </a:r>
          </a:p>
          <a:p>
            <a:r>
              <a:rPr lang="fi-FI" altLang="fi-FI" sz="2200" dirty="0"/>
              <a:t>Jäsenmäärästä Suomessa ei ole tarkkaa tietoa, koska suurin osa kuuluu luterilaiseen kirkkoon.</a:t>
            </a:r>
          </a:p>
          <a:p>
            <a:r>
              <a:rPr lang="fi-FI" altLang="fi-FI" sz="2200" dirty="0"/>
              <a:t>Epävirallinen tunnuslause ”soppaa, saippuaa ja sielunhoitoa”.</a:t>
            </a:r>
          </a:p>
          <a:p>
            <a:r>
              <a:rPr lang="fi-FI" altLang="fi-FI" sz="2200" dirty="0"/>
              <a:t>Keskeisiä 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hierarkkinen järjestäytyminen armeijan tavoin: kenraali, upseerit, sotilaat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herätyskokouksissa musiikilla voimakas sija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paljon sosiaalista avustustoimintaa: joulupadat, yömajat, kirpputori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Vapaat suunnat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70AB5F8-0DBC-FCFE-A87A-B33E48AC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2"/>
          <a:stretch/>
        </p:blipFill>
        <p:spPr>
          <a:xfrm>
            <a:off x="8557853" y="1265712"/>
            <a:ext cx="3479333" cy="50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3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351</Words>
  <Application>Microsoft Office PowerPoint</Application>
  <PresentationFormat>Laajakuva</PresentationFormat>
  <Paragraphs>65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14. Vapaat suunnat</vt:lpstr>
      <vt:lpstr>Vapaiden kirkkojen historiaa</vt:lpstr>
      <vt:lpstr>Vapaat kirkot Suomessa</vt:lpstr>
      <vt:lpstr>Suomessa toimivat vapaat suunnat</vt:lpstr>
      <vt:lpstr>PowerPoint-esitys</vt:lpstr>
      <vt:lpstr>Helluntaiherätys Suomessa</vt:lpstr>
      <vt:lpstr>Suomen Vapaakirkko</vt:lpstr>
      <vt:lpstr>Pelastusarmeija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33</cp:revision>
  <dcterms:created xsi:type="dcterms:W3CDTF">2021-06-01T16:07:13Z</dcterms:created>
  <dcterms:modified xsi:type="dcterms:W3CDTF">2026-04-27T10:36:47Z</dcterms:modified>
</cp:coreProperties>
</file>