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71" r:id="rId7"/>
    <p:sldId id="262" r:id="rId8"/>
    <p:sldId id="261" r:id="rId9"/>
    <p:sldId id="263" r:id="rId10"/>
    <p:sldId id="268" r:id="rId11"/>
    <p:sldId id="269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A500D-B13C-4464-BAA9-91E837F8FBC2}" v="6" dt="2025-02-06T11:09:40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CBEA500D-B13C-4464-BAA9-91E837F8FBC2}"/>
    <pc:docChg chg="undo custSel addSld delSld modSld">
      <pc:chgData name="Anne Saari" userId="06911239-b8a8-4566-8071-18295be52f0e" providerId="ADAL" clId="{CBEA500D-B13C-4464-BAA9-91E837F8FBC2}" dt="2025-02-06T11:49:16.709" v="890" actId="113"/>
      <pc:docMkLst>
        <pc:docMk/>
      </pc:docMkLst>
      <pc:sldChg chg="modSp mod">
        <pc:chgData name="Anne Saari" userId="06911239-b8a8-4566-8071-18295be52f0e" providerId="ADAL" clId="{CBEA500D-B13C-4464-BAA9-91E837F8FBC2}" dt="2025-01-13T11:40:14.639" v="2" actId="113"/>
        <pc:sldMkLst>
          <pc:docMk/>
          <pc:sldMk cId="0" sldId="257"/>
        </pc:sldMkLst>
        <pc:spChg chg="mod">
          <ac:chgData name="Anne Saari" userId="06911239-b8a8-4566-8071-18295be52f0e" providerId="ADAL" clId="{CBEA500D-B13C-4464-BAA9-91E837F8FBC2}" dt="2025-01-13T11:40:14.639" v="2" actId="113"/>
          <ac:spMkLst>
            <pc:docMk/>
            <pc:sldMk cId="0" sldId="257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CBEA500D-B13C-4464-BAA9-91E837F8FBC2}" dt="2025-01-23T11:20:20.623" v="72" actId="20577"/>
        <pc:sldMkLst>
          <pc:docMk/>
          <pc:sldMk cId="3698413911" sldId="258"/>
        </pc:sldMkLst>
        <pc:spChg chg="mod">
          <ac:chgData name="Anne Saari" userId="06911239-b8a8-4566-8071-18295be52f0e" providerId="ADAL" clId="{CBEA500D-B13C-4464-BAA9-91E837F8FBC2}" dt="2025-01-23T11:20:20.623" v="72" actId="20577"/>
          <ac:spMkLst>
            <pc:docMk/>
            <pc:sldMk cId="3698413911" sldId="258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CBEA500D-B13C-4464-BAA9-91E837F8FBC2}" dt="2025-01-13T11:40:52.174" v="5" actId="113"/>
        <pc:sldMkLst>
          <pc:docMk/>
          <pc:sldMk cId="1640992825" sldId="259"/>
        </pc:sldMkLst>
        <pc:spChg chg="mod">
          <ac:chgData name="Anne Saari" userId="06911239-b8a8-4566-8071-18295be52f0e" providerId="ADAL" clId="{CBEA500D-B13C-4464-BAA9-91E837F8FBC2}" dt="2025-01-13T11:40:52.174" v="5" actId="113"/>
          <ac:spMkLst>
            <pc:docMk/>
            <pc:sldMk cId="1640992825" sldId="259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CBEA500D-B13C-4464-BAA9-91E837F8FBC2}" dt="2025-01-13T11:40:58.462" v="6" actId="113"/>
        <pc:sldMkLst>
          <pc:docMk/>
          <pc:sldMk cId="2187178601" sldId="260"/>
        </pc:sldMkLst>
        <pc:spChg chg="mod">
          <ac:chgData name="Anne Saari" userId="06911239-b8a8-4566-8071-18295be52f0e" providerId="ADAL" clId="{CBEA500D-B13C-4464-BAA9-91E837F8FBC2}" dt="2025-01-13T11:40:58.462" v="6" actId="113"/>
          <ac:spMkLst>
            <pc:docMk/>
            <pc:sldMk cId="2187178601" sldId="260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CBEA500D-B13C-4464-BAA9-91E837F8FBC2}" dt="2025-01-13T11:43:11.222" v="20" actId="113"/>
        <pc:sldMkLst>
          <pc:docMk/>
          <pc:sldMk cId="3100386298" sldId="261"/>
        </pc:sldMkLst>
        <pc:spChg chg="mod">
          <ac:chgData name="Anne Saari" userId="06911239-b8a8-4566-8071-18295be52f0e" providerId="ADAL" clId="{CBEA500D-B13C-4464-BAA9-91E837F8FBC2}" dt="2025-01-13T11:43:11.222" v="20" actId="113"/>
          <ac:spMkLst>
            <pc:docMk/>
            <pc:sldMk cId="3100386298" sldId="261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CBEA500D-B13C-4464-BAA9-91E837F8FBC2}" dt="2025-02-06T08:43:29.545" v="167" actId="113"/>
        <pc:sldMkLst>
          <pc:docMk/>
          <pc:sldMk cId="2779963453" sldId="263"/>
        </pc:sldMkLst>
        <pc:spChg chg="mod">
          <ac:chgData name="Anne Saari" userId="06911239-b8a8-4566-8071-18295be52f0e" providerId="ADAL" clId="{CBEA500D-B13C-4464-BAA9-91E837F8FBC2}" dt="2025-02-06T08:43:29.545" v="167" actId="113"/>
          <ac:spMkLst>
            <pc:docMk/>
            <pc:sldMk cId="2779963453" sldId="263"/>
            <ac:spMk id="3075" creationId="{4B2E3F6B-2452-43DB-9BA0-AF372E3BB025}"/>
          </ac:spMkLst>
        </pc:spChg>
      </pc:sldChg>
      <pc:sldChg chg="del">
        <pc:chgData name="Anne Saari" userId="06911239-b8a8-4566-8071-18295be52f0e" providerId="ADAL" clId="{CBEA500D-B13C-4464-BAA9-91E837F8FBC2}" dt="2025-01-23T11:19:04.188" v="66" actId="47"/>
        <pc:sldMkLst>
          <pc:docMk/>
          <pc:sldMk cId="4230039192" sldId="264"/>
        </pc:sldMkLst>
      </pc:sldChg>
      <pc:sldChg chg="del">
        <pc:chgData name="Anne Saari" userId="06911239-b8a8-4566-8071-18295be52f0e" providerId="ADAL" clId="{CBEA500D-B13C-4464-BAA9-91E837F8FBC2}" dt="2025-01-23T11:19:11.026" v="69" actId="47"/>
        <pc:sldMkLst>
          <pc:docMk/>
          <pc:sldMk cId="3577757278" sldId="265"/>
        </pc:sldMkLst>
      </pc:sldChg>
      <pc:sldChg chg="modSp del mod">
        <pc:chgData name="Anne Saari" userId="06911239-b8a8-4566-8071-18295be52f0e" providerId="ADAL" clId="{CBEA500D-B13C-4464-BAA9-91E837F8FBC2}" dt="2025-01-23T11:19:13.290" v="70" actId="47"/>
        <pc:sldMkLst>
          <pc:docMk/>
          <pc:sldMk cId="4208905099" sldId="266"/>
        </pc:sldMkLst>
      </pc:sldChg>
      <pc:sldChg chg="del">
        <pc:chgData name="Anne Saari" userId="06911239-b8a8-4566-8071-18295be52f0e" providerId="ADAL" clId="{CBEA500D-B13C-4464-BAA9-91E837F8FBC2}" dt="2025-01-23T11:19:17.163" v="71" actId="47"/>
        <pc:sldMkLst>
          <pc:docMk/>
          <pc:sldMk cId="2753367129" sldId="267"/>
        </pc:sldMkLst>
      </pc:sldChg>
      <pc:sldChg chg="modSp mod">
        <pc:chgData name="Anne Saari" userId="06911239-b8a8-4566-8071-18295be52f0e" providerId="ADAL" clId="{CBEA500D-B13C-4464-BAA9-91E837F8FBC2}" dt="2025-01-13T11:57:19.613" v="62" actId="113"/>
        <pc:sldMkLst>
          <pc:docMk/>
          <pc:sldMk cId="917339938" sldId="268"/>
        </pc:sldMkLst>
        <pc:spChg chg="mod">
          <ac:chgData name="Anne Saari" userId="06911239-b8a8-4566-8071-18295be52f0e" providerId="ADAL" clId="{CBEA500D-B13C-4464-BAA9-91E837F8FBC2}" dt="2025-01-13T11:57:19.613" v="62" actId="113"/>
          <ac:spMkLst>
            <pc:docMk/>
            <pc:sldMk cId="917339938" sldId="268"/>
            <ac:spMk id="3075" creationId="{4B2E3F6B-2452-43DB-9BA0-AF372E3BB025}"/>
          </ac:spMkLst>
        </pc:spChg>
      </pc:sldChg>
      <pc:sldChg chg="add del">
        <pc:chgData name="Anne Saari" userId="06911239-b8a8-4566-8071-18295be52f0e" providerId="ADAL" clId="{CBEA500D-B13C-4464-BAA9-91E837F8FBC2}" dt="2025-01-23T11:24:21.139" v="73"/>
        <pc:sldMkLst>
          <pc:docMk/>
          <pc:sldMk cId="3520705702" sldId="269"/>
        </pc:sldMkLst>
      </pc:sldChg>
      <pc:sldChg chg="modSp del mod">
        <pc:chgData name="Anne Saari" userId="06911239-b8a8-4566-8071-18295be52f0e" providerId="ADAL" clId="{CBEA500D-B13C-4464-BAA9-91E837F8FBC2}" dt="2025-01-23T11:15:17.484" v="63" actId="47"/>
        <pc:sldMkLst>
          <pc:docMk/>
          <pc:sldMk cId="3762476991" sldId="270"/>
        </pc:sldMkLst>
      </pc:sldChg>
      <pc:sldChg chg="modSp mod">
        <pc:chgData name="Anne Saari" userId="06911239-b8a8-4566-8071-18295be52f0e" providerId="ADAL" clId="{CBEA500D-B13C-4464-BAA9-91E837F8FBC2}" dt="2025-01-13T11:54:45.814" v="59" actId="20577"/>
        <pc:sldMkLst>
          <pc:docMk/>
          <pc:sldMk cId="1247311315" sldId="271"/>
        </pc:sldMkLst>
        <pc:spChg chg="mod">
          <ac:chgData name="Anne Saari" userId="06911239-b8a8-4566-8071-18295be52f0e" providerId="ADAL" clId="{CBEA500D-B13C-4464-BAA9-91E837F8FBC2}" dt="2025-01-13T11:54:45.814" v="59" actId="20577"/>
          <ac:spMkLst>
            <pc:docMk/>
            <pc:sldMk cId="1247311315" sldId="271"/>
            <ac:spMk id="3075" creationId="{4B2E3F6B-2452-43DB-9BA0-AF372E3BB025}"/>
          </ac:spMkLst>
        </pc:spChg>
      </pc:sldChg>
      <pc:sldChg chg="modSp del mod">
        <pc:chgData name="Anne Saari" userId="06911239-b8a8-4566-8071-18295be52f0e" providerId="ADAL" clId="{CBEA500D-B13C-4464-BAA9-91E837F8FBC2}" dt="2025-01-23T11:19:09.914" v="68" actId="47"/>
        <pc:sldMkLst>
          <pc:docMk/>
          <pc:sldMk cId="2631048743" sldId="272"/>
        </pc:sldMkLst>
      </pc:sldChg>
      <pc:sldChg chg="addSp delSp modSp add mod">
        <pc:chgData name="Anne Saari" userId="06911239-b8a8-4566-8071-18295be52f0e" providerId="ADAL" clId="{CBEA500D-B13C-4464-BAA9-91E837F8FBC2}" dt="2025-01-23T11:46:17.440" v="143" actId="478"/>
        <pc:sldMkLst>
          <pc:docMk/>
          <pc:sldMk cId="4234872832" sldId="272"/>
        </pc:sldMkLst>
        <pc:spChg chg="mod">
          <ac:chgData name="Anne Saari" userId="06911239-b8a8-4566-8071-18295be52f0e" providerId="ADAL" clId="{CBEA500D-B13C-4464-BAA9-91E837F8FBC2}" dt="2025-01-23T11:39:51.967" v="88" actId="20577"/>
          <ac:spMkLst>
            <pc:docMk/>
            <pc:sldMk cId="4234872832" sldId="272"/>
            <ac:spMk id="2" creationId="{CBF4F5EF-B158-A92D-54D4-22AF64A4A47F}"/>
          </ac:spMkLst>
        </pc:spChg>
        <pc:spChg chg="mod">
          <ac:chgData name="Anne Saari" userId="06911239-b8a8-4566-8071-18295be52f0e" providerId="ADAL" clId="{CBEA500D-B13C-4464-BAA9-91E837F8FBC2}" dt="2025-01-23T11:43:53.008" v="137" actId="255"/>
          <ac:spMkLst>
            <pc:docMk/>
            <pc:sldMk cId="4234872832" sldId="272"/>
            <ac:spMk id="3075" creationId="{FBBC0AEA-109E-C8DA-577E-8D621E02BF69}"/>
          </ac:spMkLst>
        </pc:spChg>
      </pc:sldChg>
      <pc:sldChg chg="modSp add mod">
        <pc:chgData name="Anne Saari" userId="06911239-b8a8-4566-8071-18295be52f0e" providerId="ADAL" clId="{CBEA500D-B13C-4464-BAA9-91E837F8FBC2}" dt="2025-02-06T11:49:16.709" v="890" actId="113"/>
        <pc:sldMkLst>
          <pc:docMk/>
          <pc:sldMk cId="1082857172" sldId="273"/>
        </pc:sldMkLst>
        <pc:spChg chg="mod">
          <ac:chgData name="Anne Saari" userId="06911239-b8a8-4566-8071-18295be52f0e" providerId="ADAL" clId="{CBEA500D-B13C-4464-BAA9-91E837F8FBC2}" dt="2025-01-23T11:46:29.696" v="164" actId="20577"/>
          <ac:spMkLst>
            <pc:docMk/>
            <pc:sldMk cId="1082857172" sldId="273"/>
            <ac:spMk id="2" creationId="{01374765-87E7-FB53-0A77-69B7470F1B31}"/>
          </ac:spMkLst>
        </pc:spChg>
        <pc:spChg chg="mod">
          <ac:chgData name="Anne Saari" userId="06911239-b8a8-4566-8071-18295be52f0e" providerId="ADAL" clId="{CBEA500D-B13C-4464-BAA9-91E837F8FBC2}" dt="2025-02-06T11:49:16.709" v="890" actId="113"/>
          <ac:spMkLst>
            <pc:docMk/>
            <pc:sldMk cId="1082857172" sldId="273"/>
            <ac:spMk id="3075" creationId="{AB390041-A682-2CF9-F7F1-74CE5E74AF7D}"/>
          </ac:spMkLst>
        </pc:spChg>
      </pc:sldChg>
      <pc:sldChg chg="del">
        <pc:chgData name="Anne Saari" userId="06911239-b8a8-4566-8071-18295be52f0e" providerId="ADAL" clId="{CBEA500D-B13C-4464-BAA9-91E837F8FBC2}" dt="2025-01-23T11:16:07.885" v="65" actId="47"/>
        <pc:sldMkLst>
          <pc:docMk/>
          <pc:sldMk cId="2430637651" sldId="273"/>
        </pc:sldMkLst>
      </pc:sldChg>
      <pc:sldChg chg="modSp del mod">
        <pc:chgData name="Anne Saari" userId="06911239-b8a8-4566-8071-18295be52f0e" providerId="ADAL" clId="{CBEA500D-B13C-4464-BAA9-91E837F8FBC2}" dt="2025-01-23T11:19:07.940" v="67" actId="47"/>
        <pc:sldMkLst>
          <pc:docMk/>
          <pc:sldMk cId="2415893072" sldId="274"/>
        </pc:sldMkLst>
      </pc:sldChg>
      <pc:sldChg chg="modSp add mod">
        <pc:chgData name="Anne Saari" userId="06911239-b8a8-4566-8071-18295be52f0e" providerId="ADAL" clId="{CBEA500D-B13C-4464-BAA9-91E837F8FBC2}" dt="2025-02-06T11:16:18.834" v="889" actId="20577"/>
        <pc:sldMkLst>
          <pc:docMk/>
          <pc:sldMk cId="3746224853" sldId="274"/>
        </pc:sldMkLst>
        <pc:spChg chg="mod">
          <ac:chgData name="Anne Saari" userId="06911239-b8a8-4566-8071-18295be52f0e" providerId="ADAL" clId="{CBEA500D-B13C-4464-BAA9-91E837F8FBC2}" dt="2025-02-06T11:10:22.687" v="605" actId="20577"/>
          <ac:spMkLst>
            <pc:docMk/>
            <pc:sldMk cId="3746224853" sldId="274"/>
            <ac:spMk id="2" creationId="{EDBC4906-F4C8-3187-2519-2298AE5D7C3A}"/>
          </ac:spMkLst>
        </pc:spChg>
        <pc:spChg chg="mod">
          <ac:chgData name="Anne Saari" userId="06911239-b8a8-4566-8071-18295be52f0e" providerId="ADAL" clId="{CBEA500D-B13C-4464-BAA9-91E837F8FBC2}" dt="2025-02-06T11:16:18.834" v="889" actId="20577"/>
          <ac:spMkLst>
            <pc:docMk/>
            <pc:sldMk cId="3746224853" sldId="274"/>
            <ac:spMk id="3075" creationId="{C470C2C5-0BAA-7AD2-C4AE-75909D0FF0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0F93-B5AC-485A-9A95-447339548CB2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B0EB-BACA-4C77-A381-75B91D13FA08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EF19-49EF-438E-B2E6-DEA462E71EB0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EA60-4AD0-4C7F-8A41-07BF2330F7A5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AB82-3FFD-47CB-9EB7-626903A9C376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845A-10C2-461F-AF20-BD85B39D9470}" type="datetime1">
              <a:rPr lang="fi-FI" smtClean="0"/>
              <a:t>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457E-C55C-44E4-8887-B3ACA56A2B29}" type="datetime1">
              <a:rPr lang="fi-FI" smtClean="0"/>
              <a:t>6.2.2025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6D19-495F-4B40-8277-0D7145A408F6}" type="datetime1">
              <a:rPr lang="fi-FI" smtClean="0"/>
              <a:t>6.2.2025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FECE-DBB4-42FB-800B-3579CD2C360E}" type="datetime1">
              <a:rPr lang="fi-FI" smtClean="0"/>
              <a:t>6.2.2025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5837-A631-476A-A21C-CC4994A9D32F}" type="datetime1">
              <a:rPr lang="fi-FI" smtClean="0"/>
              <a:t>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88DC-A9D6-4B68-AA75-92A44018EE71}" type="datetime1">
              <a:rPr lang="fi-FI" smtClean="0"/>
              <a:t>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D7AC9-77B5-4E06-9B09-F8D753FADD18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4. Sukupuolittunut uskonto 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Seksuaalisuus uskonnoissa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Uskonnot pyrkivät säätelemään ihmisten seksuaalisuutta monin eri tavoin. </a:t>
            </a:r>
          </a:p>
          <a:p>
            <a:r>
              <a:rPr lang="fi-FI" altLang="fi-FI" sz="2200" dirty="0"/>
              <a:t>Monissa uskonnoissa naisten seksuaalisuus on nähty uhkana.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islamissa puhutaan kaaoksesta eli </a:t>
            </a:r>
            <a:r>
              <a:rPr lang="fi-FI" altLang="fi-FI" sz="2200" dirty="0" err="1"/>
              <a:t>fitnasta</a:t>
            </a:r>
            <a:r>
              <a:rPr lang="fi-FI" altLang="fi-FI" sz="2200" dirty="0"/>
              <a:t>, jonka naisten julkinen seksuaalisuus voi saada aikaan.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Siksi ajatellaan, että naisten liikkumista ja pukeutumista tulee kodin ulkopuolella rajoittaa.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Samasta syystä naiset ja miehet on usein erotettu toisistaan esimerkiksi moskeijoissa.</a:t>
            </a:r>
          </a:p>
          <a:p>
            <a:r>
              <a:rPr lang="fi-FI" altLang="fi-FI" sz="2200" dirty="0"/>
              <a:t>Kristinuskossa varhaisen kirkon opettajilla oli usein hyvin kielteinen näkemys naisten ruumiillisuudesta ja seksuaalisuudesta.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Naisen ruumis merkitsi heille sekä elämää että kuolemaa. Yhtäältä nainen synnyttää uutta elämää mutta toisaalta esimerkiksi kristinuskossa naisen ruumis merkitsee myös kuolemaa.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alkukertomuksessa synti ja ihmisen kuolevaisuus tulivat maailmaan, sillä Eeva söi hedelmää Paratiisin hyvän- ja pahantiedon puusta vastoin Jumalan kieltoa.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33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Seksuaalisuus uskonnoissa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Kristinuskossa selibaatin vaatimus nousee ajatuksesta, että seksuaalisuus häiritsee uskonnonharjoitusta tai uskonnollisen yhteisön palvelemista. </a:t>
            </a:r>
          </a:p>
          <a:p>
            <a:r>
              <a:rPr lang="fi-FI" altLang="fi-FI" sz="2200" dirty="0"/>
              <a:t>Katolisissa ja ortodoksisissa luostareissa elävien munkkien ja nunnien tulee sitoutua selibaattiin. Samoin piispojen ja pappien tulee pääsääntöisesti elää selibaatissa.</a:t>
            </a:r>
          </a:p>
          <a:p>
            <a:r>
              <a:rPr lang="fi-FI" altLang="fi-FI" sz="2200" dirty="0"/>
              <a:t>Selibaatin vaatimus voidaan kokea nykypäivänä hankalana. Esimerkiksi Irlannin tasavallassa on todella vähän papeiksi haluavia nuoria miehiä, ja monet papit tulevatkin Afrikasta tai Aasiasta.</a:t>
            </a:r>
          </a:p>
          <a:p>
            <a:r>
              <a:rPr lang="fi-FI" altLang="fi-FI" sz="2200" dirty="0"/>
              <a:t>Konservatiivissa uskonnollisissa yhteisöissä seksuaalisuutta voi ja saa toteuttaa avioliitossa.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Yhdysvalloista on levinnyt Suomeenkin Tosi rakkaus odottaa -niminen herätyskristillinen liike, jossa nuoret sitoutuvat pidättäytymään esiaviollisesta seksistä.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Muslimimaissa esiaviollisiin suhteisiin suhtaudutaan yleensä kielteisesti.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70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E85A1-2A2D-1797-AC7A-D49FED681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F4F5EF-B158-A92D-54D4-22AF64A4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Selvitä käsite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FBBC0AEA-109E-C8DA-577E-8D621E02BF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4000" dirty="0"/>
              <a:t>Mitä tarkoittaa </a:t>
            </a:r>
            <a:r>
              <a:rPr lang="fi-FI" altLang="fi-FI" sz="4000" dirty="0" err="1"/>
              <a:t>tealogia</a:t>
            </a:r>
            <a:r>
              <a:rPr lang="fi-FI" altLang="fi-FI" sz="4000" dirty="0"/>
              <a:t>?</a:t>
            </a:r>
          </a:p>
          <a:p>
            <a:r>
              <a:rPr lang="fi-FI" altLang="fi-FI" sz="4000" dirty="0"/>
              <a:t>Kirjoita vihkoon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57BA435-87F0-6DB1-6AC4-29A4C12C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F3AF4DA-01CA-BE02-5501-7E09F2A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87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DCACA-BEDF-3C11-2601-370051A11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374765-87E7-FB53-0A77-69B7470F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Tealogia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AB390041-A682-2CF9-F7F1-74CE5E74AF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4000" dirty="0"/>
              <a:t>Ajatus: Ei voi uudistaa jo olemassa olevaa uskontoa vaan täytyy perustaa uusi</a:t>
            </a:r>
          </a:p>
          <a:p>
            <a:r>
              <a:rPr lang="fi-FI" altLang="fi-FI" sz="4000" b="1" dirty="0"/>
              <a:t>1970-luvulla Yhdysvalloissa syntynyt jumalatarusko, jonka tarkoituksena on rakentaa naiset huomioiva uskonto</a:t>
            </a:r>
          </a:p>
          <a:p>
            <a:r>
              <a:rPr lang="fi-FI" altLang="fi-FI" sz="4000" dirty="0"/>
              <a:t>Nykyään sulautunut uushenkisyyteen</a:t>
            </a:r>
          </a:p>
          <a:p>
            <a:pPr marL="0" indent="0">
              <a:buNone/>
            </a:pPr>
            <a:endParaRPr lang="fi-FI" altLang="fi-FI" sz="40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8D5E49-8465-D8F2-7987-9B52F99E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0B6B34B-A2B9-B7B3-6070-0A9A6FF7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85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3ADF0-0B28-760E-1E4B-C61B54ECE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C4906-F4C8-3187-2519-2298AE5D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Naisten ja miesten uskonnollisuuden erot. Millaisia selityksiä eroille?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C470C2C5-0BAA-7AD2-C4AE-75909D0FF0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pPr>
              <a:buFontTx/>
              <a:buChar char="-"/>
            </a:pPr>
            <a:r>
              <a:rPr lang="fi-FI" altLang="fi-FI" sz="4000" dirty="0"/>
              <a:t>Naiset ovat enemmän sitoutuneita uskontoihin</a:t>
            </a:r>
          </a:p>
          <a:p>
            <a:pPr>
              <a:buFontTx/>
              <a:buChar char="-"/>
            </a:pPr>
            <a:r>
              <a:rPr lang="fi-FI" altLang="fi-FI" sz="4000" dirty="0"/>
              <a:t>Miehet sitoutuneempia ateismiin</a:t>
            </a:r>
          </a:p>
          <a:p>
            <a:pPr>
              <a:buFontTx/>
              <a:buChar char="-"/>
            </a:pPr>
            <a:r>
              <a:rPr lang="fi-FI" altLang="fi-FI" sz="4000" dirty="0"/>
              <a:t>Miksi naiset on uskonnollisempia?</a:t>
            </a:r>
          </a:p>
          <a:p>
            <a:pPr lvl="1">
              <a:buFontTx/>
              <a:buChar char="-"/>
            </a:pPr>
            <a:r>
              <a:rPr lang="fi-FI" altLang="fi-FI" sz="3600" dirty="0"/>
              <a:t>Biologia</a:t>
            </a:r>
          </a:p>
          <a:p>
            <a:pPr lvl="1">
              <a:buFontTx/>
              <a:buChar char="-"/>
            </a:pPr>
            <a:r>
              <a:rPr lang="fi-FI" altLang="fi-FI" sz="3600" dirty="0"/>
              <a:t>Naisten vastuulla usein perinteen siirtäminen</a:t>
            </a:r>
          </a:p>
          <a:p>
            <a:pPr lvl="1">
              <a:buFontTx/>
              <a:buChar char="-"/>
            </a:pPr>
            <a:r>
              <a:rPr lang="fi-FI" altLang="fi-FI" sz="3600" dirty="0"/>
              <a:t>Naisiin kohdistuu enemmän moraalisääntöjä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9E34C1-D1B8-D1E2-7EEC-E3517A66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893588-9F1F-8E80-D1C0-B1426EED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22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Uskonnoissa on perinteisesti tehty selkeä ero miesten ja naisten välillä. </a:t>
            </a:r>
          </a:p>
          <a:p>
            <a:r>
              <a:rPr lang="fi-FI" altLang="fi-FI" sz="2200" b="1" dirty="0"/>
              <a:t>Monet maailmanuskontojen alullepanijat ovat olleet miehiä.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Vaikka he ovat voineet korostaa kaikkien ihmisten välistä tasa-arvoa, käytännössä miehillä on usein historian saatossa ollut valta päättää uskonnon opeista ja käytänteistä.</a:t>
            </a:r>
          </a:p>
          <a:p>
            <a:r>
              <a:rPr lang="fi-FI" altLang="fi-FI" sz="2200" b="1" dirty="0"/>
              <a:t>Lähi-idän </a:t>
            </a:r>
            <a:r>
              <a:rPr lang="fi-FI" altLang="fi-FI" sz="2200" b="1" dirty="0" err="1"/>
              <a:t>monoteistisissa</a:t>
            </a:r>
            <a:r>
              <a:rPr lang="fi-FI" altLang="fi-FI" sz="2200" b="1" dirty="0"/>
              <a:t> uskonnoissa jumaluus ymmärretään usein miehisenä hahmona. Myös jumalallisen sanoman välittäjiksi on pääasiallisesti hyväksytty vain miehiä.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Kristinuskossa puhutaan Jumalasta isänä, ja Jeesus oli sukupuoleltaan mies.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Juutalaisuuden ja islamin profeetat olivat miehiä.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Sama toistuu myös Aasian uskonnoissa. Buddhalaisuuden perustaja </a:t>
            </a:r>
            <a:r>
              <a:rPr lang="fi-FI" altLang="fi-FI" sz="2200" dirty="0" err="1"/>
              <a:t>Siddhartha</a:t>
            </a:r>
            <a:r>
              <a:rPr lang="fi-FI" altLang="fi-FI" sz="2200" dirty="0"/>
              <a:t> Gautama sekä Kiinan uskonnoissa Kungfutse ja Laotse olivat miehiä.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639046" cy="4633913"/>
          </a:xfrm>
        </p:spPr>
        <p:txBody>
          <a:bodyPr/>
          <a:lstStyle/>
          <a:p>
            <a:r>
              <a:rPr lang="fi-FI" altLang="fi-FI" sz="2200" dirty="0"/>
              <a:t>Naisille ominaiset tavat harjoittaa uskontoa ovat helposti jääneet katveeseen miesten asemaa korostaneissa patriarkaalisissa yhteiskunnissa. </a:t>
            </a:r>
          </a:p>
          <a:p>
            <a:r>
              <a:rPr lang="fi-FI" altLang="fi-FI" sz="2200" b="1" dirty="0"/>
              <a:t>1800-luvun lopulla syntyi feminismiksi kutsuttu ajattelutapa, joka vaati sukupuolten välistä tasa-arvoa.</a:t>
            </a:r>
          </a:p>
          <a:p>
            <a:r>
              <a:rPr lang="fi-FI" altLang="fi-FI" sz="2200" b="1" dirty="0"/>
              <a:t>Feministit vaativat naisille esimerkiksi äänioikeutta ja mahdollisuutta opiskella yliopistoissa.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Feminismin pohjalta on syntynyt myös naisten kokemuksia esiin nostavaa feminististä uskonnontutkimusta</a:t>
            </a:r>
            <a:r>
              <a:rPr lang="fi-FI" altLang="fi-FI" sz="2200" dirty="0"/>
              <a:t>. </a:t>
            </a:r>
          </a:p>
          <a:p>
            <a:r>
              <a:rPr lang="fi-FI" altLang="fi-FI" sz="2200" dirty="0"/>
              <a:t>Tällainen sukupuolieron näkökulmasta tehty tutkimus jatkuu vilkkaana edelleen. Siinä uskontojen pyhiä kirjoja luetaan sukupuolinäkökulmasta uudella tavalla.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ulko, hevonen, katu, vaunu&#10;&#10;Kuvaus luotu automaattisesti">
            <a:extLst>
              <a:ext uri="{FF2B5EF4-FFF2-40B4-BE49-F238E27FC236}">
                <a16:creationId xmlns:a16="http://schemas.microsoft.com/office/drawing/2014/main" id="{3B119893-0B74-41DA-B885-C1F4F8D52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753042"/>
            <a:ext cx="3027415" cy="38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9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Polyteistisissä uskonnoissa esiintyy sekä mies- että naishahmoisia jumaluuksia.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Selkeä esimerkki tästä on hindulaisuus, jossa suosituimpia jumalia ovat miespuoliset </a:t>
            </a:r>
            <a:r>
              <a:rPr lang="fi-FI" altLang="fi-FI" sz="2200" dirty="0" err="1"/>
              <a:t>Višnu</a:t>
            </a:r>
            <a:r>
              <a:rPr lang="fi-FI" altLang="fi-FI" sz="2200" dirty="0"/>
              <a:t> ja </a:t>
            </a:r>
            <a:r>
              <a:rPr lang="fi-FI" altLang="fi-FI" sz="2200" dirty="0" err="1"/>
              <a:t>Šiva</a:t>
            </a:r>
            <a:r>
              <a:rPr lang="fi-FI" altLang="fi-FI" sz="2200" dirty="0"/>
              <a:t> mutta myös näiden puolisot </a:t>
            </a:r>
            <a:r>
              <a:rPr lang="fi-FI" altLang="fi-FI" sz="2200" dirty="0" err="1"/>
              <a:t>Lakšmi</a:t>
            </a:r>
            <a:r>
              <a:rPr lang="fi-FI" altLang="fi-FI" sz="2200" dirty="0"/>
              <a:t> ja </a:t>
            </a:r>
            <a:r>
              <a:rPr lang="fi-FI" altLang="fi-FI" sz="2200" dirty="0" err="1"/>
              <a:t>Parvati</a:t>
            </a:r>
            <a:r>
              <a:rPr lang="fi-FI" altLang="fi-FI" sz="2200" dirty="0"/>
              <a:t>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Myös äitijumalattaren Devin palvonnalla on Intiassa pitkät perinteet. Häntä palvovat sekä miehet että naiset.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Jumalattarien palvonta ei kuitenkaan välttämättä kerro mitään naisten asemasta yhteiskunnassa. Esimerkiksi hindulaisuudessa naisen asema on hyvin kiistelty.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17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Vaikutusvaltaiset naiset ja perinteiden uudelleentulkinta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701759" cy="4633913"/>
          </a:xfrm>
        </p:spPr>
        <p:txBody>
          <a:bodyPr/>
          <a:lstStyle/>
          <a:p>
            <a:r>
              <a:rPr lang="fi-FI" altLang="fi-FI" sz="2200" b="1" dirty="0"/>
              <a:t>Uskontojen historiassa on toiminut myös naisia, jotka ovat olleet uskonnollisten näkyjen näkijöitä, oppineita ja oman aikansa vallan käyttäjiä.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Keskiajan Euroopan katolisessa kirkossa vaikutti benediktiininunna </a:t>
            </a:r>
            <a:r>
              <a:rPr lang="fi-FI" altLang="fi-FI" sz="2200" b="1" dirty="0" err="1"/>
              <a:t>Hildegard</a:t>
            </a:r>
            <a:r>
              <a:rPr lang="fi-FI" altLang="fi-FI" sz="2200" b="1" dirty="0"/>
              <a:t> </a:t>
            </a:r>
            <a:r>
              <a:rPr lang="fi-FI" altLang="fi-FI" sz="2200" b="1" dirty="0" err="1"/>
              <a:t>Bingeniläinen</a:t>
            </a:r>
            <a:r>
              <a:rPr lang="fi-FI" altLang="fi-FI" sz="2200" dirty="0"/>
              <a:t>, jonka kirjoitukset käsittelivät uskonnon ohella luonnontiedettä ja lääketiedettä.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Pohjoismaiden historian kannalta tärkeä vaikutusvaltainen nainen oli 1300-luvulla elänyt </a:t>
            </a:r>
            <a:r>
              <a:rPr lang="fi-FI" altLang="fi-FI" sz="2200" b="1" dirty="0"/>
              <a:t>Pyhä Birgitta</a:t>
            </a:r>
            <a:r>
              <a:rPr lang="fi-FI" altLang="fi-FI" sz="2200" dirty="0"/>
              <a:t>, jonka perustamalle birgittalaiselle sisarkunnalle rakennettiin luostari Naantaliin. Näiden naisten näkyjä ja ilmestyksiä kirjoitettiin ylös, minkä vuoksi ne ovat säilyneet jälkipolville.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41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Vaikutusvaltaiset naiset ja perinteiden uudelleentulkinta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488575" cy="4633913"/>
          </a:xfrm>
        </p:spPr>
        <p:txBody>
          <a:bodyPr/>
          <a:lstStyle/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Islamissa tärkeä rooli </a:t>
            </a:r>
            <a:r>
              <a:rPr lang="fi-FI" altLang="fi-FI" sz="2200" b="1" dirty="0"/>
              <a:t>on </a:t>
            </a:r>
            <a:r>
              <a:rPr lang="fi-FI" altLang="fi-FI" sz="2200" b="1" dirty="0" err="1"/>
              <a:t>Khadijalla</a:t>
            </a:r>
            <a:r>
              <a:rPr lang="fi-FI" altLang="fi-FI" sz="2200" b="1" dirty="0"/>
              <a:t>, joka oli Muhammadin ensimmäinen vaimo.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Myös </a:t>
            </a:r>
            <a:r>
              <a:rPr lang="fi-FI" altLang="fi-FI" sz="2200" b="1" dirty="0"/>
              <a:t>Muhammadin tyttärellä Fatimalla </a:t>
            </a:r>
            <a:r>
              <a:rPr lang="fi-FI" altLang="fi-FI" sz="2200" dirty="0"/>
              <a:t>on tärkeä rooli islamin historiassa, sillä hänen kauttaan profeetan suku jatkui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Muhammadin toista vaimoa, </a:t>
            </a:r>
            <a:r>
              <a:rPr lang="fi-FI" altLang="fi-FI" sz="2200" b="1" dirty="0" err="1"/>
              <a:t>Aishaa</a:t>
            </a:r>
            <a:r>
              <a:rPr lang="fi-FI" altLang="fi-FI" sz="2200" b="1" dirty="0"/>
              <a:t> pidetään merkittävänä islamilaisen perimätiedon välittäjänä. </a:t>
            </a:r>
            <a:endParaRPr lang="fi-FI" altLang="fi-FI" sz="2200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Buddhalaisuudessa </a:t>
            </a:r>
            <a:r>
              <a:rPr lang="fi-FI" altLang="fi-FI" sz="2200" b="1" dirty="0" err="1"/>
              <a:t>Siddhartha</a:t>
            </a:r>
            <a:r>
              <a:rPr lang="fi-FI" altLang="fi-FI" sz="2200" b="1" dirty="0"/>
              <a:t> Gautaman äitipuoli </a:t>
            </a:r>
            <a:r>
              <a:rPr lang="fi-FI" altLang="fi-FI" sz="2200" b="1" dirty="0" err="1"/>
              <a:t>Mahaprajapati</a:t>
            </a:r>
            <a:r>
              <a:rPr lang="fi-FI" altLang="fi-FI" sz="2200" b="1" dirty="0"/>
              <a:t> </a:t>
            </a:r>
            <a:r>
              <a:rPr lang="fi-FI" altLang="fi-FI" sz="2200" b="1" dirty="0" err="1"/>
              <a:t>Gautami</a:t>
            </a:r>
            <a:r>
              <a:rPr lang="fi-FI" altLang="fi-FI" sz="2200" b="1" dirty="0"/>
              <a:t> </a:t>
            </a:r>
            <a:r>
              <a:rPr lang="fi-FI" altLang="fi-FI" sz="2200" dirty="0"/>
              <a:t>on tärkein uskonnon syntyvaiheisiin liittynyt nainen, joka sai </a:t>
            </a:r>
            <a:r>
              <a:rPr lang="fi-FI" altLang="fi-FI" sz="2200" b="1" dirty="0"/>
              <a:t>ensimmäisenä naisena vihkimyksen buddhalaiseksi nunnaksi</a:t>
            </a:r>
            <a:r>
              <a:rPr lang="fi-FI" altLang="fi-FI" sz="2200" dirty="0"/>
              <a:t>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ketju&#10;&#10;Kuvaus luotu automaattisesti">
            <a:extLst>
              <a:ext uri="{FF2B5EF4-FFF2-40B4-BE49-F238E27FC236}">
                <a16:creationId xmlns:a16="http://schemas.microsoft.com/office/drawing/2014/main" id="{7389B184-9D6C-43F6-B29C-8149E6F57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00" y="1697009"/>
            <a:ext cx="2127176" cy="43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1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Vaikutusvaltaiset naiset ja perinteiden uudelleentulkinta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97587" cy="4633913"/>
          </a:xfrm>
        </p:spPr>
        <p:txBody>
          <a:bodyPr/>
          <a:lstStyle/>
          <a:p>
            <a:r>
              <a:rPr lang="fi-FI" altLang="fi-FI" sz="2200" dirty="0"/>
              <a:t>Kiinnittämällä huomio uskontojen kertomuksissa esiintyviin vahvoihin naisiin, luodaan uusia uskonnollisia roolimalleja. </a:t>
            </a:r>
          </a:p>
          <a:p>
            <a:r>
              <a:rPr lang="fi-FI" altLang="fi-FI" sz="2200" dirty="0"/>
              <a:t>Sukupuolinäkökulmasta pyritään ymmärtämään, miksi tietyt, varsinkin naisten kannalta kielteiset, uskonnon tulkinnat ovat historian kuluessa tulleet hyväksytyiksi.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islamin tutkimuksessa on osoitettu miesteologien luomia tulkintoja, jotka saattoivat naiset epäedulliseen asemaan. Feministiset uskonnontutkijat pyrkivät kiinnittämään huomiota näihin käytänteisiin ja arvioimaan niitä uudelleen.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80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Sukupuolierottelu ja uskonnollinen toiminta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Uskonnoissa julkiset rituaalit ovat yleensä olleet miesten toimittamia, ja naisilla on ollut tärkeä tehtävä kodin rituaaleissa.</a:t>
            </a:r>
          </a:p>
          <a:p>
            <a:r>
              <a:rPr lang="fi-FI" altLang="fi-FI" sz="2200" b="1" dirty="0"/>
              <a:t>Joskus rituaalit ovat myös yhteistoimintaa</a:t>
            </a:r>
            <a:r>
              <a:rPr lang="fi-FI" altLang="fi-FI" sz="2200" dirty="0"/>
              <a:t>, kuten japanilaisessa kansanuskossa. Siinä naisilla on rituaalinen tieto ja he myös organisoivat rituaalit, mutta rituaalien julkisen toimeenpanon hoitavat miehet. </a:t>
            </a:r>
          </a:p>
          <a:p>
            <a:r>
              <a:rPr lang="fi-FI" altLang="fi-FI" sz="2200" b="1" dirty="0"/>
              <a:t>Naisilla ja varsinkin äideillä on usein tärkeä rooli perinteen välittäjänä jälkipolville.</a:t>
            </a:r>
          </a:p>
          <a:p>
            <a:r>
              <a:rPr lang="fi-FI" altLang="fi-FI" sz="2200" b="1" dirty="0"/>
              <a:t>Naisilla on myös eri uskontoperinteissä runsaasti omia rituaaleja. Usein ne liittyvät perheeseen tai lasten saantiin. </a:t>
            </a:r>
          </a:p>
          <a:p>
            <a:r>
              <a:rPr lang="fi-FI" altLang="fi-FI" sz="2200" dirty="0"/>
              <a:t>Arjen uskonnollisuutta koskevassa tutkimuksessa on nostettu esiin, kuinka naiset ovat kautta aikojen olleet monin tavoin uskonnollisesti aktiivisia mutta se ei vain välttämättä ole tullut esille uskontojen virallisessa historiankirjoituksessa ja teologiassa.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38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Sukupuoliroolit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Uskontojen ylläpitämä sukupuoliero näkyy myös siinä, miten niissä määritellään miesten ja naisten tehtävät ja oikeudet. </a:t>
            </a:r>
          </a:p>
          <a:p>
            <a:r>
              <a:rPr lang="fi-FI" altLang="fi-FI" sz="2200" b="1" dirty="0"/>
              <a:t>Uskonnoissa korostetaan usein sitä, että miehet ja naiset ovat erilaisia, joten siksi heillä on myös erilaiset tehtävät perheessä ja yhteiskunnassa.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Naisten tehtävä on hoitaa koti ja kasvattaa lapset, kun taas miehen tehtävä on hankkia perheen elanto ja tehdä perhettä koskevia päätöksiä.</a:t>
            </a:r>
          </a:p>
          <a:p>
            <a:r>
              <a:rPr lang="fi-FI" altLang="fi-FI" sz="2200" dirty="0"/>
              <a:t>Sukupuolten erottelua toteutetaan esimerkiksi joissakin muslimimaissa myös jakamalla kodin tilat miesten ja naisten puoliin sekä rajoittamalla näiden tilojen välillä liikkumista.</a:t>
            </a:r>
          </a:p>
          <a:p>
            <a:r>
              <a:rPr lang="fi-FI" altLang="fi-FI" sz="2200" b="1" dirty="0"/>
              <a:t>Sukupuolittunutta työnjakoa ei kuitenkaan uskonnoissa välttämättä nähdä epätasa-arvoisena vaan korostetaan sitä, että sukupuolet täydentävät toisiaan.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Lähi-idän teistisissä uskonnoissa, kuten juutalaisuudessa, kristinuskossa ja islamissa, naisilla ja miehillä ajatellaan olevan tasavertainen asema Jumalan edessä. 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Monistisissa uskonnoissa, kuten taolaisuudessa ja kungfutselaisuudessa, naisten ja miesten toisiaan täydentävien roolien ajatellaan ylläpitävän universumin tasapainoa.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96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1053</Words>
  <Application>Microsoft Office PowerPoint</Application>
  <PresentationFormat>Laajakuva</PresentationFormat>
  <Paragraphs>101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4. Sukupuolittunut uskonto </vt:lpstr>
      <vt:lpstr>PowerPoint-esitys</vt:lpstr>
      <vt:lpstr>PowerPoint-esitys</vt:lpstr>
      <vt:lpstr>PowerPoint-esitys</vt:lpstr>
      <vt:lpstr>Vaikutusvaltaiset naiset ja perinteiden uudelleentulkinta</vt:lpstr>
      <vt:lpstr>Vaikutusvaltaiset naiset ja perinteiden uudelleentulkinta</vt:lpstr>
      <vt:lpstr>Vaikutusvaltaiset naiset ja perinteiden uudelleentulkinta</vt:lpstr>
      <vt:lpstr>Sukupuolierottelu ja uskonnollinen toiminta</vt:lpstr>
      <vt:lpstr>Sukupuoliroolit </vt:lpstr>
      <vt:lpstr>Seksuaalisuus uskonnoissa</vt:lpstr>
      <vt:lpstr>Seksuaalisuus uskonnoissa</vt:lpstr>
      <vt:lpstr>Selvitä käsite</vt:lpstr>
      <vt:lpstr>Tealogia</vt:lpstr>
      <vt:lpstr>Naisten ja miesten uskonnollisuuden erot. Millaisia selityksiä eroille?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14</cp:revision>
  <dcterms:created xsi:type="dcterms:W3CDTF">2021-06-01T16:07:13Z</dcterms:created>
  <dcterms:modified xsi:type="dcterms:W3CDTF">2025-02-06T11:49:27Z</dcterms:modified>
</cp:coreProperties>
</file>