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EB023-2E1B-446F-BAD6-FCFC63F62D5F}" v="5" dt="2025-03-19T08:39:46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833EB023-2E1B-446F-BAD6-FCFC63F62D5F}"/>
    <pc:docChg chg="undo custSel modSld">
      <pc:chgData name="Anne Saari" userId="06911239-b8a8-4566-8071-18295be52f0e" providerId="ADAL" clId="{833EB023-2E1B-446F-BAD6-FCFC63F62D5F}" dt="2025-03-19T08:40:00.734" v="207" actId="113"/>
      <pc:docMkLst>
        <pc:docMk/>
      </pc:docMkLst>
      <pc:sldChg chg="modSp mod">
        <pc:chgData name="Anne Saari" userId="06911239-b8a8-4566-8071-18295be52f0e" providerId="ADAL" clId="{833EB023-2E1B-446F-BAD6-FCFC63F62D5F}" dt="2025-03-19T08:03:09.769" v="1" actId="113"/>
        <pc:sldMkLst>
          <pc:docMk/>
          <pc:sldMk cId="0" sldId="257"/>
        </pc:sldMkLst>
        <pc:spChg chg="mod">
          <ac:chgData name="Anne Saari" userId="06911239-b8a8-4566-8071-18295be52f0e" providerId="ADAL" clId="{833EB023-2E1B-446F-BAD6-FCFC63F62D5F}" dt="2025-03-19T08:03:09.769" v="1" actId="113"/>
          <ac:spMkLst>
            <pc:docMk/>
            <pc:sldMk cId="0" sldId="257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33EB023-2E1B-446F-BAD6-FCFC63F62D5F}" dt="2025-03-19T08:40:00.734" v="207" actId="113"/>
        <pc:sldMkLst>
          <pc:docMk/>
          <pc:sldMk cId="4255288788" sldId="258"/>
        </pc:sldMkLst>
        <pc:spChg chg="mod">
          <ac:chgData name="Anne Saari" userId="06911239-b8a8-4566-8071-18295be52f0e" providerId="ADAL" clId="{833EB023-2E1B-446F-BAD6-FCFC63F62D5F}" dt="2025-03-19T08:40:00.734" v="207" actId="113"/>
          <ac:spMkLst>
            <pc:docMk/>
            <pc:sldMk cId="4255288788" sldId="258"/>
            <ac:spMk id="3075" creationId="{4B2E3F6B-2452-43DB-9BA0-AF372E3BB025}"/>
          </ac:spMkLst>
        </pc:spChg>
      </pc:sldChg>
      <pc:sldChg chg="addSp modSp mod setBg">
        <pc:chgData name="Anne Saari" userId="06911239-b8a8-4566-8071-18295be52f0e" providerId="ADAL" clId="{833EB023-2E1B-446F-BAD6-FCFC63F62D5F}" dt="2025-03-19T08:14:28.506" v="9" actId="113"/>
        <pc:sldMkLst>
          <pc:docMk/>
          <pc:sldMk cId="2244947540" sldId="259"/>
        </pc:sldMkLst>
        <pc:spChg chg="mod">
          <ac:chgData name="Anne Saari" userId="06911239-b8a8-4566-8071-18295be52f0e" providerId="ADAL" clId="{833EB023-2E1B-446F-BAD6-FCFC63F62D5F}" dt="2025-03-19T08:06:12.521" v="4" actId="26606"/>
          <ac:spMkLst>
            <pc:docMk/>
            <pc:sldMk cId="2244947540" sldId="259"/>
            <ac:spMk id="2" creationId="{45625FF0-2ADA-4718-9F13-0395B556DDC3}"/>
          </ac:spMkLst>
        </pc:spChg>
        <pc:spChg chg="mod">
          <ac:chgData name="Anne Saari" userId="06911239-b8a8-4566-8071-18295be52f0e" providerId="ADAL" clId="{833EB023-2E1B-446F-BAD6-FCFC63F62D5F}" dt="2025-03-19T08:06:12.521" v="4" actId="26606"/>
          <ac:spMkLst>
            <pc:docMk/>
            <pc:sldMk cId="2244947540" sldId="259"/>
            <ac:spMk id="3" creationId="{AB370220-A88D-4199-931D-DA202CA85C9A}"/>
          </ac:spMkLst>
        </pc:spChg>
        <pc:spChg chg="mod">
          <ac:chgData name="Anne Saari" userId="06911239-b8a8-4566-8071-18295be52f0e" providerId="ADAL" clId="{833EB023-2E1B-446F-BAD6-FCFC63F62D5F}" dt="2025-03-19T08:06:12.521" v="4" actId="26606"/>
          <ac:spMkLst>
            <pc:docMk/>
            <pc:sldMk cId="2244947540" sldId="259"/>
            <ac:spMk id="4" creationId="{7D46FAD7-0606-4CA6-B680-0B12E11B6C20}"/>
          </ac:spMkLst>
        </pc:spChg>
        <pc:spChg chg="mod">
          <ac:chgData name="Anne Saari" userId="06911239-b8a8-4566-8071-18295be52f0e" providerId="ADAL" clId="{833EB023-2E1B-446F-BAD6-FCFC63F62D5F}" dt="2025-03-19T08:14:28.506" v="9" actId="113"/>
          <ac:spMkLst>
            <pc:docMk/>
            <pc:sldMk cId="2244947540" sldId="259"/>
            <ac:spMk id="3075" creationId="{4B2E3F6B-2452-43DB-9BA0-AF372E3BB025}"/>
          </ac:spMkLst>
        </pc:spChg>
        <pc:spChg chg="add">
          <ac:chgData name="Anne Saari" userId="06911239-b8a8-4566-8071-18295be52f0e" providerId="ADAL" clId="{833EB023-2E1B-446F-BAD6-FCFC63F62D5F}" dt="2025-03-19T08:06:12.521" v="4" actId="26606"/>
          <ac:spMkLst>
            <pc:docMk/>
            <pc:sldMk cId="2244947540" sldId="259"/>
            <ac:spMk id="3080" creationId="{F13C74B1-5B17-4795-BED0-7140497B445A}"/>
          </ac:spMkLst>
        </pc:spChg>
        <pc:spChg chg="add">
          <ac:chgData name="Anne Saari" userId="06911239-b8a8-4566-8071-18295be52f0e" providerId="ADAL" clId="{833EB023-2E1B-446F-BAD6-FCFC63F62D5F}" dt="2025-03-19T08:06:12.521" v="4" actId="26606"/>
          <ac:spMkLst>
            <pc:docMk/>
            <pc:sldMk cId="2244947540" sldId="259"/>
            <ac:spMk id="3082" creationId="{D4974D33-8DC5-464E-8C6D-BE58F0669C17}"/>
          </ac:spMkLst>
        </pc:spChg>
        <pc:picChg chg="mod ord">
          <ac:chgData name="Anne Saari" userId="06911239-b8a8-4566-8071-18295be52f0e" providerId="ADAL" clId="{833EB023-2E1B-446F-BAD6-FCFC63F62D5F}" dt="2025-03-19T08:06:12.521" v="4" actId="26606"/>
          <ac:picMkLst>
            <pc:docMk/>
            <pc:sldMk cId="2244947540" sldId="259"/>
            <ac:picMk id="6" creationId="{ED5584C9-0BFA-4236-9332-743D1C8F2620}"/>
          </ac:picMkLst>
        </pc:picChg>
      </pc:sldChg>
      <pc:sldChg chg="modSp mod">
        <pc:chgData name="Anne Saari" userId="06911239-b8a8-4566-8071-18295be52f0e" providerId="ADAL" clId="{833EB023-2E1B-446F-BAD6-FCFC63F62D5F}" dt="2025-03-19T08:14:52.409" v="13" actId="113"/>
        <pc:sldMkLst>
          <pc:docMk/>
          <pc:sldMk cId="4154204922" sldId="260"/>
        </pc:sldMkLst>
        <pc:spChg chg="mod">
          <ac:chgData name="Anne Saari" userId="06911239-b8a8-4566-8071-18295be52f0e" providerId="ADAL" clId="{833EB023-2E1B-446F-BAD6-FCFC63F62D5F}" dt="2025-03-19T08:14:52.409" v="13" actId="113"/>
          <ac:spMkLst>
            <pc:docMk/>
            <pc:sldMk cId="4154204922" sldId="260"/>
            <ac:spMk id="3075" creationId="{4B2E3F6B-2452-43DB-9BA0-AF372E3BB025}"/>
          </ac:spMkLst>
        </pc:spChg>
      </pc:sldChg>
      <pc:sldChg chg="addSp modSp mod setBg">
        <pc:chgData name="Anne Saari" userId="06911239-b8a8-4566-8071-18295be52f0e" providerId="ADAL" clId="{833EB023-2E1B-446F-BAD6-FCFC63F62D5F}" dt="2025-03-19T08:15:50.017" v="19" actId="26606"/>
        <pc:sldMkLst>
          <pc:docMk/>
          <pc:sldMk cId="2400918530" sldId="261"/>
        </pc:sldMkLst>
        <pc:spChg chg="mod">
          <ac:chgData name="Anne Saari" userId="06911239-b8a8-4566-8071-18295be52f0e" providerId="ADAL" clId="{833EB023-2E1B-446F-BAD6-FCFC63F62D5F}" dt="2025-03-19T08:15:50.017" v="19" actId="26606"/>
          <ac:spMkLst>
            <pc:docMk/>
            <pc:sldMk cId="2400918530" sldId="261"/>
            <ac:spMk id="2" creationId="{45625FF0-2ADA-4718-9F13-0395B556DDC3}"/>
          </ac:spMkLst>
        </pc:spChg>
        <pc:spChg chg="mod">
          <ac:chgData name="Anne Saari" userId="06911239-b8a8-4566-8071-18295be52f0e" providerId="ADAL" clId="{833EB023-2E1B-446F-BAD6-FCFC63F62D5F}" dt="2025-03-19T08:15:50.017" v="19" actId="26606"/>
          <ac:spMkLst>
            <pc:docMk/>
            <pc:sldMk cId="2400918530" sldId="261"/>
            <ac:spMk id="3" creationId="{AB370220-A88D-4199-931D-DA202CA85C9A}"/>
          </ac:spMkLst>
        </pc:spChg>
        <pc:spChg chg="mod">
          <ac:chgData name="Anne Saari" userId="06911239-b8a8-4566-8071-18295be52f0e" providerId="ADAL" clId="{833EB023-2E1B-446F-BAD6-FCFC63F62D5F}" dt="2025-03-19T08:15:50.017" v="19" actId="26606"/>
          <ac:spMkLst>
            <pc:docMk/>
            <pc:sldMk cId="2400918530" sldId="261"/>
            <ac:spMk id="4" creationId="{7D46FAD7-0606-4CA6-B680-0B12E11B6C20}"/>
          </ac:spMkLst>
        </pc:spChg>
        <pc:spChg chg="mod">
          <ac:chgData name="Anne Saari" userId="06911239-b8a8-4566-8071-18295be52f0e" providerId="ADAL" clId="{833EB023-2E1B-446F-BAD6-FCFC63F62D5F}" dt="2025-03-19T08:15:50.017" v="19" actId="26606"/>
          <ac:spMkLst>
            <pc:docMk/>
            <pc:sldMk cId="2400918530" sldId="261"/>
            <ac:spMk id="3075" creationId="{4B2E3F6B-2452-43DB-9BA0-AF372E3BB025}"/>
          </ac:spMkLst>
        </pc:spChg>
        <pc:spChg chg="add">
          <ac:chgData name="Anne Saari" userId="06911239-b8a8-4566-8071-18295be52f0e" providerId="ADAL" clId="{833EB023-2E1B-446F-BAD6-FCFC63F62D5F}" dt="2025-03-19T08:15:50.017" v="19" actId="26606"/>
          <ac:spMkLst>
            <pc:docMk/>
            <pc:sldMk cId="2400918530" sldId="261"/>
            <ac:spMk id="3080" creationId="{F13C74B1-5B17-4795-BED0-7140497B445A}"/>
          </ac:spMkLst>
        </pc:spChg>
        <pc:spChg chg="add">
          <ac:chgData name="Anne Saari" userId="06911239-b8a8-4566-8071-18295be52f0e" providerId="ADAL" clId="{833EB023-2E1B-446F-BAD6-FCFC63F62D5F}" dt="2025-03-19T08:15:50.017" v="19" actId="26606"/>
          <ac:spMkLst>
            <pc:docMk/>
            <pc:sldMk cId="2400918530" sldId="261"/>
            <ac:spMk id="3082" creationId="{D4974D33-8DC5-464E-8C6D-BE58F0669C17}"/>
          </ac:spMkLst>
        </pc:spChg>
        <pc:picChg chg="mod ord">
          <ac:chgData name="Anne Saari" userId="06911239-b8a8-4566-8071-18295be52f0e" providerId="ADAL" clId="{833EB023-2E1B-446F-BAD6-FCFC63F62D5F}" dt="2025-03-19T08:15:50.017" v="19" actId="26606"/>
          <ac:picMkLst>
            <pc:docMk/>
            <pc:sldMk cId="2400918530" sldId="261"/>
            <ac:picMk id="6" creationId="{73BAF74A-3D07-4D8B-88C9-76B6DD9A75CF}"/>
          </ac:picMkLst>
        </pc:picChg>
      </pc:sldChg>
      <pc:sldChg chg="modSp mod">
        <pc:chgData name="Anne Saari" userId="06911239-b8a8-4566-8071-18295be52f0e" providerId="ADAL" clId="{833EB023-2E1B-446F-BAD6-FCFC63F62D5F}" dt="2025-03-19T08:33:18.781" v="184" actId="1076"/>
        <pc:sldMkLst>
          <pc:docMk/>
          <pc:sldMk cId="1251516584" sldId="262"/>
        </pc:sldMkLst>
        <pc:spChg chg="mod">
          <ac:chgData name="Anne Saari" userId="06911239-b8a8-4566-8071-18295be52f0e" providerId="ADAL" clId="{833EB023-2E1B-446F-BAD6-FCFC63F62D5F}" dt="2025-03-19T08:33:18.781" v="184" actId="1076"/>
          <ac:spMkLst>
            <pc:docMk/>
            <pc:sldMk cId="1251516584" sldId="262"/>
            <ac:spMk id="2" creationId="{45625FF0-2ADA-4718-9F13-0395B556DDC3}"/>
          </ac:spMkLst>
        </pc:spChg>
        <pc:spChg chg="mod">
          <ac:chgData name="Anne Saari" userId="06911239-b8a8-4566-8071-18295be52f0e" providerId="ADAL" clId="{833EB023-2E1B-446F-BAD6-FCFC63F62D5F}" dt="2025-03-19T08:32:25.897" v="140" actId="113"/>
          <ac:spMkLst>
            <pc:docMk/>
            <pc:sldMk cId="1251516584" sldId="262"/>
            <ac:spMk id="3075" creationId="{4B2E3F6B-2452-43DB-9BA0-AF372E3BB025}"/>
          </ac:spMkLst>
        </pc:spChg>
      </pc:sldChg>
      <pc:sldChg chg="addSp modSp mod setBg">
        <pc:chgData name="Anne Saari" userId="06911239-b8a8-4566-8071-18295be52f0e" providerId="ADAL" clId="{833EB023-2E1B-446F-BAD6-FCFC63F62D5F}" dt="2025-03-19T08:31:20.362" v="129" actId="20577"/>
        <pc:sldMkLst>
          <pc:docMk/>
          <pc:sldMk cId="1737277093" sldId="263"/>
        </pc:sldMkLst>
        <pc:spChg chg="mod">
          <ac:chgData name="Anne Saari" userId="06911239-b8a8-4566-8071-18295be52f0e" providerId="ADAL" clId="{833EB023-2E1B-446F-BAD6-FCFC63F62D5F}" dt="2025-03-19T08:25:40.697" v="33" actId="26606"/>
          <ac:spMkLst>
            <pc:docMk/>
            <pc:sldMk cId="1737277093" sldId="263"/>
            <ac:spMk id="2" creationId="{45625FF0-2ADA-4718-9F13-0395B556DDC3}"/>
          </ac:spMkLst>
        </pc:spChg>
        <pc:spChg chg="mod">
          <ac:chgData name="Anne Saari" userId="06911239-b8a8-4566-8071-18295be52f0e" providerId="ADAL" clId="{833EB023-2E1B-446F-BAD6-FCFC63F62D5F}" dt="2025-03-19T08:25:40.697" v="33" actId="26606"/>
          <ac:spMkLst>
            <pc:docMk/>
            <pc:sldMk cId="1737277093" sldId="263"/>
            <ac:spMk id="3" creationId="{AB370220-A88D-4199-931D-DA202CA85C9A}"/>
          </ac:spMkLst>
        </pc:spChg>
        <pc:spChg chg="mod">
          <ac:chgData name="Anne Saari" userId="06911239-b8a8-4566-8071-18295be52f0e" providerId="ADAL" clId="{833EB023-2E1B-446F-BAD6-FCFC63F62D5F}" dt="2025-03-19T08:25:40.697" v="33" actId="26606"/>
          <ac:spMkLst>
            <pc:docMk/>
            <pc:sldMk cId="1737277093" sldId="263"/>
            <ac:spMk id="4" creationId="{7D46FAD7-0606-4CA6-B680-0B12E11B6C20}"/>
          </ac:spMkLst>
        </pc:spChg>
        <pc:spChg chg="mod">
          <ac:chgData name="Anne Saari" userId="06911239-b8a8-4566-8071-18295be52f0e" providerId="ADAL" clId="{833EB023-2E1B-446F-BAD6-FCFC63F62D5F}" dt="2025-03-19T08:31:20.362" v="129" actId="20577"/>
          <ac:spMkLst>
            <pc:docMk/>
            <pc:sldMk cId="1737277093" sldId="263"/>
            <ac:spMk id="3075" creationId="{4B2E3F6B-2452-43DB-9BA0-AF372E3BB025}"/>
          </ac:spMkLst>
        </pc:spChg>
        <pc:spChg chg="add">
          <ac:chgData name="Anne Saari" userId="06911239-b8a8-4566-8071-18295be52f0e" providerId="ADAL" clId="{833EB023-2E1B-446F-BAD6-FCFC63F62D5F}" dt="2025-03-19T08:25:40.697" v="33" actId="26606"/>
          <ac:spMkLst>
            <pc:docMk/>
            <pc:sldMk cId="1737277093" sldId="263"/>
            <ac:spMk id="3080" creationId="{4F7EBAE4-9945-4473-9E34-B2C66EA0F03D}"/>
          </ac:spMkLst>
        </pc:spChg>
        <pc:spChg chg="add">
          <ac:chgData name="Anne Saari" userId="06911239-b8a8-4566-8071-18295be52f0e" providerId="ADAL" clId="{833EB023-2E1B-446F-BAD6-FCFC63F62D5F}" dt="2025-03-19T08:25:40.697" v="33" actId="26606"/>
          <ac:spMkLst>
            <pc:docMk/>
            <pc:sldMk cId="1737277093" sldId="263"/>
            <ac:spMk id="3082" creationId="{70BEB1E7-2F88-40BC-B73D-42E5B6F80BFC}"/>
          </ac:spMkLst>
        </pc:spChg>
        <pc:spChg chg="add">
          <ac:chgData name="Anne Saari" userId="06911239-b8a8-4566-8071-18295be52f0e" providerId="ADAL" clId="{833EB023-2E1B-446F-BAD6-FCFC63F62D5F}" dt="2025-03-19T08:25:40.697" v="33" actId="26606"/>
          <ac:spMkLst>
            <pc:docMk/>
            <pc:sldMk cId="1737277093" sldId="263"/>
            <ac:spMk id="3084" creationId="{A7B99495-F43F-4D80-A44F-2CB4764EB90B}"/>
          </ac:spMkLst>
        </pc:spChg>
        <pc:picChg chg="mod ord">
          <ac:chgData name="Anne Saari" userId="06911239-b8a8-4566-8071-18295be52f0e" providerId="ADAL" clId="{833EB023-2E1B-446F-BAD6-FCFC63F62D5F}" dt="2025-03-19T08:25:40.697" v="33" actId="26606"/>
          <ac:picMkLst>
            <pc:docMk/>
            <pc:sldMk cId="1737277093" sldId="263"/>
            <ac:picMk id="6" creationId="{40AF8912-AB7D-47DC-876F-D26C346B69B9}"/>
          </ac:picMkLst>
        </pc:picChg>
      </pc:sldChg>
      <pc:sldChg chg="modSp mod">
        <pc:chgData name="Anne Saari" userId="06911239-b8a8-4566-8071-18295be52f0e" providerId="ADAL" clId="{833EB023-2E1B-446F-BAD6-FCFC63F62D5F}" dt="2025-03-19T08:32:46.017" v="142" actId="113"/>
        <pc:sldMkLst>
          <pc:docMk/>
          <pc:sldMk cId="965094513" sldId="264"/>
        </pc:sldMkLst>
        <pc:spChg chg="mod">
          <ac:chgData name="Anne Saari" userId="06911239-b8a8-4566-8071-18295be52f0e" providerId="ADAL" clId="{833EB023-2E1B-446F-BAD6-FCFC63F62D5F}" dt="2025-03-19T08:32:46.017" v="142" actId="113"/>
          <ac:spMkLst>
            <pc:docMk/>
            <pc:sldMk cId="965094513" sldId="264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33EB023-2E1B-446F-BAD6-FCFC63F62D5F}" dt="2025-03-19T08:20:07.369" v="29" actId="113"/>
        <pc:sldMkLst>
          <pc:docMk/>
          <pc:sldMk cId="2834711713" sldId="265"/>
        </pc:sldMkLst>
        <pc:spChg chg="mod">
          <ac:chgData name="Anne Saari" userId="06911239-b8a8-4566-8071-18295be52f0e" providerId="ADAL" clId="{833EB023-2E1B-446F-BAD6-FCFC63F62D5F}" dt="2025-03-19T08:20:07.369" v="29" actId="113"/>
          <ac:spMkLst>
            <pc:docMk/>
            <pc:sldMk cId="2834711713" sldId="265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33EB023-2E1B-446F-BAD6-FCFC63F62D5F}" dt="2025-03-19T08:34:31.280" v="188" actId="113"/>
        <pc:sldMkLst>
          <pc:docMk/>
          <pc:sldMk cId="3726011236" sldId="266"/>
        </pc:sldMkLst>
        <pc:spChg chg="mod">
          <ac:chgData name="Anne Saari" userId="06911239-b8a8-4566-8071-18295be52f0e" providerId="ADAL" clId="{833EB023-2E1B-446F-BAD6-FCFC63F62D5F}" dt="2025-03-19T08:34:31.280" v="188" actId="113"/>
          <ac:spMkLst>
            <pc:docMk/>
            <pc:sldMk cId="3726011236" sldId="266"/>
            <ac:spMk id="3075" creationId="{4B2E3F6B-2452-43DB-9BA0-AF372E3BB025}"/>
          </ac:spMkLst>
        </pc:spChg>
      </pc:sldChg>
      <pc:sldChg chg="addSp delSp modSp mod setBg">
        <pc:chgData name="Anne Saari" userId="06911239-b8a8-4566-8071-18295be52f0e" providerId="ADAL" clId="{833EB023-2E1B-446F-BAD6-FCFC63F62D5F}" dt="2025-03-19T08:37:15.711" v="192" actId="26606"/>
        <pc:sldMkLst>
          <pc:docMk/>
          <pc:sldMk cId="748271284" sldId="267"/>
        </pc:sldMkLst>
        <pc:spChg chg="mod">
          <ac:chgData name="Anne Saari" userId="06911239-b8a8-4566-8071-18295be52f0e" providerId="ADAL" clId="{833EB023-2E1B-446F-BAD6-FCFC63F62D5F}" dt="2025-03-19T08:37:15.711" v="192" actId="26606"/>
          <ac:spMkLst>
            <pc:docMk/>
            <pc:sldMk cId="748271284" sldId="267"/>
            <ac:spMk id="2" creationId="{45625FF0-2ADA-4718-9F13-0395B556DDC3}"/>
          </ac:spMkLst>
        </pc:spChg>
        <pc:spChg chg="mod">
          <ac:chgData name="Anne Saari" userId="06911239-b8a8-4566-8071-18295be52f0e" providerId="ADAL" clId="{833EB023-2E1B-446F-BAD6-FCFC63F62D5F}" dt="2025-03-19T08:37:15.711" v="192" actId="26606"/>
          <ac:spMkLst>
            <pc:docMk/>
            <pc:sldMk cId="748271284" sldId="267"/>
            <ac:spMk id="3" creationId="{AB370220-A88D-4199-931D-DA202CA85C9A}"/>
          </ac:spMkLst>
        </pc:spChg>
        <pc:spChg chg="mod">
          <ac:chgData name="Anne Saari" userId="06911239-b8a8-4566-8071-18295be52f0e" providerId="ADAL" clId="{833EB023-2E1B-446F-BAD6-FCFC63F62D5F}" dt="2025-03-19T08:37:15.711" v="192" actId="26606"/>
          <ac:spMkLst>
            <pc:docMk/>
            <pc:sldMk cId="748271284" sldId="267"/>
            <ac:spMk id="4" creationId="{7D46FAD7-0606-4CA6-B680-0B12E11B6C20}"/>
          </ac:spMkLst>
        </pc:spChg>
        <pc:spChg chg="mod">
          <ac:chgData name="Anne Saari" userId="06911239-b8a8-4566-8071-18295be52f0e" providerId="ADAL" clId="{833EB023-2E1B-446F-BAD6-FCFC63F62D5F}" dt="2025-03-19T08:37:15.711" v="192" actId="26606"/>
          <ac:spMkLst>
            <pc:docMk/>
            <pc:sldMk cId="748271284" sldId="267"/>
            <ac:spMk id="3075" creationId="{4B2E3F6B-2452-43DB-9BA0-AF372E3BB025}"/>
          </ac:spMkLst>
        </pc:spChg>
        <pc:spChg chg="add del">
          <ac:chgData name="Anne Saari" userId="06911239-b8a8-4566-8071-18295be52f0e" providerId="ADAL" clId="{833EB023-2E1B-446F-BAD6-FCFC63F62D5F}" dt="2025-03-19T08:37:15.695" v="191" actId="26606"/>
          <ac:spMkLst>
            <pc:docMk/>
            <pc:sldMk cId="748271284" sldId="267"/>
            <ac:spMk id="3080" creationId="{F13C74B1-5B17-4795-BED0-7140497B445A}"/>
          </ac:spMkLst>
        </pc:spChg>
        <pc:spChg chg="add del">
          <ac:chgData name="Anne Saari" userId="06911239-b8a8-4566-8071-18295be52f0e" providerId="ADAL" clId="{833EB023-2E1B-446F-BAD6-FCFC63F62D5F}" dt="2025-03-19T08:37:15.695" v="191" actId="26606"/>
          <ac:spMkLst>
            <pc:docMk/>
            <pc:sldMk cId="748271284" sldId="267"/>
            <ac:spMk id="3082" creationId="{D4974D33-8DC5-464E-8C6D-BE58F0669C17}"/>
          </ac:spMkLst>
        </pc:spChg>
        <pc:spChg chg="add">
          <ac:chgData name="Anne Saari" userId="06911239-b8a8-4566-8071-18295be52f0e" providerId="ADAL" clId="{833EB023-2E1B-446F-BAD6-FCFC63F62D5F}" dt="2025-03-19T08:37:15.711" v="192" actId="26606"/>
          <ac:spMkLst>
            <pc:docMk/>
            <pc:sldMk cId="748271284" sldId="267"/>
            <ac:spMk id="3084" creationId="{04812C46-200A-4DEB-A05E-3ED6C68C2387}"/>
          </ac:spMkLst>
        </pc:spChg>
        <pc:spChg chg="add">
          <ac:chgData name="Anne Saari" userId="06911239-b8a8-4566-8071-18295be52f0e" providerId="ADAL" clId="{833EB023-2E1B-446F-BAD6-FCFC63F62D5F}" dt="2025-03-19T08:37:15.711" v="192" actId="26606"/>
          <ac:spMkLst>
            <pc:docMk/>
            <pc:sldMk cId="748271284" sldId="267"/>
            <ac:spMk id="3085" creationId="{D1EA859B-E555-4109-94F3-6700E046E008}"/>
          </ac:spMkLst>
        </pc:spChg>
        <pc:picChg chg="mod ord">
          <ac:chgData name="Anne Saari" userId="06911239-b8a8-4566-8071-18295be52f0e" providerId="ADAL" clId="{833EB023-2E1B-446F-BAD6-FCFC63F62D5F}" dt="2025-03-19T08:37:15.711" v="192" actId="26606"/>
          <ac:picMkLst>
            <pc:docMk/>
            <pc:sldMk cId="748271284" sldId="267"/>
            <ac:picMk id="6" creationId="{118E8513-F3D0-4771-B2CE-6D511C661857}"/>
          </ac:picMkLst>
        </pc:picChg>
      </pc:sldChg>
      <pc:sldChg chg="modSp mod">
        <pc:chgData name="Anne Saari" userId="06911239-b8a8-4566-8071-18295be52f0e" providerId="ADAL" clId="{833EB023-2E1B-446F-BAD6-FCFC63F62D5F}" dt="2025-03-19T08:37:47.829" v="194" actId="113"/>
        <pc:sldMkLst>
          <pc:docMk/>
          <pc:sldMk cId="2914746983" sldId="268"/>
        </pc:sldMkLst>
        <pc:spChg chg="mod">
          <ac:chgData name="Anne Saari" userId="06911239-b8a8-4566-8071-18295be52f0e" providerId="ADAL" clId="{833EB023-2E1B-446F-BAD6-FCFC63F62D5F}" dt="2025-03-19T08:37:47.829" v="194" actId="113"/>
          <ac:spMkLst>
            <pc:docMk/>
            <pc:sldMk cId="2914746983" sldId="268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833EB023-2E1B-446F-BAD6-FCFC63F62D5F}" dt="2025-03-19T08:18:52.033" v="24" actId="113"/>
        <pc:sldMkLst>
          <pc:docMk/>
          <pc:sldMk cId="3926796293" sldId="269"/>
        </pc:sldMkLst>
        <pc:spChg chg="mod">
          <ac:chgData name="Anne Saari" userId="06911239-b8a8-4566-8071-18295be52f0e" providerId="ADAL" clId="{833EB023-2E1B-446F-BAD6-FCFC63F62D5F}" dt="2025-03-19T08:18:52.033" v="24" actId="113"/>
          <ac:spMkLst>
            <pc:docMk/>
            <pc:sldMk cId="3926796293" sldId="269"/>
            <ac:spMk id="3075" creationId="{4B2E3F6B-2452-43DB-9BA0-AF372E3BB025}"/>
          </ac:spMkLst>
        </pc:spChg>
      </pc:sldChg>
      <pc:sldChg chg="addSp modSp mod setBg">
        <pc:chgData name="Anne Saari" userId="06911239-b8a8-4566-8071-18295be52f0e" providerId="ADAL" clId="{833EB023-2E1B-446F-BAD6-FCFC63F62D5F}" dt="2025-03-19T08:38:02.415" v="195" actId="26606"/>
        <pc:sldMkLst>
          <pc:docMk/>
          <pc:sldMk cId="824792419" sldId="270"/>
        </pc:sldMkLst>
        <pc:spChg chg="mod">
          <ac:chgData name="Anne Saari" userId="06911239-b8a8-4566-8071-18295be52f0e" providerId="ADAL" clId="{833EB023-2E1B-446F-BAD6-FCFC63F62D5F}" dt="2025-03-19T08:38:02.415" v="195" actId="26606"/>
          <ac:spMkLst>
            <pc:docMk/>
            <pc:sldMk cId="824792419" sldId="270"/>
            <ac:spMk id="2" creationId="{45625FF0-2ADA-4718-9F13-0395B556DDC3}"/>
          </ac:spMkLst>
        </pc:spChg>
        <pc:spChg chg="mod">
          <ac:chgData name="Anne Saari" userId="06911239-b8a8-4566-8071-18295be52f0e" providerId="ADAL" clId="{833EB023-2E1B-446F-BAD6-FCFC63F62D5F}" dt="2025-03-19T08:38:02.415" v="195" actId="26606"/>
          <ac:spMkLst>
            <pc:docMk/>
            <pc:sldMk cId="824792419" sldId="270"/>
            <ac:spMk id="3" creationId="{AB370220-A88D-4199-931D-DA202CA85C9A}"/>
          </ac:spMkLst>
        </pc:spChg>
        <pc:spChg chg="mod">
          <ac:chgData name="Anne Saari" userId="06911239-b8a8-4566-8071-18295be52f0e" providerId="ADAL" clId="{833EB023-2E1B-446F-BAD6-FCFC63F62D5F}" dt="2025-03-19T08:38:02.415" v="195" actId="26606"/>
          <ac:spMkLst>
            <pc:docMk/>
            <pc:sldMk cId="824792419" sldId="270"/>
            <ac:spMk id="4" creationId="{7D46FAD7-0606-4CA6-B680-0B12E11B6C20}"/>
          </ac:spMkLst>
        </pc:spChg>
        <pc:spChg chg="mod">
          <ac:chgData name="Anne Saari" userId="06911239-b8a8-4566-8071-18295be52f0e" providerId="ADAL" clId="{833EB023-2E1B-446F-BAD6-FCFC63F62D5F}" dt="2025-03-19T08:38:02.415" v="195" actId="26606"/>
          <ac:spMkLst>
            <pc:docMk/>
            <pc:sldMk cId="824792419" sldId="270"/>
            <ac:spMk id="3075" creationId="{4B2E3F6B-2452-43DB-9BA0-AF372E3BB025}"/>
          </ac:spMkLst>
        </pc:spChg>
        <pc:spChg chg="add">
          <ac:chgData name="Anne Saari" userId="06911239-b8a8-4566-8071-18295be52f0e" providerId="ADAL" clId="{833EB023-2E1B-446F-BAD6-FCFC63F62D5F}" dt="2025-03-19T08:38:02.415" v="195" actId="26606"/>
          <ac:spMkLst>
            <pc:docMk/>
            <pc:sldMk cId="824792419" sldId="270"/>
            <ac:spMk id="3080" creationId="{04812C46-200A-4DEB-A05E-3ED6C68C2387}"/>
          </ac:spMkLst>
        </pc:spChg>
        <pc:spChg chg="add">
          <ac:chgData name="Anne Saari" userId="06911239-b8a8-4566-8071-18295be52f0e" providerId="ADAL" clId="{833EB023-2E1B-446F-BAD6-FCFC63F62D5F}" dt="2025-03-19T08:38:02.415" v="195" actId="26606"/>
          <ac:spMkLst>
            <pc:docMk/>
            <pc:sldMk cId="824792419" sldId="270"/>
            <ac:spMk id="3082" creationId="{D1EA859B-E555-4109-94F3-6700E046E008}"/>
          </ac:spMkLst>
        </pc:spChg>
        <pc:picChg chg="mod ord">
          <ac:chgData name="Anne Saari" userId="06911239-b8a8-4566-8071-18295be52f0e" providerId="ADAL" clId="{833EB023-2E1B-446F-BAD6-FCFC63F62D5F}" dt="2025-03-19T08:38:02.415" v="195" actId="26606"/>
          <ac:picMkLst>
            <pc:docMk/>
            <pc:sldMk cId="824792419" sldId="270"/>
            <ac:picMk id="6" creationId="{11438840-EEEC-4A56-B6BD-DA7AF4A368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3CC0-373B-4BAD-BC15-9AC343310318}" type="datetime1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4E72-1D09-4E5E-A4D6-50A4D0DAF947}" type="datetime1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1BAF-3FE0-4950-8734-531C708BBBD2}" type="datetime1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8657-45B3-4595-BCA3-7F8C2984D506}" type="datetime1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C2D7-DD1C-4B5D-BB92-D9819656FB6D}" type="datetime1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F6DA-AD4A-4181-92C3-76B4C2562F35}" type="datetime1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DA6F-100D-4237-969B-5336B0D992ED}" type="datetime1">
              <a:rPr lang="fi-FI" smtClean="0"/>
              <a:t>19.3.2025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6DD62-E9C2-4AB2-8CC3-CAEC42F4A22D}" type="datetime1">
              <a:rPr lang="fi-FI" smtClean="0"/>
              <a:t>19.3.2025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2587-5E29-4CFD-A94C-7BAB767EA787}" type="datetime1">
              <a:rPr lang="fi-FI" smtClean="0"/>
              <a:t>19.3.2025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81E0-112B-4536-9F6D-2D879150DB93}" type="datetime1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B421-BCA7-439A-8C2E-79AB1733B73F}" type="datetime1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0AED07-06F2-40A1-89D2-A43B85C65861}" type="datetime1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19. Uskonto nykypäivän Japanissa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Kristinusko ja islam Japanissa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Kristityt muodostavat Japanissa prosentin luokkaa olevan vähemmistön</a:t>
            </a:r>
            <a:r>
              <a:rPr lang="fi-FI" altLang="fi-FI" sz="2200" dirty="0"/>
              <a:t>.</a:t>
            </a:r>
          </a:p>
          <a:p>
            <a:r>
              <a:rPr lang="fi-FI" altLang="fi-FI" sz="2200" dirty="0"/>
              <a:t>Pienestä lukumäärästä huolimatta kristinusko on nykyään </a:t>
            </a:r>
            <a:r>
              <a:rPr lang="fi-FI" altLang="fi-FI" sz="2200" b="1" dirty="0"/>
              <a:t>tunnettu ja arvostettu uskonto </a:t>
            </a:r>
            <a:r>
              <a:rPr lang="fi-FI" altLang="fi-FI" sz="2200" dirty="0"/>
              <a:t>toisin kuin historian kuluessa. </a:t>
            </a:r>
          </a:p>
          <a:p>
            <a:r>
              <a:rPr lang="fi-FI" altLang="fi-FI" sz="2200" dirty="0"/>
              <a:t>Katoliset jesuiitat toivat kristinuskon Japaniin 1500-luvun puolessa välissä ja lähetystyön seurauksena kristittyjen määrä kasvoi nopeasti.</a:t>
            </a:r>
          </a:p>
          <a:p>
            <a:r>
              <a:rPr lang="fi-FI" altLang="fi-FI" sz="2200" b="1" dirty="0"/>
              <a:t>Japanissa kristinusko edustaa pitkälle länsimaista kulttuuria, sivistystä ja koulutusta.</a:t>
            </a:r>
          </a:p>
          <a:p>
            <a:r>
              <a:rPr lang="fi-FI" altLang="fi-FI" sz="2200" dirty="0"/>
              <a:t>Maassa toimii lukuisissa kristittyjen johtamia kouluja ja yliopistoja. </a:t>
            </a:r>
          </a:p>
          <a:p>
            <a:r>
              <a:rPr lang="fi-FI" altLang="fi-FI" sz="2200" dirty="0"/>
              <a:t>Japanilaiset </a:t>
            </a:r>
            <a:r>
              <a:rPr lang="fi-FI" altLang="fi-FI" sz="2200" b="1" dirty="0"/>
              <a:t>oppivat kristinuskosta myös koulussa ja juhlivat kristillisiä pyhiä kuten joulua</a:t>
            </a:r>
            <a:r>
              <a:rPr lang="fi-FI" altLang="fi-FI" sz="2200" dirty="0"/>
              <a:t>. </a:t>
            </a:r>
          </a:p>
          <a:p>
            <a:r>
              <a:rPr lang="fi-FI" altLang="fi-FI" sz="2200" b="1" dirty="0"/>
              <a:t>Monet avioituvat kristillisin menoin, ja kristittyjä on noussut myös maan pääministereiksi. </a:t>
            </a:r>
          </a:p>
          <a:p>
            <a:r>
              <a:rPr lang="fi-FI" altLang="fi-FI" sz="2200" dirty="0"/>
              <a:t>Suurimmalle osalle japanilaisista kristinusko on kuitenkin enemmän kulttuurinen kuin opillinen asia, ja sitä harjoitetaan sulassa sovussa šintolaisuuden ja buddhalaisuuden kanssa.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71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Kristinusko ja islam Japanissa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Muslimit muodostavat Japanissa kristittyjäkin pienemmän vähemmistön, ja heitä on ollut maassa vain noin sadan vuoden ajan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1900-luvun alussa tataareja pakeni Venäjältä Japaniin ja saivat sieltä turvapaikan.</a:t>
            </a:r>
          </a:p>
          <a:p>
            <a:r>
              <a:rPr lang="fi-FI" altLang="fi-FI" sz="2200" dirty="0"/>
              <a:t>Suurin osa nykyisistä vajaasta </a:t>
            </a:r>
            <a:r>
              <a:rPr lang="fi-FI" altLang="fi-FI" sz="2200" b="1" dirty="0"/>
              <a:t>200 000 Japanin muslimista on tullut maahan 1980-luvulta lähtien siirtolaisina Aasian maista </a:t>
            </a:r>
            <a:r>
              <a:rPr lang="fi-FI" altLang="fi-FI" sz="2200" dirty="0"/>
              <a:t>kuten Indonesiasta, Intiasta, Pakistanista ja Bangladeshista. </a:t>
            </a:r>
          </a:p>
          <a:p>
            <a:r>
              <a:rPr lang="fi-FI" altLang="fi-FI" sz="2200" b="1" dirty="0"/>
              <a:t>Siirtolaiset olivat pääasiallisesti miehiä</a:t>
            </a:r>
            <a:r>
              <a:rPr lang="fi-FI" altLang="fi-FI" sz="2200" dirty="0"/>
              <a:t>, jotka asettuivat Japaniin asumaan sekä avioituivat ja perustivat perheen japanilaisten naisten kanssa. </a:t>
            </a:r>
          </a:p>
          <a:p>
            <a:r>
              <a:rPr lang="fi-FI" altLang="fi-FI" sz="2200" b="1" dirty="0"/>
              <a:t>Islamia ei opeteta Japanin koulussa, eikä maassa ole islamilaisia kouluja.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01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7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henkilö, sisä, henkilöt&#10;&#10;Kuvaus luotu automaattisesti">
            <a:extLst>
              <a:ext uri="{FF2B5EF4-FFF2-40B4-BE49-F238E27FC236}">
                <a16:creationId xmlns:a16="http://schemas.microsoft.com/office/drawing/2014/main" id="{118E8513-F3D0-4771-B2CE-6D511C661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85" name="Rectangle 308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>
                <a:latin typeface="+mn-lt"/>
              </a:rPr>
              <a:t>Häät ja muuttuvat sukupuoliroolit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altLang="fi-FI" sz="1600"/>
              <a:t>Japanilaisen yhteiskunnan muutos näkyy ehkä selvimmin siinä, miten naisten asema on viime vuosikymmeninä muuttunut sekä lainsäädännössä että yhteiskunnassa.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600"/>
              <a:t>Muutos on heijastunut esimerkiksi avioitumiseen ja hääseremoniaan.</a:t>
            </a:r>
          </a:p>
          <a:p>
            <a:r>
              <a:rPr lang="fi-FI" altLang="fi-FI" sz="1600"/>
              <a:t>Avioliitot ovat perinteisesti olleet järjestettyjä. </a:t>
            </a:r>
          </a:p>
          <a:p>
            <a:r>
              <a:rPr lang="fi-FI" altLang="fi-FI" sz="1600"/>
              <a:t>Šintolaiset ja buddhalaiset tahot ovat yleensä korostaneet “hyvä vaimo ja viisas äiti” -ihannetta, jossa naisen tärkein tehtävä oli hoitaa kotia ja omistautua perheelleen.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7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Häät ja muuttuvat sukupuoliroolit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Viime vuosikymmeninä japanilaiset ovat alkaneet yhteisöllisyyden sijaan korostaa yksilön omia valintoja. </a:t>
            </a:r>
          </a:p>
          <a:p>
            <a:r>
              <a:rPr lang="fi-FI" altLang="fi-FI" sz="2200" dirty="0"/>
              <a:t>Astuminen työelämään mahdollistaa naisille itsenäisen elämän ja päätöksenteon myös avioliiton suhteen. </a:t>
            </a:r>
          </a:p>
          <a:p>
            <a:r>
              <a:rPr lang="fi-FI" altLang="fi-FI" sz="2200" b="1" dirty="0"/>
              <a:t>Monet nuoret lykkäävät avioliittoa tai jäävät naimattomaksi. Avioerojen määrä on kasvanut. </a:t>
            </a:r>
          </a:p>
          <a:p>
            <a:r>
              <a:rPr lang="fi-FI" altLang="fi-FI" sz="2200" b="1" dirty="0"/>
              <a:t>Ajatus rakkauteen perustuvasta avioliitosta on yleistynyt </a:t>
            </a:r>
            <a:r>
              <a:rPr lang="fi-FI" altLang="fi-FI" sz="2200" dirty="0"/>
              <a:t>ja samalla muuttanut myös avioliittoseremonioita, jotka voidaan järjestää perinteitä korostavien šintohäiden sijaan kristillisissä kappeleissa.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Kyse ei ole niinkään sitoutumisesta kristinuskoon vaan muodista, jossa korostuu Japanin ulkopuolelta omaksuttu ihanne romanttisesta rakkaudesta avioliitossa.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4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Japanin uskonnot muualla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Japanin historia on tullut maan ulkopuolella tunnetuksi samuraikulttuuria kuvaavissa spektaakkeleissa.</a:t>
            </a:r>
          </a:p>
          <a:p>
            <a:r>
              <a:rPr lang="fi-FI" altLang="fi-FI" sz="2200" dirty="0"/>
              <a:t>Japanin henkimaailma puolestaan on näkynyt erityisesti ohjaaja </a:t>
            </a:r>
            <a:r>
              <a:rPr lang="fi-FI" altLang="fi-FI" sz="2200" dirty="0" err="1"/>
              <a:t>Hayao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Miyazakin</a:t>
            </a:r>
            <a:r>
              <a:rPr lang="fi-FI" altLang="fi-FI" sz="2200" dirty="0"/>
              <a:t> animaatioelokuvissa. </a:t>
            </a:r>
          </a:p>
          <a:p>
            <a:r>
              <a:rPr lang="fi-FI" altLang="fi-FI" sz="2200" dirty="0"/>
              <a:t>Myös </a:t>
            </a:r>
            <a:r>
              <a:rPr lang="fi-FI" altLang="fi-FI" sz="2200" b="1" dirty="0"/>
              <a:t>japanilainen taide, puutarhasuunnittelu, kukka-asetelmat ja puurakentaminen </a:t>
            </a:r>
            <a:r>
              <a:rPr lang="fi-FI" altLang="fi-FI" sz="2200" dirty="0"/>
              <a:t>ovat </a:t>
            </a:r>
            <a:r>
              <a:rPr lang="fi-FI" altLang="fi-FI" sz="2200" b="1" dirty="0"/>
              <a:t>kansainvälisesti tunnettuja</a:t>
            </a:r>
            <a:r>
              <a:rPr lang="fi-FI" altLang="fi-FI" sz="2200" dirty="0"/>
              <a:t>. Ne osoittavat, kuinka tärkeä sija luonnolla on japanilaisessa kulttuurissa.</a:t>
            </a:r>
          </a:p>
          <a:p>
            <a:r>
              <a:rPr lang="fi-FI" altLang="fi-FI" sz="2200" b="1" dirty="0"/>
              <a:t>Japanilaiselle ilmaisulle on ominaista pelkistäminen ja vähäeleisyys, mikä näkyy perinteisessä japanilaisessa runoudessa, teatterissa ja kuvataiteessa.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</a:t>
            </a:r>
            <a:r>
              <a:rPr lang="fi-FI" altLang="fi-FI" sz="2200" b="1" dirty="0"/>
              <a:t> haikurunot </a:t>
            </a:r>
            <a:r>
              <a:rPr lang="fi-FI" altLang="fi-FI" sz="2200" dirty="0"/>
              <a:t>kiteyttävät suuria elämänviisauksia muutamaan lauseeseen.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Haikujen kirjoittamisesta ja kukka-asetelmien tekemisestä eli ikebanasta on tullut suosittua myös Japanin ulkopuolella.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679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henkilö, urheilu, pelaaja&#10;&#10;Kuvaus luotu automaattisesti">
            <a:extLst>
              <a:ext uri="{FF2B5EF4-FFF2-40B4-BE49-F238E27FC236}">
                <a16:creationId xmlns:a16="http://schemas.microsoft.com/office/drawing/2014/main" id="{11438840-EEEC-4A56-B6BD-DA7AF4A36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98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82" name="Rectangle 308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000">
                <a:latin typeface="+mn-lt"/>
              </a:rPr>
              <a:t>Japanin uskonnot muualla maailmassa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i-FI" altLang="fi-FI" sz="1400"/>
              <a:t>Japanilaiset perinteet elävät nykypäivänä niin Japanissa kuin ulkomaillakin myös taistelutaidoissa eli budolajeissa. </a:t>
            </a:r>
          </a:p>
          <a:p>
            <a:r>
              <a:rPr lang="fi-FI" altLang="fi-FI" sz="1400"/>
              <a:t>Japanista on lähtöisin myös </a:t>
            </a:r>
            <a:r>
              <a:rPr lang="fi-FI" altLang="fi-FI" sz="1400" b="1"/>
              <a:t>reiki</a:t>
            </a:r>
            <a:r>
              <a:rPr lang="fi-FI" altLang="fi-FI" sz="1400"/>
              <a:t>, sananmukaisesti maailmankaikkeuden elinvoima, joka tarkoittaa henkistä parantamista.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400"/>
              <a:t>Se levisi länsimaihin 1980-luvulla uusien uskonnollisten liikkeiden vanavedessä.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400"/>
              <a:t>Keskeistä on usko universaaliin energiaan, joka virtaa ihmisen ruumiissa.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400"/>
              <a:t>Kun tämä energiavirta estyy, ihminen sairastuu sekä fyysisesti että henkisesti.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400"/>
              <a:t>Reiki hyödyntää myös muinaisia japanilaisia tekniikoita, joiden avulla ihmisiä autetaan pääsemään yhteyteen oman henkisyytensä kanssa.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15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Muuttuva šintolaisuus ja buddhalaisuus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Japanilaisen yhteiskunnan uudenaikaistuminen on muuttanut uskontojen asemaa ja merkitystä japanilaisten elämässä. </a:t>
            </a:r>
          </a:p>
          <a:p>
            <a:r>
              <a:rPr lang="fi-FI" altLang="fi-FI" sz="2200" b="1" dirty="0"/>
              <a:t>Kaupungistuminen ja teknologian kehitys ovat johtaneet perinteisen uskonnollisuuden murrokseen. </a:t>
            </a:r>
          </a:p>
          <a:p>
            <a:r>
              <a:rPr lang="fi-FI" altLang="fi-FI" sz="2200" b="1" dirty="0"/>
              <a:t>Muutos on iskenyt erityisesti šintolaisuuteen ja buddhalaisuuteen, joilla on perinteisesti ollut vahvat kytkökset valtioon. </a:t>
            </a:r>
          </a:p>
          <a:p>
            <a:r>
              <a:rPr lang="fi-FI" altLang="fi-FI" sz="2200" b="1" dirty="0"/>
              <a:t>Lisääntyneet uudet uskonnot ovat tuoneet niille runsaasti kilpailijoita.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Muuttuva šintolaisuus ja buddhalaisuus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Japanilaiselle uskonnollisuudelle on ollut tyypillistä, että j</a:t>
            </a:r>
            <a:r>
              <a:rPr lang="fi-FI" altLang="fi-FI" sz="2200" b="1" dirty="0"/>
              <a:t>okainen talous on ollut kytköksissä johonkin paikalliseen šintolaiseen pyhäkköön tai buddhalaiseen temppeliin ja tukenut näitä taloudellisesti. </a:t>
            </a:r>
          </a:p>
          <a:p>
            <a:r>
              <a:rPr lang="fi-FI" altLang="fi-FI" sz="2200" b="1" dirty="0"/>
              <a:t>Kun ihmiset ovat muuttaneet kaupunkiin, kytkökset ovat katkenneet, </a:t>
            </a:r>
            <a:r>
              <a:rPr lang="fi-FI" altLang="fi-FI" sz="2200" dirty="0"/>
              <a:t>ja ihmiset eivät ole välttämättä kokeneet enää velvollisuudekseen tukea kaupunkien šintolaisia pyhäköitä tai buddhalaisia temppeleitä. </a:t>
            </a:r>
          </a:p>
          <a:p>
            <a:r>
              <a:rPr lang="fi-FI" altLang="fi-FI" sz="2200" dirty="0"/>
              <a:t>He ovat saattaneet liittyä johonkin </a:t>
            </a:r>
            <a:r>
              <a:rPr lang="fi-FI" altLang="fi-FI" sz="2200" b="1" dirty="0"/>
              <a:t>uuteen uskonnolliseen liikkeeseen tai luopua uskonnon harjoittamisesta. </a:t>
            </a:r>
          </a:p>
          <a:p>
            <a:r>
              <a:rPr lang="fi-FI" altLang="fi-FI" sz="2200" dirty="0"/>
              <a:t>Muutoksen seurauksena </a:t>
            </a:r>
            <a:r>
              <a:rPr lang="fi-FI" altLang="fi-FI" sz="2200" b="1" dirty="0"/>
              <a:t>maaseudulla sijaitsevien šintolaisten pyhäköiden ja buddhalaisten temppeleiden saamat tulot ovat romahtaneet </a:t>
            </a:r>
            <a:r>
              <a:rPr lang="fi-FI" altLang="fi-FI" sz="2200" dirty="0"/>
              <a:t>ja niitä on jouduttu sulkemaan. </a:t>
            </a:r>
          </a:p>
          <a:p>
            <a:r>
              <a:rPr lang="fi-FI" altLang="fi-FI" sz="2200" b="1" dirty="0"/>
              <a:t>Kaupungeissa</a:t>
            </a:r>
            <a:r>
              <a:rPr lang="fi-FI" altLang="fi-FI" sz="2200" dirty="0"/>
              <a:t> tilanne voi olla toinen. </a:t>
            </a:r>
            <a:r>
              <a:rPr lang="fi-FI" altLang="fi-FI" sz="2200" b="1" dirty="0"/>
              <a:t>Japanilaiset vierailevat edelleen suurin joukoin šintolaisissa pyhäköissä ja buddhalaisissa temppeleissä tärkeiden juhlien, kuten uuden vuoden, aikaan.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28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Muuttuva šintolaisuus ja buddhalaisuus</a:t>
            </a:r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fi-FI" altLang="fi-FI" sz="1800" dirty="0"/>
              <a:t>Šintolaisuutta pitää yllä sen yhteisöllisyys ja perinteellisyys. </a:t>
            </a:r>
          </a:p>
          <a:p>
            <a:r>
              <a:rPr lang="fi-FI" altLang="fi-FI" sz="1800" b="1" dirty="0"/>
              <a:t>Šintolaisuudessa kiteytyy kaikki se, mikä on perijapanilaista, sillä vain japanilainen voi olla šintolainen ja šintolaisia tapoja pitävät kunniassa vain japanilaiset</a:t>
            </a:r>
            <a:r>
              <a:rPr lang="fi-FI" altLang="fi-FI" sz="1800" dirty="0"/>
              <a:t>. </a:t>
            </a:r>
          </a:p>
          <a:p>
            <a:r>
              <a:rPr lang="fi-FI" altLang="fi-FI" sz="1800" dirty="0"/>
              <a:t>Buddhalaisuuden kohdalla muutos näkyy siinä, että se ei enää yksin hallitse kuolemaan ja hautaukseen liittyviä rituaaleja. Nykyään buddhalaisuuden kilpailijoita ovat uudet uskonnot, jotka järjestävät jäsenilleen omia </a:t>
            </a:r>
            <a:r>
              <a:rPr lang="fi-FI" altLang="fi-FI" sz="1800" dirty="0" err="1"/>
              <a:t>haustausrituaaleja</a:t>
            </a:r>
            <a:r>
              <a:rPr lang="fi-FI" altLang="fi-FI" sz="1800" dirty="0"/>
              <a:t>.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D5584C9-0BFA-4236-9332-743D1C8F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r="182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4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Uusien uskonnollisten liikkeiden nousu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Uskonnonvapauden myötä 1947 uusien uskontojen määrä lähti todella nopeaan kasvuun ja tätä ajanjaksoa on kutsuttu ”jumalten ruuhka-ajaksi”.</a:t>
            </a:r>
          </a:p>
          <a:p>
            <a:r>
              <a:rPr lang="fi-FI" altLang="fi-FI" sz="2200" b="1" dirty="0"/>
              <a:t>Liikkeet vetoavat nimenomaan kaupunkien väestöön</a:t>
            </a:r>
            <a:r>
              <a:rPr lang="fi-FI" altLang="fi-FI" sz="2200" dirty="0"/>
              <a:t>, joka on tullut maalta kaupunkiin ja kokee uudessa ympäristössä juurettomuutta. </a:t>
            </a:r>
          </a:p>
          <a:p>
            <a:r>
              <a:rPr lang="fi-FI" altLang="fi-FI" sz="2200" b="1" dirty="0"/>
              <a:t>Uudet uskonnot tarjoavat heille uuden identiteetin ja turvaverkon </a:t>
            </a:r>
            <a:r>
              <a:rPr lang="fi-FI" altLang="fi-FI" sz="2200" dirty="0"/>
              <a:t>yhteiskunnallisesti epävarmoissa oloissa.</a:t>
            </a:r>
          </a:p>
          <a:p>
            <a:r>
              <a:rPr lang="fi-FI" altLang="fi-FI" sz="2200" dirty="0"/>
              <a:t>Ne </a:t>
            </a:r>
            <a:r>
              <a:rPr lang="fi-FI" altLang="fi-FI" sz="2200" b="1" dirty="0"/>
              <a:t>ottavat elementtejä šintolaisuudesta ja buddhalaisuudesta </a:t>
            </a:r>
            <a:r>
              <a:rPr lang="fi-FI" altLang="fi-FI" sz="2200" dirty="0"/>
              <a:t>sekä hyödyntävät eri tavoin niiden tapoja ja rituaaleja.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420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Uusien uskonnollisten liikkeiden nousu</a:t>
            </a:r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altLang="fi-FI" sz="1700"/>
              <a:t>Uudet uskonnolliset liikkeet keskittyvät yleensä </a:t>
            </a:r>
            <a:r>
              <a:rPr lang="fi-FI" altLang="fi-FI" sz="1700" b="1"/>
              <a:t>karismaattisen johtajan </a:t>
            </a:r>
            <a:r>
              <a:rPr lang="fi-FI" altLang="fi-FI" sz="1700"/>
              <a:t>ympärille, joka julistaa </a:t>
            </a:r>
            <a:r>
              <a:rPr lang="fi-FI" altLang="fi-FI" sz="1700" b="1"/>
              <a:t>uutta totuutta</a:t>
            </a:r>
            <a:r>
              <a:rPr lang="fi-FI" altLang="fi-FI" sz="1700"/>
              <a:t> sekä </a:t>
            </a:r>
            <a:r>
              <a:rPr lang="fi-FI" altLang="fi-FI" sz="1700" b="1"/>
              <a:t>lupaa pelastusta </a:t>
            </a:r>
            <a:r>
              <a:rPr lang="fi-FI" altLang="fi-FI" sz="1700"/>
              <a:t>poistamalla ihmisten henkilökohtaiset ongelmat ja yhteiskunnan epäoikeudenmukaisuuden.</a:t>
            </a:r>
          </a:p>
          <a:p>
            <a:r>
              <a:rPr lang="fi-FI" altLang="fi-FI" sz="1700"/>
              <a:t>Uusien uskontojen ajattelussa yhdistetään </a:t>
            </a:r>
            <a:r>
              <a:rPr lang="fi-FI" altLang="fi-FI" sz="1700" b="1"/>
              <a:t>terveys, varallisuus ja onnellisuus. </a:t>
            </a:r>
          </a:p>
          <a:p>
            <a:r>
              <a:rPr lang="fi-FI" altLang="fi-FI" sz="1700"/>
              <a:t>Ne tuovat </a:t>
            </a:r>
            <a:r>
              <a:rPr lang="fi-FI" altLang="fi-FI" sz="1700" b="1"/>
              <a:t>henkisyyttä teknistyneeseen elämään </a:t>
            </a:r>
            <a:r>
              <a:rPr lang="fi-FI" altLang="fi-FI" sz="1700"/>
              <a:t>ja tarjoavat mystiikkaa tiukan taloudellisen kilpajuoksun vastapainoksi.</a:t>
            </a:r>
          </a:p>
        </p:txBody>
      </p:sp>
      <p:pic>
        <p:nvPicPr>
          <p:cNvPr id="6" name="Kuva 5" descr="Kuva, joka sisältää kohteen teksti, rakennus, ulko&#10;&#10;Kuvaus luotu automaattisesti">
            <a:extLst>
              <a:ext uri="{FF2B5EF4-FFF2-40B4-BE49-F238E27FC236}">
                <a16:creationId xmlns:a16="http://schemas.microsoft.com/office/drawing/2014/main" id="{73BAF74A-3D07-4D8B-88C9-76B6DD9A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1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344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Soka</a:t>
            </a:r>
            <a:r>
              <a:rPr lang="fi-FI" sz="4200" dirty="0">
                <a:latin typeface="+mn-lt"/>
              </a:rPr>
              <a:t> </a:t>
            </a:r>
            <a:r>
              <a:rPr lang="fi-FI" sz="4200" dirty="0" err="1">
                <a:latin typeface="+mn-lt"/>
              </a:rPr>
              <a:t>Gakkai</a:t>
            </a:r>
            <a:r>
              <a:rPr lang="fi-FI" sz="4200" dirty="0">
                <a:latin typeface="+mn-lt"/>
              </a:rPr>
              <a:t> ja </a:t>
            </a:r>
            <a:r>
              <a:rPr lang="fi-FI" sz="4200" dirty="0" err="1">
                <a:latin typeface="+mn-lt"/>
              </a:rPr>
              <a:t>Rissho</a:t>
            </a:r>
            <a:r>
              <a:rPr lang="fi-FI" sz="4200" dirty="0">
                <a:latin typeface="+mn-lt"/>
              </a:rPr>
              <a:t> </a:t>
            </a:r>
            <a:r>
              <a:rPr lang="fi-FI" sz="4200" dirty="0" err="1">
                <a:latin typeface="+mn-lt"/>
              </a:rPr>
              <a:t>Koseikai</a:t>
            </a:r>
            <a:r>
              <a:rPr lang="fi-FI" sz="4200" dirty="0">
                <a:latin typeface="+mn-lt"/>
              </a:rPr>
              <a:t> – uusia uskontoja Japanissa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Kaksi Japanin kannattajamääriltään suurinta uutta uskontoa ovat </a:t>
            </a:r>
            <a:r>
              <a:rPr lang="fi-FI" altLang="fi-FI" sz="2200" b="1" dirty="0" err="1"/>
              <a:t>Soka</a:t>
            </a:r>
            <a:r>
              <a:rPr lang="fi-FI" altLang="fi-FI" sz="2200" b="1" dirty="0"/>
              <a:t> </a:t>
            </a:r>
            <a:r>
              <a:rPr lang="fi-FI" altLang="fi-FI" sz="2200" b="1" dirty="0" err="1"/>
              <a:t>Gakkai</a:t>
            </a:r>
            <a:r>
              <a:rPr lang="fi-FI" altLang="fi-FI" sz="2200" b="1" dirty="0"/>
              <a:t> ja </a:t>
            </a:r>
            <a:r>
              <a:rPr lang="fi-FI" altLang="fi-FI" sz="2200" b="1" dirty="0" err="1"/>
              <a:t>Rissho</a:t>
            </a:r>
            <a:r>
              <a:rPr lang="fi-FI" altLang="fi-FI" sz="2200" b="1" dirty="0"/>
              <a:t> </a:t>
            </a:r>
            <a:r>
              <a:rPr lang="fi-FI" altLang="fi-FI" sz="2200" b="1" dirty="0" err="1"/>
              <a:t>Koseikai</a:t>
            </a:r>
            <a:r>
              <a:rPr lang="fi-FI" altLang="fi-FI" sz="2200" b="1" dirty="0"/>
              <a:t>. </a:t>
            </a:r>
          </a:p>
          <a:p>
            <a:r>
              <a:rPr lang="fi-FI" altLang="fi-FI" sz="2200" dirty="0" err="1"/>
              <a:t>Soka</a:t>
            </a:r>
            <a:r>
              <a:rPr lang="fi-FI" altLang="fi-FI" sz="2200" dirty="0"/>
              <a:t> </a:t>
            </a:r>
            <a:r>
              <a:rPr lang="fi-FI" altLang="fi-FI" sz="2200" dirty="0" err="1"/>
              <a:t>Gakkai</a:t>
            </a:r>
            <a:r>
              <a:rPr lang="fi-FI" altLang="fi-FI" sz="2200" dirty="0"/>
              <a:t>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1930-luvulla </a:t>
            </a:r>
            <a:r>
              <a:rPr lang="fi-FI" altLang="fi-FI" sz="2200" b="1" dirty="0" err="1"/>
              <a:t>mahayana</a:t>
            </a:r>
            <a:r>
              <a:rPr lang="fi-FI" altLang="fi-FI" sz="2200" b="1" dirty="0"/>
              <a:t>-buddhalaisuuteen pohjautuva maallikkojärjestö</a:t>
            </a:r>
            <a:r>
              <a:rPr lang="fi-FI" altLang="fi-FI" sz="2200" dirty="0"/>
              <a:t>, jolla arvioidaan olevan maailmanlaajuisesti noin 12 miljoona kannattajaa, näistä Japanissa noin 10 miljoonaa.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Keskittynyt käytännön kysymyksiin </a:t>
            </a:r>
            <a:r>
              <a:rPr lang="fi-FI" altLang="fi-FI" sz="2200" dirty="0"/>
              <a:t>ja tuonut apua miljoonille japanilaisille heidän henkilökohtaisissa ongelmissaan.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Perustanut lukuisia päiväkoteja ja kouluja sekä oman yliopiston</a:t>
            </a:r>
            <a:r>
              <a:rPr lang="fi-FI" altLang="fi-FI" sz="2200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Toimittaa maan kolmanneksi laajalevikkisintä päivälehteä.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Kiinteät suhteet </a:t>
            </a:r>
            <a:r>
              <a:rPr lang="fi-FI" altLang="fi-FI" sz="2200" b="1" dirty="0" err="1"/>
              <a:t>Komeito</a:t>
            </a:r>
            <a:r>
              <a:rPr lang="fi-FI" altLang="fi-FI" sz="2200" b="1" dirty="0"/>
              <a:t> -nimiseen poliittiseen puolueeseen, mikä on poikkeuksellista uusien uskontojen parissa</a:t>
            </a:r>
            <a:r>
              <a:rPr lang="fi-FI" altLang="fi-FI" sz="2200" dirty="0"/>
              <a:t>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Menetyksestään huolimatta myös hyvin </a:t>
            </a:r>
            <a:r>
              <a:rPr lang="fi-FI" altLang="fi-FI" sz="2200" b="1" dirty="0"/>
              <a:t>kiistanalainen liike.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151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err="1">
                <a:latin typeface="+mn-lt"/>
              </a:rPr>
              <a:t>Soka</a:t>
            </a:r>
            <a:r>
              <a:rPr lang="fi-FI">
                <a:latin typeface="+mn-lt"/>
              </a:rPr>
              <a:t> </a:t>
            </a:r>
            <a:r>
              <a:rPr lang="fi-FI" err="1">
                <a:latin typeface="+mn-lt"/>
              </a:rPr>
              <a:t>Gakkai</a:t>
            </a:r>
            <a:r>
              <a:rPr lang="fi-FI">
                <a:latin typeface="+mn-lt"/>
              </a:rPr>
              <a:t> ja </a:t>
            </a:r>
            <a:r>
              <a:rPr lang="fi-FI" err="1">
                <a:latin typeface="+mn-lt"/>
              </a:rPr>
              <a:t>Rissho</a:t>
            </a:r>
            <a:r>
              <a:rPr lang="fi-FI">
                <a:latin typeface="+mn-lt"/>
              </a:rPr>
              <a:t> </a:t>
            </a:r>
            <a:r>
              <a:rPr lang="fi-FI" err="1">
                <a:latin typeface="+mn-lt"/>
              </a:rPr>
              <a:t>Koseikai</a:t>
            </a:r>
            <a:endParaRPr lang="fi-FI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Aum</a:t>
            </a:r>
            <a:r>
              <a:rPr lang="fi-FI" altLang="fi-FI" sz="2200" dirty="0"/>
              <a:t> </a:t>
            </a:r>
            <a:r>
              <a:rPr lang="fi-FI" altLang="fi-FI" sz="2200" dirty="0" err="1"/>
              <a:t>Shinrikyon</a:t>
            </a:r>
            <a:r>
              <a:rPr lang="fi-FI" altLang="fi-FI" sz="2200" dirty="0"/>
              <a:t> (maailmanloppua ennustava kultti) kaasuisku Tokion metrossa vuonna 1995 toi uusille uskonnoille huonoa mainetta ja se on vaikuttanut myös </a:t>
            </a:r>
            <a:r>
              <a:rPr lang="fi-FI" altLang="fi-FI" sz="2200" dirty="0" err="1"/>
              <a:t>Soka</a:t>
            </a:r>
            <a:r>
              <a:rPr lang="fi-FI" altLang="fi-FI" sz="2200" dirty="0"/>
              <a:t> </a:t>
            </a:r>
            <a:r>
              <a:rPr lang="fi-FI" altLang="fi-FI" sz="2200" dirty="0" err="1"/>
              <a:t>Gakkain</a:t>
            </a:r>
            <a:r>
              <a:rPr lang="fi-FI" altLang="fi-FI" sz="2200" dirty="0"/>
              <a:t> kannatukseen.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Levinnyt myös Pohjois-Amerikkaan ja Eurooppaan.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Elämänmyönteinen, maailmanparannukseen tähtäävä sanoma, joka yhdistää buddhalaisuutta itsensä kehittämisen ajatukseen, on tuonut sille kansainvälistä kannatusta.</a:t>
            </a:r>
          </a:p>
        </p:txBody>
      </p:sp>
      <p:pic>
        <p:nvPicPr>
          <p:cNvPr id="6" name="Kuva 5" descr="Kuva, joka sisältää kohteen henkilö, seinä, sisä, seisominen&#10;&#10;Kuvaus luotu automaattisesti">
            <a:extLst>
              <a:ext uri="{FF2B5EF4-FFF2-40B4-BE49-F238E27FC236}">
                <a16:creationId xmlns:a16="http://schemas.microsoft.com/office/drawing/2014/main" id="{40AF8912-AB7D-47DC-876F-D26C346B6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25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 smtClean="0"/>
              <a:pPr>
                <a:spcAft>
                  <a:spcPts val="600"/>
                </a:spcAft>
                <a:defRPr/>
              </a:pPr>
              <a:t>8</a:t>
            </a:fld>
            <a:endParaRPr lang="fi-FI"/>
          </a:p>
        </p:txBody>
      </p:sp>
      <p:sp>
        <p:nvSpPr>
          <p:cNvPr id="308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27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Soka</a:t>
            </a:r>
            <a:r>
              <a:rPr lang="fi-FI" sz="4200" dirty="0">
                <a:latin typeface="+mn-lt"/>
              </a:rPr>
              <a:t> </a:t>
            </a:r>
            <a:r>
              <a:rPr lang="fi-FI" sz="4200" dirty="0" err="1">
                <a:latin typeface="+mn-lt"/>
              </a:rPr>
              <a:t>Gakkai</a:t>
            </a:r>
            <a:r>
              <a:rPr lang="fi-FI" sz="4200" dirty="0">
                <a:latin typeface="+mn-lt"/>
              </a:rPr>
              <a:t> ja </a:t>
            </a:r>
            <a:r>
              <a:rPr lang="fi-FI" sz="4200" dirty="0" err="1">
                <a:latin typeface="+mn-lt"/>
              </a:rPr>
              <a:t>Rissho</a:t>
            </a:r>
            <a:r>
              <a:rPr lang="fi-FI" sz="4200" dirty="0">
                <a:latin typeface="+mn-lt"/>
              </a:rPr>
              <a:t> </a:t>
            </a:r>
            <a:r>
              <a:rPr lang="fi-FI" sz="4200" dirty="0" err="1">
                <a:latin typeface="+mn-lt"/>
              </a:rPr>
              <a:t>Koseikai</a:t>
            </a:r>
            <a:endParaRPr lang="fi-FI" sz="4200" dirty="0">
              <a:latin typeface="+mn-lt"/>
            </a:endParaRP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 err="1"/>
              <a:t>Rissho</a:t>
            </a:r>
            <a:r>
              <a:rPr lang="fi-FI" altLang="fi-FI" sz="2200" b="1" dirty="0"/>
              <a:t> </a:t>
            </a:r>
            <a:r>
              <a:rPr lang="fi-FI" altLang="fi-FI" sz="2200" b="1" dirty="0" err="1"/>
              <a:t>Koseikai</a:t>
            </a:r>
            <a:r>
              <a:rPr lang="fi-FI" altLang="fi-FI" sz="2200" b="1" dirty="0"/>
              <a:t>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1930-luvulla perustettu </a:t>
            </a:r>
            <a:r>
              <a:rPr lang="fi-FI" altLang="fi-FI" sz="2200" b="1" dirty="0" err="1"/>
              <a:t>mahayana</a:t>
            </a:r>
            <a:r>
              <a:rPr lang="fi-FI" altLang="fi-FI" sz="2200" b="1" dirty="0"/>
              <a:t>-buddhalaisuuteen pohjautuva maallikkoliike, jolla on noin seitsemän miljoonaa kannattaa, suurin osa Japanissa.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Pitää tärkeänä esi-isien kunnioitusta sekä isän että äidin linjassa.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Harjoitetaan kummankin vanhemman sukuun liittyviä muistorituaaleja</a:t>
            </a:r>
            <a:r>
              <a:rPr lang="fi-FI" altLang="fi-FI" sz="2200" dirty="0"/>
              <a:t>, jotka ovat nykyaikana yleistyneet sukupuolten tasa-arvoajattelun myötä.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Ei ole suoraa poliittista toimintaa Japanissa</a:t>
            </a:r>
            <a:r>
              <a:rPr lang="fi-FI" altLang="fi-FI" sz="2200" dirty="0"/>
              <a:t>, vaan se toimii lähinnä epäsuorasti poliitikoiden kautta.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Keskittyy humanitaarisiin projekteihin</a:t>
            </a:r>
            <a:r>
              <a:rPr lang="fi-FI" altLang="fi-FI" sz="2200" dirty="0"/>
              <a:t>, joiden avulla pyritään vähentämään köyhyyttä, edistämään ympäristönsuojelua ja työskentelemään rauhan puolesta.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Kansainvälisesti aktiivinen liike, joka osallistuu uskontojen väliseen vuoropuheluun ja maailmanrauhaa ajavaan toimintaan </a:t>
            </a:r>
            <a:r>
              <a:rPr lang="fi-FI" altLang="fi-FI" sz="2200" dirty="0"/>
              <a:t>muun muassa tukemalla Yhdistyneiden kansakuntien (YK) toimintaa.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nykypäivän Japanissa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094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1208</Words>
  <Application>Microsoft Office PowerPoint</Application>
  <PresentationFormat>Laajakuva</PresentationFormat>
  <Paragraphs>115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19. Uskonto nykypäivän Japanissa</vt:lpstr>
      <vt:lpstr>Muuttuva šintolaisuus ja buddhalaisuus</vt:lpstr>
      <vt:lpstr>Muuttuva šintolaisuus ja buddhalaisuus</vt:lpstr>
      <vt:lpstr>Muuttuva šintolaisuus ja buddhalaisuus</vt:lpstr>
      <vt:lpstr>Uusien uskonnollisten liikkeiden nousu</vt:lpstr>
      <vt:lpstr>Uusien uskonnollisten liikkeiden nousu</vt:lpstr>
      <vt:lpstr>Soka Gakkai ja Rissho Koseikai – uusia uskontoja Japanissa</vt:lpstr>
      <vt:lpstr>Soka Gakkai ja Rissho Koseikai</vt:lpstr>
      <vt:lpstr>Soka Gakkai ja Rissho Koseikai</vt:lpstr>
      <vt:lpstr>Kristinusko ja islam Japanissa</vt:lpstr>
      <vt:lpstr>Kristinusko ja islam Japanissa</vt:lpstr>
      <vt:lpstr>Häät ja muuttuvat sukupuoliroolit</vt:lpstr>
      <vt:lpstr>Häät ja muuttuvat sukupuoliroolit</vt:lpstr>
      <vt:lpstr>Japanin uskonnot muualla maailmassa</vt:lpstr>
      <vt:lpstr>Japanin uskonnot muualla maailmassa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9</cp:revision>
  <dcterms:created xsi:type="dcterms:W3CDTF">2021-06-01T16:07:13Z</dcterms:created>
  <dcterms:modified xsi:type="dcterms:W3CDTF">2025-03-19T08:40:04Z</dcterms:modified>
</cp:coreProperties>
</file>