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EEEA8-A3BD-458E-A02B-459BAEBAA212}" v="22" dt="2025-03-13T10:00:44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aari" userId="06911239-b8a8-4566-8071-18295be52f0e" providerId="ADAL" clId="{403EEEA8-A3BD-458E-A02B-459BAEBAA212}"/>
    <pc:docChg chg="undo custSel addSld delSld modSld sldOrd">
      <pc:chgData name="Anne Saari" userId="06911239-b8a8-4566-8071-18295be52f0e" providerId="ADAL" clId="{403EEEA8-A3BD-458E-A02B-459BAEBAA212}" dt="2025-03-17T07:17:06.308" v="549" actId="113"/>
      <pc:docMkLst>
        <pc:docMk/>
      </pc:docMkLst>
      <pc:sldChg chg="modSp mod">
        <pc:chgData name="Anne Saari" userId="06911239-b8a8-4566-8071-18295be52f0e" providerId="ADAL" clId="{403EEEA8-A3BD-458E-A02B-459BAEBAA212}" dt="2025-03-13T09:44:07.033" v="30" actId="20577"/>
        <pc:sldMkLst>
          <pc:docMk/>
          <pc:sldMk cId="0" sldId="257"/>
        </pc:sldMkLst>
        <pc:spChg chg="mod">
          <ac:chgData name="Anne Saari" userId="06911239-b8a8-4566-8071-18295be52f0e" providerId="ADAL" clId="{403EEEA8-A3BD-458E-A02B-459BAEBAA212}" dt="2025-03-13T09:44:07.033" v="30" actId="20577"/>
          <ac:spMkLst>
            <pc:docMk/>
            <pc:sldMk cId="0" sldId="257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403EEEA8-A3BD-458E-A02B-459BAEBAA212}" dt="2025-03-13T09:44:52.620" v="34" actId="113"/>
        <pc:sldMkLst>
          <pc:docMk/>
          <pc:sldMk cId="686435723" sldId="258"/>
        </pc:sldMkLst>
        <pc:spChg chg="mod">
          <ac:chgData name="Anne Saari" userId="06911239-b8a8-4566-8071-18295be52f0e" providerId="ADAL" clId="{403EEEA8-A3BD-458E-A02B-459BAEBAA212}" dt="2025-03-13T09:44:52.620" v="34" actId="113"/>
          <ac:spMkLst>
            <pc:docMk/>
            <pc:sldMk cId="686435723" sldId="258"/>
            <ac:spMk id="3075" creationId="{4B2E3F6B-2452-43DB-9BA0-AF372E3BB025}"/>
          </ac:spMkLst>
        </pc:spChg>
      </pc:sldChg>
      <pc:sldChg chg="addSp modSp mod setBg">
        <pc:chgData name="Anne Saari" userId="06911239-b8a8-4566-8071-18295be52f0e" providerId="ADAL" clId="{403EEEA8-A3BD-458E-A02B-459BAEBAA212}" dt="2025-03-13T09:46:06.488" v="36" actId="26606"/>
        <pc:sldMkLst>
          <pc:docMk/>
          <pc:sldMk cId="89523886" sldId="259"/>
        </pc:sldMkLst>
        <pc:spChg chg="mod">
          <ac:chgData name="Anne Saari" userId="06911239-b8a8-4566-8071-18295be52f0e" providerId="ADAL" clId="{403EEEA8-A3BD-458E-A02B-459BAEBAA212}" dt="2025-03-13T09:46:06.488" v="36" actId="26606"/>
          <ac:spMkLst>
            <pc:docMk/>
            <pc:sldMk cId="89523886" sldId="259"/>
            <ac:spMk id="2" creationId="{45625FF0-2ADA-4718-9F13-0395B556DDC3}"/>
          </ac:spMkLst>
        </pc:spChg>
        <pc:spChg chg="mod">
          <ac:chgData name="Anne Saari" userId="06911239-b8a8-4566-8071-18295be52f0e" providerId="ADAL" clId="{403EEEA8-A3BD-458E-A02B-459BAEBAA212}" dt="2025-03-13T09:46:06.488" v="36" actId="26606"/>
          <ac:spMkLst>
            <pc:docMk/>
            <pc:sldMk cId="89523886" sldId="259"/>
            <ac:spMk id="3" creationId="{AB370220-A88D-4199-931D-DA202CA85C9A}"/>
          </ac:spMkLst>
        </pc:spChg>
        <pc:spChg chg="mod">
          <ac:chgData name="Anne Saari" userId="06911239-b8a8-4566-8071-18295be52f0e" providerId="ADAL" clId="{403EEEA8-A3BD-458E-A02B-459BAEBAA212}" dt="2025-03-13T09:46:06.488" v="36" actId="26606"/>
          <ac:spMkLst>
            <pc:docMk/>
            <pc:sldMk cId="89523886" sldId="259"/>
            <ac:spMk id="4" creationId="{7D46FAD7-0606-4CA6-B680-0B12E11B6C20}"/>
          </ac:spMkLst>
        </pc:spChg>
        <pc:spChg chg="mod">
          <ac:chgData name="Anne Saari" userId="06911239-b8a8-4566-8071-18295be52f0e" providerId="ADAL" clId="{403EEEA8-A3BD-458E-A02B-459BAEBAA212}" dt="2025-03-13T09:46:06.488" v="36" actId="26606"/>
          <ac:spMkLst>
            <pc:docMk/>
            <pc:sldMk cId="89523886" sldId="259"/>
            <ac:spMk id="3075" creationId="{4B2E3F6B-2452-43DB-9BA0-AF372E3BB025}"/>
          </ac:spMkLst>
        </pc:spChg>
        <pc:spChg chg="add">
          <ac:chgData name="Anne Saari" userId="06911239-b8a8-4566-8071-18295be52f0e" providerId="ADAL" clId="{403EEEA8-A3BD-458E-A02B-459BAEBAA212}" dt="2025-03-13T09:46:06.488" v="36" actId="26606"/>
          <ac:spMkLst>
            <pc:docMk/>
            <pc:sldMk cId="89523886" sldId="259"/>
            <ac:spMk id="3080" creationId="{327D73B4-9F5C-4A64-A179-51B9500CB8B5}"/>
          </ac:spMkLst>
        </pc:spChg>
        <pc:spChg chg="add">
          <ac:chgData name="Anne Saari" userId="06911239-b8a8-4566-8071-18295be52f0e" providerId="ADAL" clId="{403EEEA8-A3BD-458E-A02B-459BAEBAA212}" dt="2025-03-13T09:46:06.488" v="36" actId="26606"/>
          <ac:spMkLst>
            <pc:docMk/>
            <pc:sldMk cId="89523886" sldId="259"/>
            <ac:spMk id="3082" creationId="{C1F06963-6374-4B48-844F-071A9BAAAE02}"/>
          </ac:spMkLst>
        </pc:spChg>
        <pc:spChg chg="add">
          <ac:chgData name="Anne Saari" userId="06911239-b8a8-4566-8071-18295be52f0e" providerId="ADAL" clId="{403EEEA8-A3BD-458E-A02B-459BAEBAA212}" dt="2025-03-13T09:46:06.488" v="36" actId="26606"/>
          <ac:spMkLst>
            <pc:docMk/>
            <pc:sldMk cId="89523886" sldId="259"/>
            <ac:spMk id="3084" creationId="{6CB927A4-E432-4310-9CD5-E89FF5063179}"/>
          </ac:spMkLst>
        </pc:spChg>
        <pc:spChg chg="add">
          <ac:chgData name="Anne Saari" userId="06911239-b8a8-4566-8071-18295be52f0e" providerId="ADAL" clId="{403EEEA8-A3BD-458E-A02B-459BAEBAA212}" dt="2025-03-13T09:46:06.488" v="36" actId="26606"/>
          <ac:spMkLst>
            <pc:docMk/>
            <pc:sldMk cId="89523886" sldId="259"/>
            <ac:spMk id="3086" creationId="{1453BF6C-B012-48B7-B4E8-6D7AC7C27D02}"/>
          </ac:spMkLst>
        </pc:spChg>
        <pc:spChg chg="add">
          <ac:chgData name="Anne Saari" userId="06911239-b8a8-4566-8071-18295be52f0e" providerId="ADAL" clId="{403EEEA8-A3BD-458E-A02B-459BAEBAA212}" dt="2025-03-13T09:46:06.488" v="36" actId="26606"/>
          <ac:spMkLst>
            <pc:docMk/>
            <pc:sldMk cId="89523886" sldId="259"/>
            <ac:spMk id="3088" creationId="{E3020543-B24B-4EC4-8FFC-8DD88EEA91A8}"/>
          </ac:spMkLst>
        </pc:spChg>
        <pc:picChg chg="mod ord">
          <ac:chgData name="Anne Saari" userId="06911239-b8a8-4566-8071-18295be52f0e" providerId="ADAL" clId="{403EEEA8-A3BD-458E-A02B-459BAEBAA212}" dt="2025-03-13T09:46:06.488" v="36" actId="26606"/>
          <ac:picMkLst>
            <pc:docMk/>
            <pc:sldMk cId="89523886" sldId="259"/>
            <ac:picMk id="6" creationId="{CA5BC5FE-8CC1-4DC8-AF2D-D7664A5378AB}"/>
          </ac:picMkLst>
        </pc:picChg>
      </pc:sldChg>
      <pc:sldChg chg="modSp mod">
        <pc:chgData name="Anne Saari" userId="06911239-b8a8-4566-8071-18295be52f0e" providerId="ADAL" clId="{403EEEA8-A3BD-458E-A02B-459BAEBAA212}" dt="2025-03-17T07:17:06.308" v="549" actId="113"/>
        <pc:sldMkLst>
          <pc:docMk/>
          <pc:sldMk cId="1903195991" sldId="260"/>
        </pc:sldMkLst>
        <pc:spChg chg="mod">
          <ac:chgData name="Anne Saari" userId="06911239-b8a8-4566-8071-18295be52f0e" providerId="ADAL" clId="{403EEEA8-A3BD-458E-A02B-459BAEBAA212}" dt="2025-03-17T07:17:06.308" v="549" actId="113"/>
          <ac:spMkLst>
            <pc:docMk/>
            <pc:sldMk cId="1903195991" sldId="260"/>
            <ac:spMk id="3075" creationId="{4B2E3F6B-2452-43DB-9BA0-AF372E3BB025}"/>
          </ac:spMkLst>
        </pc:spChg>
      </pc:sldChg>
      <pc:sldChg chg="addSp modSp mod setBg">
        <pc:chgData name="Anne Saari" userId="06911239-b8a8-4566-8071-18295be52f0e" providerId="ADAL" clId="{403EEEA8-A3BD-458E-A02B-459BAEBAA212}" dt="2025-03-13T09:48:00.848" v="47" actId="255"/>
        <pc:sldMkLst>
          <pc:docMk/>
          <pc:sldMk cId="945149934" sldId="261"/>
        </pc:sldMkLst>
        <pc:spChg chg="mod">
          <ac:chgData name="Anne Saari" userId="06911239-b8a8-4566-8071-18295be52f0e" providerId="ADAL" clId="{403EEEA8-A3BD-458E-A02B-459BAEBAA212}" dt="2025-03-13T09:47:50.140" v="45" actId="1076"/>
          <ac:spMkLst>
            <pc:docMk/>
            <pc:sldMk cId="945149934" sldId="261"/>
            <ac:spMk id="2" creationId="{45625FF0-2ADA-4718-9F13-0395B556DDC3}"/>
          </ac:spMkLst>
        </pc:spChg>
        <pc:spChg chg="mod">
          <ac:chgData name="Anne Saari" userId="06911239-b8a8-4566-8071-18295be52f0e" providerId="ADAL" clId="{403EEEA8-A3BD-458E-A02B-459BAEBAA212}" dt="2025-03-13T09:47:42.459" v="43" actId="26606"/>
          <ac:spMkLst>
            <pc:docMk/>
            <pc:sldMk cId="945149934" sldId="261"/>
            <ac:spMk id="3" creationId="{AB370220-A88D-4199-931D-DA202CA85C9A}"/>
          </ac:spMkLst>
        </pc:spChg>
        <pc:spChg chg="mod ord">
          <ac:chgData name="Anne Saari" userId="06911239-b8a8-4566-8071-18295be52f0e" providerId="ADAL" clId="{403EEEA8-A3BD-458E-A02B-459BAEBAA212}" dt="2025-03-13T09:47:42.459" v="43" actId="26606"/>
          <ac:spMkLst>
            <pc:docMk/>
            <pc:sldMk cId="945149934" sldId="261"/>
            <ac:spMk id="4" creationId="{7D46FAD7-0606-4CA6-B680-0B12E11B6C20}"/>
          </ac:spMkLst>
        </pc:spChg>
        <pc:spChg chg="mod">
          <ac:chgData name="Anne Saari" userId="06911239-b8a8-4566-8071-18295be52f0e" providerId="ADAL" clId="{403EEEA8-A3BD-458E-A02B-459BAEBAA212}" dt="2025-03-13T09:48:00.848" v="47" actId="255"/>
          <ac:spMkLst>
            <pc:docMk/>
            <pc:sldMk cId="945149934" sldId="261"/>
            <ac:spMk id="3075" creationId="{4B2E3F6B-2452-43DB-9BA0-AF372E3BB025}"/>
          </ac:spMkLst>
        </pc:spChg>
        <pc:spChg chg="add">
          <ac:chgData name="Anne Saari" userId="06911239-b8a8-4566-8071-18295be52f0e" providerId="ADAL" clId="{403EEEA8-A3BD-458E-A02B-459BAEBAA212}" dt="2025-03-13T09:47:42.459" v="43" actId="26606"/>
          <ac:spMkLst>
            <pc:docMk/>
            <pc:sldMk cId="945149934" sldId="261"/>
            <ac:spMk id="3080" creationId="{9F7D5CDA-D291-4307-BF55-1381FED29634}"/>
          </ac:spMkLst>
        </pc:spChg>
        <pc:picChg chg="mod">
          <ac:chgData name="Anne Saari" userId="06911239-b8a8-4566-8071-18295be52f0e" providerId="ADAL" clId="{403EEEA8-A3BD-458E-A02B-459BAEBAA212}" dt="2025-03-13T09:47:42.459" v="43" actId="26606"/>
          <ac:picMkLst>
            <pc:docMk/>
            <pc:sldMk cId="945149934" sldId="261"/>
            <ac:picMk id="6" creationId="{07F177A8-6778-4BD8-8A13-4C912400EEF8}"/>
          </ac:picMkLst>
        </pc:picChg>
      </pc:sldChg>
      <pc:sldChg chg="addSp modSp mod setBg">
        <pc:chgData name="Anne Saari" userId="06911239-b8a8-4566-8071-18295be52f0e" providerId="ADAL" clId="{403EEEA8-A3BD-458E-A02B-459BAEBAA212}" dt="2025-03-13T09:49:37.386" v="61" actId="1076"/>
        <pc:sldMkLst>
          <pc:docMk/>
          <pc:sldMk cId="188492959" sldId="262"/>
        </pc:sldMkLst>
        <pc:spChg chg="mod">
          <ac:chgData name="Anne Saari" userId="06911239-b8a8-4566-8071-18295be52f0e" providerId="ADAL" clId="{403EEEA8-A3BD-458E-A02B-459BAEBAA212}" dt="2025-03-13T09:49:32.001" v="60" actId="1076"/>
          <ac:spMkLst>
            <pc:docMk/>
            <pc:sldMk cId="188492959" sldId="262"/>
            <ac:spMk id="2" creationId="{45625FF0-2ADA-4718-9F13-0395B556DDC3}"/>
          </ac:spMkLst>
        </pc:spChg>
        <pc:spChg chg="mod">
          <ac:chgData name="Anne Saari" userId="06911239-b8a8-4566-8071-18295be52f0e" providerId="ADAL" clId="{403EEEA8-A3BD-458E-A02B-459BAEBAA212}" dt="2025-03-13T09:49:04.158" v="54" actId="26606"/>
          <ac:spMkLst>
            <pc:docMk/>
            <pc:sldMk cId="188492959" sldId="262"/>
            <ac:spMk id="3" creationId="{AB370220-A88D-4199-931D-DA202CA85C9A}"/>
          </ac:spMkLst>
        </pc:spChg>
        <pc:spChg chg="mod ord">
          <ac:chgData name="Anne Saari" userId="06911239-b8a8-4566-8071-18295be52f0e" providerId="ADAL" clId="{403EEEA8-A3BD-458E-A02B-459BAEBAA212}" dt="2025-03-13T09:49:04.158" v="54" actId="26606"/>
          <ac:spMkLst>
            <pc:docMk/>
            <pc:sldMk cId="188492959" sldId="262"/>
            <ac:spMk id="4" creationId="{7D46FAD7-0606-4CA6-B680-0B12E11B6C20}"/>
          </ac:spMkLst>
        </pc:spChg>
        <pc:spChg chg="mod">
          <ac:chgData name="Anne Saari" userId="06911239-b8a8-4566-8071-18295be52f0e" providerId="ADAL" clId="{403EEEA8-A3BD-458E-A02B-459BAEBAA212}" dt="2025-03-13T09:49:37.386" v="61" actId="1076"/>
          <ac:spMkLst>
            <pc:docMk/>
            <pc:sldMk cId="188492959" sldId="262"/>
            <ac:spMk id="3075" creationId="{4B2E3F6B-2452-43DB-9BA0-AF372E3BB025}"/>
          </ac:spMkLst>
        </pc:spChg>
        <pc:spChg chg="add">
          <ac:chgData name="Anne Saari" userId="06911239-b8a8-4566-8071-18295be52f0e" providerId="ADAL" clId="{403EEEA8-A3BD-458E-A02B-459BAEBAA212}" dt="2025-03-13T09:49:04.158" v="54" actId="26606"/>
          <ac:spMkLst>
            <pc:docMk/>
            <pc:sldMk cId="188492959" sldId="262"/>
            <ac:spMk id="3080" creationId="{9F7D5CDA-D291-4307-BF55-1381FED29634}"/>
          </ac:spMkLst>
        </pc:spChg>
        <pc:picChg chg="mod">
          <ac:chgData name="Anne Saari" userId="06911239-b8a8-4566-8071-18295be52f0e" providerId="ADAL" clId="{403EEEA8-A3BD-458E-A02B-459BAEBAA212}" dt="2025-03-13T09:49:04.158" v="54" actId="26606"/>
          <ac:picMkLst>
            <pc:docMk/>
            <pc:sldMk cId="188492959" sldId="262"/>
            <ac:picMk id="6" creationId="{16E16531-1677-40DA-A242-90D64115451B}"/>
          </ac:picMkLst>
        </pc:picChg>
      </pc:sldChg>
      <pc:sldChg chg="modSp mod">
        <pc:chgData name="Anne Saari" userId="06911239-b8a8-4566-8071-18295be52f0e" providerId="ADAL" clId="{403EEEA8-A3BD-458E-A02B-459BAEBAA212}" dt="2025-03-13T09:50:00.998" v="64" actId="113"/>
        <pc:sldMkLst>
          <pc:docMk/>
          <pc:sldMk cId="1472922220" sldId="263"/>
        </pc:sldMkLst>
        <pc:spChg chg="mod">
          <ac:chgData name="Anne Saari" userId="06911239-b8a8-4566-8071-18295be52f0e" providerId="ADAL" clId="{403EEEA8-A3BD-458E-A02B-459BAEBAA212}" dt="2025-03-13T09:50:00.998" v="64" actId="113"/>
          <ac:spMkLst>
            <pc:docMk/>
            <pc:sldMk cId="1472922220" sldId="263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403EEEA8-A3BD-458E-A02B-459BAEBAA212}" dt="2025-03-13T09:51:25.680" v="70" actId="113"/>
        <pc:sldMkLst>
          <pc:docMk/>
          <pc:sldMk cId="2170494224" sldId="264"/>
        </pc:sldMkLst>
        <pc:spChg chg="mod">
          <ac:chgData name="Anne Saari" userId="06911239-b8a8-4566-8071-18295be52f0e" providerId="ADAL" clId="{403EEEA8-A3BD-458E-A02B-459BAEBAA212}" dt="2025-03-13T09:51:25.680" v="70" actId="113"/>
          <ac:spMkLst>
            <pc:docMk/>
            <pc:sldMk cId="2170494224" sldId="264"/>
            <ac:spMk id="3075" creationId="{4B2E3F6B-2452-43DB-9BA0-AF372E3BB025}"/>
          </ac:spMkLst>
        </pc:spChg>
      </pc:sldChg>
      <pc:sldChg chg="addSp delSp modSp mod setBg">
        <pc:chgData name="Anne Saari" userId="06911239-b8a8-4566-8071-18295be52f0e" providerId="ADAL" clId="{403EEEA8-A3BD-458E-A02B-459BAEBAA212}" dt="2025-03-13T09:54:31.281" v="85" actId="478"/>
        <pc:sldMkLst>
          <pc:docMk/>
          <pc:sldMk cId="1925799982" sldId="265"/>
        </pc:sldMkLst>
        <pc:spChg chg="mod">
          <ac:chgData name="Anne Saari" userId="06911239-b8a8-4566-8071-18295be52f0e" providerId="ADAL" clId="{403EEEA8-A3BD-458E-A02B-459BAEBAA212}" dt="2025-03-13T09:53:50.306" v="83" actId="1076"/>
          <ac:spMkLst>
            <pc:docMk/>
            <pc:sldMk cId="1925799982" sldId="265"/>
            <ac:spMk id="2" creationId="{45625FF0-2ADA-4718-9F13-0395B556DDC3}"/>
          </ac:spMkLst>
        </pc:spChg>
        <pc:spChg chg="mod">
          <ac:chgData name="Anne Saari" userId="06911239-b8a8-4566-8071-18295be52f0e" providerId="ADAL" clId="{403EEEA8-A3BD-458E-A02B-459BAEBAA212}" dt="2025-03-13T09:53:05.990" v="78" actId="26606"/>
          <ac:spMkLst>
            <pc:docMk/>
            <pc:sldMk cId="1925799982" sldId="265"/>
            <ac:spMk id="3" creationId="{AB370220-A88D-4199-931D-DA202CA85C9A}"/>
          </ac:spMkLst>
        </pc:spChg>
        <pc:spChg chg="mod">
          <ac:chgData name="Anne Saari" userId="06911239-b8a8-4566-8071-18295be52f0e" providerId="ADAL" clId="{403EEEA8-A3BD-458E-A02B-459BAEBAA212}" dt="2025-03-13T09:53:05.990" v="78" actId="26606"/>
          <ac:spMkLst>
            <pc:docMk/>
            <pc:sldMk cId="1925799982" sldId="265"/>
            <ac:spMk id="4" creationId="{7D46FAD7-0606-4CA6-B680-0B12E11B6C20}"/>
          </ac:spMkLst>
        </pc:spChg>
        <pc:spChg chg="mod">
          <ac:chgData name="Anne Saari" userId="06911239-b8a8-4566-8071-18295be52f0e" providerId="ADAL" clId="{403EEEA8-A3BD-458E-A02B-459BAEBAA212}" dt="2025-03-13T09:53:47.257" v="82" actId="1076"/>
          <ac:spMkLst>
            <pc:docMk/>
            <pc:sldMk cId="1925799982" sldId="265"/>
            <ac:spMk id="3075" creationId="{4B2E3F6B-2452-43DB-9BA0-AF372E3BB025}"/>
          </ac:spMkLst>
        </pc:spChg>
        <pc:spChg chg="add">
          <ac:chgData name="Anne Saari" userId="06911239-b8a8-4566-8071-18295be52f0e" providerId="ADAL" clId="{403EEEA8-A3BD-458E-A02B-459BAEBAA212}" dt="2025-03-13T09:53:05.990" v="78" actId="26606"/>
          <ac:spMkLst>
            <pc:docMk/>
            <pc:sldMk cId="1925799982" sldId="265"/>
            <ac:spMk id="3081" creationId="{C0763A76-9F1C-4FC5-82B7-DD475DA461B2}"/>
          </ac:spMkLst>
        </pc:spChg>
        <pc:spChg chg="add">
          <ac:chgData name="Anne Saari" userId="06911239-b8a8-4566-8071-18295be52f0e" providerId="ADAL" clId="{403EEEA8-A3BD-458E-A02B-459BAEBAA212}" dt="2025-03-13T09:53:05.990" v="78" actId="26606"/>
          <ac:spMkLst>
            <pc:docMk/>
            <pc:sldMk cId="1925799982" sldId="265"/>
            <ac:spMk id="3083" creationId="{E81BF4F6-F2CF-4984-9D14-D6966D92F99F}"/>
          </ac:spMkLst>
        </pc:spChg>
        <pc:picChg chg="add del">
          <ac:chgData name="Anne Saari" userId="06911239-b8a8-4566-8071-18295be52f0e" providerId="ADAL" clId="{403EEEA8-A3BD-458E-A02B-459BAEBAA212}" dt="2025-03-13T09:54:31.281" v="85" actId="478"/>
          <ac:picMkLst>
            <pc:docMk/>
            <pc:sldMk cId="1925799982" sldId="265"/>
            <ac:picMk id="3077" creationId="{CD04E8E3-1AD0-2D8A-BDC8-AF4C512B915E}"/>
          </ac:picMkLst>
        </pc:picChg>
      </pc:sldChg>
      <pc:sldChg chg="modSp mod">
        <pc:chgData name="Anne Saari" userId="06911239-b8a8-4566-8071-18295be52f0e" providerId="ADAL" clId="{403EEEA8-A3BD-458E-A02B-459BAEBAA212}" dt="2025-03-13T09:50:57.121" v="69" actId="113"/>
        <pc:sldMkLst>
          <pc:docMk/>
          <pc:sldMk cId="3972602764" sldId="266"/>
        </pc:sldMkLst>
        <pc:spChg chg="mod">
          <ac:chgData name="Anne Saari" userId="06911239-b8a8-4566-8071-18295be52f0e" providerId="ADAL" clId="{403EEEA8-A3BD-458E-A02B-459BAEBAA212}" dt="2025-03-13T09:50:57.121" v="69" actId="113"/>
          <ac:spMkLst>
            <pc:docMk/>
            <pc:sldMk cId="3972602764" sldId="266"/>
            <ac:spMk id="3075" creationId="{4B2E3F6B-2452-43DB-9BA0-AF372E3BB025}"/>
          </ac:spMkLst>
        </pc:spChg>
      </pc:sldChg>
      <pc:sldChg chg="new del">
        <pc:chgData name="Anne Saari" userId="06911239-b8a8-4566-8071-18295be52f0e" providerId="ADAL" clId="{403EEEA8-A3BD-458E-A02B-459BAEBAA212}" dt="2025-03-13T09:58:14.351" v="88" actId="47"/>
        <pc:sldMkLst>
          <pc:docMk/>
          <pc:sldMk cId="431113027" sldId="267"/>
        </pc:sldMkLst>
      </pc:sldChg>
      <pc:sldChg chg="modSp add ord">
        <pc:chgData name="Anne Saari" userId="06911239-b8a8-4566-8071-18295be52f0e" providerId="ADAL" clId="{403EEEA8-A3BD-458E-A02B-459BAEBAA212}" dt="2025-03-13T09:58:23.757" v="92" actId="1076"/>
        <pc:sldMkLst>
          <pc:docMk/>
          <pc:sldMk cId="530278088" sldId="268"/>
        </pc:sldMkLst>
        <pc:picChg chg="mod">
          <ac:chgData name="Anne Saari" userId="06911239-b8a8-4566-8071-18295be52f0e" providerId="ADAL" clId="{403EEEA8-A3BD-458E-A02B-459BAEBAA212}" dt="2025-03-13T09:58:23.757" v="92" actId="1076"/>
          <ac:picMkLst>
            <pc:docMk/>
            <pc:sldMk cId="530278088" sldId="268"/>
            <ac:picMk id="6" creationId="{F9C6A9C6-286B-4442-AF77-02FDE760002E}"/>
          </ac:picMkLst>
        </pc:picChg>
      </pc:sldChg>
      <pc:sldChg chg="modSp add mod">
        <pc:chgData name="Anne Saari" userId="06911239-b8a8-4566-8071-18295be52f0e" providerId="ADAL" clId="{403EEEA8-A3BD-458E-A02B-459BAEBAA212}" dt="2025-03-13T10:04:04.935" v="548" actId="20577"/>
        <pc:sldMkLst>
          <pc:docMk/>
          <pc:sldMk cId="90102510" sldId="269"/>
        </pc:sldMkLst>
        <pc:spChg chg="mod">
          <ac:chgData name="Anne Saari" userId="06911239-b8a8-4566-8071-18295be52f0e" providerId="ADAL" clId="{403EEEA8-A3BD-458E-A02B-459BAEBAA212}" dt="2025-03-13T10:00:44.659" v="167" actId="14100"/>
          <ac:spMkLst>
            <pc:docMk/>
            <pc:sldMk cId="90102510" sldId="269"/>
            <ac:spMk id="2" creationId="{1BC6A35E-BBAD-FF3F-2477-F4160E5F51AF}"/>
          </ac:spMkLst>
        </pc:spChg>
        <pc:spChg chg="mod">
          <ac:chgData name="Anne Saari" userId="06911239-b8a8-4566-8071-18295be52f0e" providerId="ADAL" clId="{403EEEA8-A3BD-458E-A02B-459BAEBAA212}" dt="2025-03-13T10:04:04.935" v="548" actId="20577"/>
          <ac:spMkLst>
            <pc:docMk/>
            <pc:sldMk cId="90102510" sldId="269"/>
            <ac:spMk id="3075" creationId="{2251BA2D-B1B5-DAD7-41B8-805E2C0C65D3}"/>
          </ac:spMkLst>
        </pc:spChg>
      </pc:sldChg>
      <pc:sldChg chg="addSp delSp modSp add del">
        <pc:chgData name="Anne Saari" userId="06911239-b8a8-4566-8071-18295be52f0e" providerId="ADAL" clId="{403EEEA8-A3BD-458E-A02B-459BAEBAA212}" dt="2025-03-13T10:00:16.505" v="95" actId="47"/>
        <pc:sldMkLst>
          <pc:docMk/>
          <pc:sldMk cId="1381484921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17.3.2025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0F67-46A7-4FF6-AEBA-FBB7BF5292E0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5E11-C2CE-4B30-AF83-9B315D20E471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771C-4B34-4DEA-BD02-C7478A88ED9E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81D7E-E45A-4D0C-AB2B-103479294890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ACE7-8004-476A-A922-485E179A1FAE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2B51-4C1F-4290-A55B-0105B42C0F04}" type="datetime1">
              <a:rPr lang="fi-FI" smtClean="0"/>
              <a:t>17.3.2025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54F4-4410-4D75-B713-4AE3B9F7DEA8}" type="datetime1">
              <a:rPr lang="fi-FI" smtClean="0"/>
              <a:t>17.3.2025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7B5E-B54E-4A25-B94C-AADB11C95D35}" type="datetime1">
              <a:rPr lang="fi-FI" smtClean="0"/>
              <a:t>17.3.2025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EAA8-5B84-4A00-8CA2-8B5D17F2BAAA}" type="datetime1">
              <a:rPr lang="fi-FI" smtClean="0"/>
              <a:t>17.3.2025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2556D-348A-4917-874F-56A27C1E8D36}" type="datetime1">
              <a:rPr lang="fi-FI" smtClean="0"/>
              <a:t>17.3.2025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7122-A644-4DDC-BA78-2BF825B6D21E}" type="datetime1">
              <a:rPr lang="fi-FI" smtClean="0"/>
              <a:t>17.3.2025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1F269E-D09D-4425-99BE-FBB310A30FCD}" type="datetime1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17. Uskonto kiinalaisessa yhteiskunnassa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48" y="175098"/>
            <a:ext cx="4646904" cy="162452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000" dirty="0">
                <a:latin typeface="+mn-lt"/>
              </a:rPr>
              <a:t>Kiinan uskonnot muualla maailmassa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1692" y="1974716"/>
            <a:ext cx="4957015" cy="4593650"/>
          </a:xfrm>
        </p:spPr>
        <p:txBody>
          <a:bodyPr anchor="ctr">
            <a:noAutofit/>
          </a:bodyPr>
          <a:lstStyle/>
          <a:p>
            <a:r>
              <a:rPr lang="fi-FI" altLang="fi-FI" sz="1800" b="1" dirty="0"/>
              <a:t>Buddhalaisuus levisi 500-luvulla Kiinan kautta Japaniin. Taolaisuus ja buddhalaisuuden ihanteet sulautuivat japanilaisessa </a:t>
            </a:r>
            <a:r>
              <a:rPr lang="fi-FI" altLang="fi-FI" sz="1800" b="1" dirty="0" err="1"/>
              <a:t>zen</a:t>
            </a:r>
            <a:r>
              <a:rPr lang="fi-FI" altLang="fi-FI" sz="1800" b="1" dirty="0"/>
              <a:t>-buddhalaisuudessa, jonka leviäminen Eurooppaan on lisännyt kiinnostusta taolaisuuteen.</a:t>
            </a:r>
          </a:p>
          <a:p>
            <a:r>
              <a:rPr lang="fi-FI" altLang="fi-FI" sz="1800" b="1" dirty="0"/>
              <a:t>Taolaisuuden vaikutus näkyy pyrkimyksenä terveelliseen ja tasapainoiseen elämäntapaan.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800" b="1" dirty="0"/>
              <a:t>Euroopassa on tullut muotiin </a:t>
            </a:r>
            <a:r>
              <a:rPr lang="fi-FI" altLang="fi-FI" sz="1800" b="1" dirty="0" err="1"/>
              <a:t>fengshui</a:t>
            </a:r>
            <a:r>
              <a:rPr lang="fi-FI" altLang="fi-FI" sz="1800" b="1" dirty="0"/>
              <a:t>-aate, jossa ilmenee kiinalainen ajattelu luonnon, ihmisen ja elinympäristön tasapainoisesta järjestyksestä.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800" b="1" dirty="0"/>
              <a:t>Oikeanlainen järjestys syntyy siitä, että eri tiloihin ja aineisiin sisältyvät näkymättömät energiavirrat ovat sopusoinnussa keskenään.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800" b="1" dirty="0"/>
              <a:t>Ihmisessä virtaavia energiavirtoja pyritään ohjaamaan kiinalaisella aamuvoimistelulla eli taijilla</a:t>
            </a:r>
            <a:r>
              <a:rPr lang="fi-FI" altLang="fi-FI" sz="1800" dirty="0"/>
              <a:t>. </a:t>
            </a:r>
          </a:p>
        </p:txBody>
      </p:sp>
      <p:pic>
        <p:nvPicPr>
          <p:cNvPr id="3077" name="Picture 3076" descr="Temppeli ja kasvit-joki">
            <a:extLst>
              <a:ext uri="{FF2B5EF4-FFF2-40B4-BE49-F238E27FC236}">
                <a16:creationId xmlns:a16="http://schemas.microsoft.com/office/drawing/2014/main" id="{CD04E8E3-1AD0-2D8A-BDC8-AF4C512B91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92" r="2760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8073" y="6356350"/>
            <a:ext cx="330343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fi-FI">
                <a:solidFill>
                  <a:srgbClr val="FFFFFF"/>
                </a:solidFill>
              </a:rPr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10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Kiinan uskonnot muualla maailmassa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Tasapainon ja terveyden korostaminen näkyy myös kiinalaisissa taistelulajeissa, jotka ovat maailman vanhimpia, osa jopa yli 2 000 vuotta vanhoja.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Niidenkin juuret ovat </a:t>
            </a:r>
            <a:r>
              <a:rPr lang="fi-FI" altLang="fi-FI" sz="2200" b="1" dirty="0" err="1"/>
              <a:t>yin</a:t>
            </a:r>
            <a:r>
              <a:rPr lang="fi-FI" altLang="fi-FI" sz="2200" b="1" dirty="0"/>
              <a:t> ja </a:t>
            </a:r>
            <a:r>
              <a:rPr lang="fi-FI" altLang="fi-FI" sz="2200" b="1" dirty="0" err="1"/>
              <a:t>yang</a:t>
            </a:r>
            <a:r>
              <a:rPr lang="fi-FI" altLang="fi-FI" sz="2200" b="1" dirty="0"/>
              <a:t> -ajattelussa, jonka mukaan voiman tulee olla tasapainossa myötätunnon ja lempeyden kanssa.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Kiinalaisia taistelulajeja kutsutaan nimellä kung-fu, joka tarkoittaa ikuista oppimista.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60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 </a:t>
            </a: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9C6A9C6-286B-4442-AF77-02FDE7600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29" y="731837"/>
            <a:ext cx="8828088" cy="5659944"/>
          </a:xfr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Kiinan kansanusko ja uskonnollisten opetusten perintö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027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61645-E145-F2B0-1859-37F433ECD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C6A35E-BBAD-FF3F-2477-F4160E5F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9784080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Lue s.168-169. Etsi vastaukset kysymyksiin.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2251BA2D-B1B5-DAD7-41B8-805E2C0C65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i-FI" altLang="fi-FI" sz="2200" b="1" dirty="0"/>
              <a:t>Miksi kiinalaisten temppelien katoilla ja räystäillä on usein kuvattu erilaisia hirviöitä?</a:t>
            </a:r>
          </a:p>
          <a:p>
            <a:pPr marL="457200" indent="-457200">
              <a:buAutoNum type="arabicPeriod"/>
            </a:pPr>
            <a:r>
              <a:rPr lang="fi-FI" altLang="fi-FI" sz="2200" b="1" dirty="0"/>
              <a:t>Mitä taolaisissa temppeleissä on sisällä? </a:t>
            </a:r>
          </a:p>
          <a:p>
            <a:pPr marL="457200" indent="-457200">
              <a:buAutoNum type="arabicPeriod"/>
            </a:pPr>
            <a:r>
              <a:rPr lang="fi-FI" altLang="fi-FI" sz="2200" b="1" dirty="0"/>
              <a:t>Mihin temppeleissä voi tarvita rahaa?</a:t>
            </a:r>
          </a:p>
          <a:p>
            <a:pPr marL="457200" indent="-457200">
              <a:buAutoNum type="arabicPeriod"/>
            </a:pPr>
            <a:r>
              <a:rPr lang="fi-FI" altLang="fi-FI" sz="2200" b="1" dirty="0"/>
              <a:t>Mistä buddhalaisen </a:t>
            </a:r>
            <a:r>
              <a:rPr lang="fi-FI" altLang="fi-FI" sz="2200" b="1"/>
              <a:t>temppelin tunnistaa?</a:t>
            </a:r>
            <a:endParaRPr lang="fi-FI" altLang="fi-FI" sz="2200" b="1" dirty="0"/>
          </a:p>
          <a:p>
            <a:pPr marL="457200" indent="-457200">
              <a:buAutoNum type="arabicPeriod"/>
            </a:pPr>
            <a:r>
              <a:rPr lang="fi-FI" altLang="fi-FI" sz="2200" b="1" dirty="0"/>
              <a:t>Mitä matkailijan on hyvä tietää kiinalaisista temppeleistä?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5573E9F-9BD3-71B4-65D1-CE3E5B56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8349A64-633B-C215-302A-7AA6B969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10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Uskontojen asema Kiinassa eri aikoina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Uskontojen asema yhteiskunnassa on vaihdellut sen mukaan, miten valtiota on johdettu. </a:t>
            </a:r>
          </a:p>
          <a:p>
            <a:r>
              <a:rPr lang="fi-FI" altLang="fi-FI" sz="2200" b="1" dirty="0"/>
              <a:t>Kiinassa vallitsi keisarivalta 1900-luvun alkuun saakka. Silloin kungfutselaisuus oli valtiovallan suosima uskonto, sillä se toimi keisarivallan pönkittäjänä (200 </a:t>
            </a:r>
            <a:r>
              <a:rPr lang="fi-FI" altLang="fi-FI" sz="2200" b="1" dirty="0" err="1"/>
              <a:t>jKr</a:t>
            </a:r>
            <a:r>
              <a:rPr lang="fi-FI" altLang="fi-FI" sz="2200" b="1" dirty="0"/>
              <a:t> alkaen).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Kungfutselaisten rituaalien tehtävänä oli tukea yhteiskunnallista järjestystä.</a:t>
            </a:r>
          </a:p>
          <a:p>
            <a:r>
              <a:rPr lang="fi-FI" altLang="fi-FI" sz="2200" b="1" dirty="0"/>
              <a:t>Vuoden 1911 vallankumous päätti keisarivallan ja maasta tuli tasavalta.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Kungfutselaisuus joutui epäilyn kohteeksi, koska sen nähtiin olevan vahvasti sidoksissa keisarilaitokseen.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Uskonto ja valtio erotettiin toisistaan ja samalla luovuttiin virallisesti myös esi-isien palvonnasta.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Uskontojen asema Kiinassa eri aikoina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Vuonna 1949 perustettiin kommunistinen Kiinan tasavalta, jonka vaikutusvaltaisimpia johtajia oli Mao </a:t>
            </a:r>
            <a:r>
              <a:rPr lang="fi-FI" altLang="fi-FI" sz="2200" b="1" dirty="0" err="1"/>
              <a:t>Zedong</a:t>
            </a:r>
            <a:r>
              <a:rPr lang="fi-FI" altLang="fi-FI" sz="2200" b="1" dirty="0"/>
              <a:t> (1893–1976).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Maolaisen kommunismin aikana </a:t>
            </a:r>
            <a:r>
              <a:rPr lang="fi-FI" altLang="fi-FI" sz="2200" b="1" dirty="0"/>
              <a:t>Kiinassa vastustettiin etenkin kungfutselaisuutta, </a:t>
            </a:r>
            <a:r>
              <a:rPr lang="fi-FI" altLang="fi-FI" sz="2200" dirty="0"/>
              <a:t>jota syytettiin vanhan hierarkkisen yhteiskuntajärjestyksen ylläpitämisestä.</a:t>
            </a:r>
          </a:p>
          <a:p>
            <a:r>
              <a:rPr lang="fi-FI" altLang="fi-FI" sz="2200" b="1" dirty="0"/>
              <a:t>Maolaisuus pyrki syrjäyttämään perinteiset uskonnot.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Kungfutselaisuus menetti paikkansa virallisena ja julkisena uskontona, mutta virallinen kielto ei poistanut sen kansansuosiota.</a:t>
            </a:r>
          </a:p>
          <a:p>
            <a:r>
              <a:rPr lang="fi-FI" altLang="fi-FI" sz="2200" b="1" dirty="0"/>
              <a:t>Mao hallitsi Kiinaa itsevaltiaana ja hänestä tuli palvonnan kohde, jonka kuvat nostettiin kaikkialle koteihin ja julkisille paikoille.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Hänen valtakaudellaan nälänhätä, vainot, pakkotyö ja teloitukset aiheuttivat miljoonien ihmisten kuoleman.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Kiinasta kehittyi vahva keskusjohtoinen valtio, mikä on ollut luonteenomaista kiinalaiselle hallintotavalle myös hänen jälkeensä.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643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300">
                <a:latin typeface="+mn-lt"/>
              </a:rPr>
              <a:t>Uskontojen asema Kiinassa eri aikoina</a:t>
            </a:r>
          </a:p>
        </p:txBody>
      </p:sp>
      <p:sp>
        <p:nvSpPr>
          <p:cNvPr id="3082" name="Oval 308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Kuva, joka sisältää kohteen taivas, ulko, henkilöt, ryhmä&#10;&#10;Kuvaus luotu automaattisesti">
            <a:extLst>
              <a:ext uri="{FF2B5EF4-FFF2-40B4-BE49-F238E27FC236}">
                <a16:creationId xmlns:a16="http://schemas.microsoft.com/office/drawing/2014/main" id="{CA5BC5FE-8CC1-4DC8-AF2D-D7664A537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r="8419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308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8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r>
              <a:rPr lang="fi-FI" altLang="fi-FI" sz="2000" b="1" dirty="0">
                <a:solidFill>
                  <a:schemeClr val="tx1">
                    <a:alpha val="80000"/>
                  </a:schemeClr>
                </a:solidFill>
              </a:rPr>
              <a:t>Taolaisuus on ollut Kiinan historiassa köyhän kansan protestiuskonto, joka on liittynyt moniin kapinaliikkeisiin.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000" dirty="0">
                <a:solidFill>
                  <a:schemeClr val="tx1">
                    <a:alpha val="80000"/>
                  </a:schemeClr>
                </a:solidFill>
              </a:rPr>
              <a:t>Vielä 1950-luvulla taolaisia ryhmittymiä nousi kapinaan maan hallitusta vastaan, minkä vuoksi monia niistä lakkautettiin.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2115" y="1591485"/>
            <a:ext cx="35480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>
                <a:solidFill>
                  <a:schemeClr val="tx1">
                    <a:alpha val="60000"/>
                  </a:schemeClr>
                </a:solidFill>
              </a:rPr>
              <a:t>17. Uskonto kiinalaisessa yhteiskunnassa</a:t>
            </a:r>
          </a:p>
        </p:txBody>
      </p:sp>
      <p:sp>
        <p:nvSpPr>
          <p:cNvPr id="308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fi-FI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309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2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Uskonnollisuuden elpyminen 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Kiinassa on toteutettu 1980-luvulta lähtien laajaa uudistusohjelmaa, jonka vaikutuksesta maa on kansainvälistynyt ja lähtenyt taloudelliseen kasvuun.</a:t>
            </a:r>
          </a:p>
          <a:p>
            <a:r>
              <a:rPr lang="fi-FI" altLang="fi-FI" sz="2200" b="1" dirty="0"/>
              <a:t>Kommunismi on menettänyt uskonnollisen luonteensa, maolaisuus on menettänyt merkitystään ja suhtautuminen uskontoihin on muuttunut aiempaa myönteisemmäksi.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Maassa on käynnistetty laaja uskontohistoriallinen tutkimustyö,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perustettu Uskonnollisten asiain laitos ja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taattu perustuslaissa uskonnonvapaus.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Valtion tavoitteena on rakentaa harmoninen yhteiskunta, mikä käytännössä on kuitenkin johtanut uskonnonvapauden rajoituksiin.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Kiinan perinteisten uskontojen elpyminen näkyy varsinkin kungfutselaisuuden uudessa nousussa.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Myös taolaisuuden ja buddhalaisuuden harjoittaminen on vilkastunut.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Uususkonnolliset liikkeet ovat lisääntyneet.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19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4684"/>
            <a:ext cx="5334197" cy="1708242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000" dirty="0">
                <a:latin typeface="+mn-lt"/>
              </a:rPr>
              <a:t>Uskonnollisuuden elpyminen 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760" y="1905918"/>
            <a:ext cx="5600238" cy="4334161"/>
          </a:xfrm>
        </p:spPr>
        <p:txBody>
          <a:bodyPr anchor="ctr">
            <a:normAutofit/>
          </a:bodyPr>
          <a:lstStyle/>
          <a:p>
            <a:r>
              <a:rPr lang="fi-FI" altLang="fi-FI" sz="1800" b="1" dirty="0"/>
              <a:t>2000-luvulla tehdyn väestölaskennan mukaan noin 80 prosenttia kiinalaisista harjoittaa jonkinlaista kansanuskoa.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800" b="1" dirty="0"/>
              <a:t>Kungfutselaisuus on suosittua erityisesti älymystön parissa.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800" b="1" dirty="0"/>
              <a:t>Muut uskonnot, kuten buddhalaisuus, kristinusko ja islam, ovat selvästi vähemmistössä.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800" b="1" dirty="0"/>
              <a:t>Luotettavien uskontotilastojen saaminen Kiinassa on kuitenkin lähes mahdotonta.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800" dirty="0"/>
              <a:t>Virallisesti uskonto ymmärretään organisoituneena yhteisönä, mikä jättää ulkopuolelle yksilöllisen uskonnonharjoittamisen.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800" dirty="0"/>
              <a:t>Uskonnonharjoittaminen on Kiinassa hyvin käytännönläheistä ja kattaa yhtä aikaa eri uskontoperinteitä.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672" y="6356350"/>
            <a:ext cx="329303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fi-FI">
                <a:solidFill>
                  <a:schemeClr val="tx1"/>
                </a:solidFill>
              </a:rPr>
              <a:t>17. Uskonto kiinalaisessa yhteiskunnassa</a:t>
            </a:r>
          </a:p>
        </p:txBody>
      </p:sp>
      <p:pic>
        <p:nvPicPr>
          <p:cNvPr id="6" name="Kuva 5" descr="Kuva, joka sisältää kohteen henkilö, ulko, tanssija, henkilöt&#10;&#10;Kuvaus luotu automaattisesti">
            <a:extLst>
              <a:ext uri="{FF2B5EF4-FFF2-40B4-BE49-F238E27FC236}">
                <a16:creationId xmlns:a16="http://schemas.microsoft.com/office/drawing/2014/main" id="{07F177A8-6778-4BD8-8A13-4C912400E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37570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4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84" y="-440674"/>
            <a:ext cx="5334197" cy="1708242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000" dirty="0">
                <a:latin typeface="+mn-lt"/>
              </a:rPr>
              <a:t>Uskonnot ja valtiovalta 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5532" y="1234548"/>
            <a:ext cx="5510468" cy="5116359"/>
          </a:xfrm>
        </p:spPr>
        <p:txBody>
          <a:bodyPr anchor="ctr">
            <a:noAutofit/>
          </a:bodyPr>
          <a:lstStyle/>
          <a:p>
            <a:r>
              <a:rPr lang="fi-FI" altLang="fi-FI" sz="1800" b="1" dirty="0"/>
              <a:t>Viime vuosikymmeninä tapahtuneen uskonnollisen avautumisen ohella Kiinan valtio on lähtenyt 2000-luvulla aktiivisesti määrittelemään suhdettaan uskontoon.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800" b="1" dirty="0"/>
              <a:t>Kiina on kommunistinen valtio, jonka virallinen ideologia on ateismi.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800" b="1" dirty="0"/>
              <a:t>Kommunistisen ajattelun lähtökohta on, että yhteiskunnan kehittymisen myötä uskonnot tulevat häviämään.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800" dirty="0"/>
              <a:t>Nyt ajatellaan, että siihen tulee todennäköisesti kuitenkin menemään vielä pitkä aika.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800" b="1" dirty="0"/>
              <a:t>Uskonnoilla on Kiinassa pitkät historialliset juuret</a:t>
            </a:r>
          </a:p>
          <a:p>
            <a:r>
              <a:rPr lang="fi-FI" altLang="fi-FI" sz="1800" b="1" dirty="0"/>
              <a:t>Kiinan valtio hyväksyy virallisesti viisi uskontoa, joita ovat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800" b="1" dirty="0"/>
              <a:t>buddhalaisuus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800" b="1" dirty="0"/>
              <a:t>taolaisuus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800" b="1" dirty="0"/>
              <a:t>katolinen kristinusko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800" b="1" dirty="0"/>
              <a:t>protestanttinen kristinusko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800" b="1" dirty="0"/>
              <a:t>islam.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672" y="6356350"/>
            <a:ext cx="329303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fi-FI">
                <a:solidFill>
                  <a:schemeClr val="tx1"/>
                </a:solidFill>
              </a:rPr>
              <a:t>17. Uskonto kiinalaisessa yhteiskunnassa</a:t>
            </a:r>
          </a:p>
        </p:txBody>
      </p:sp>
      <p:pic>
        <p:nvPicPr>
          <p:cNvPr id="6" name="Kuva 5" descr="Kuva, joka sisältää kohteen henkilö, sisä, lapsi, ryhmä&#10;&#10;Kuvaus luotu automaattisesti">
            <a:extLst>
              <a:ext uri="{FF2B5EF4-FFF2-40B4-BE49-F238E27FC236}">
                <a16:creationId xmlns:a16="http://schemas.microsoft.com/office/drawing/2014/main" id="{16E16531-1677-40DA-A242-90D641154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r="29048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7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Uskonnot ja valtiovalta 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Käytännössä Kiinan valtio pyrkii määrätietoisesti ohjailemaan ja rajoittamaan uskontojen itsenäistä toimintaa.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Se näkyy erityisesti uusien uskonnollisten liikkeiden sekä uskonnollisten vähemmistöjen, kuten kristinuskon ja islamin, kohtelussa.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Pyrkimyksenä on hallita uskontoja niin, että ne eivät horjuta maan poliittista järjestelmää tai riko yhteiskuntarauhaa. </a:t>
            </a:r>
          </a:p>
          <a:p>
            <a:r>
              <a:rPr lang="fi-FI" altLang="fi-FI" sz="2200" b="1" dirty="0"/>
              <a:t>Kristilliset kirkot ovat jakautuneet valtion kanssa yhteistyötä tekevään virallisesti hyväksyttyyn protestanttiseen ja katoliseen kirkkoon sekä maanalaisiin protestanttisiin ja katolisiin kirkkoihin, joita joskus kutsutaan kotikirkoiksi.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Kristinuskon maanalaisella toiminnalla on Kiinassa pitkät perinteet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Valtiovalta on muun muassa vaatinut, että Kiinan katolinen kirkko ei tunnustaisi maailmanlaajuisen roomalaiskatolisen kirkon johtajan, paavin, valtaa vaan pelkästään maan sisäiset johtajat.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92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Uskonnot ja valtiovalta 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Muslimit nähdään Kiinassa yleensä ennen kaikkea etnisten ryhmien jäseninä, mikä on taannut heille tiettyjä vähemmistöoikeuksia.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Uiguurimuslimit, jotka ajavat asuinalueensa itsenäistymistä Kiinasta, taas ovat valtion syrjinnän kohteena.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Uiguureilta on kielletty ramadanin vietto ja heitä on suljettu leireihin, joissa heillä ei ole mitään ihmisoikeuksia.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Uiguurimuslimien parissa syrjintä on herättänyt katkeruutta ja ruokkinut islamilaista radikalisoitumista, mikä on puolestaan lisännyt uiguurien ja valtiovallan välistä vastakkainasettelua.</a:t>
            </a:r>
          </a:p>
          <a:p>
            <a:r>
              <a:rPr lang="fi-FI" altLang="fi-FI" sz="2200" b="1" dirty="0"/>
              <a:t>Valtio kokee erityisen uhkaavana monet uudet uskonnolliset liikkeet. Esimerkiksi Falun </a:t>
            </a:r>
            <a:r>
              <a:rPr lang="fi-FI" altLang="fi-FI" sz="2200" b="1" dirty="0" err="1"/>
              <a:t>Gong</a:t>
            </a:r>
            <a:r>
              <a:rPr lang="fi-FI" altLang="fi-FI" sz="2200" b="1" dirty="0"/>
              <a:t> on joutunut kokemaan valtion suoranaista vainoa.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0494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934</Words>
  <Application>Microsoft Office PowerPoint</Application>
  <PresentationFormat>Laajakuva</PresentationFormat>
  <Paragraphs>103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17. Uskonto kiinalaisessa yhteiskunnassa</vt:lpstr>
      <vt:lpstr>Uskontojen asema Kiinassa eri aikoina</vt:lpstr>
      <vt:lpstr>Uskontojen asema Kiinassa eri aikoina</vt:lpstr>
      <vt:lpstr>Uskontojen asema Kiinassa eri aikoina</vt:lpstr>
      <vt:lpstr>Uskonnollisuuden elpyminen </vt:lpstr>
      <vt:lpstr>Uskonnollisuuden elpyminen </vt:lpstr>
      <vt:lpstr>Uskonnot ja valtiovalta </vt:lpstr>
      <vt:lpstr>Uskonnot ja valtiovalta </vt:lpstr>
      <vt:lpstr>Uskonnot ja valtiovalta </vt:lpstr>
      <vt:lpstr>Kiinan uskonnot muualla maailmassa</vt:lpstr>
      <vt:lpstr>Kiinan uskonnot muualla maailmassa</vt:lpstr>
      <vt:lpstr> </vt:lpstr>
      <vt:lpstr>Lue s.168-169. Etsi vastaukset kysymyksiin.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9</cp:revision>
  <dcterms:created xsi:type="dcterms:W3CDTF">2021-06-01T16:07:13Z</dcterms:created>
  <dcterms:modified xsi:type="dcterms:W3CDTF">2025-03-17T07:17:17Z</dcterms:modified>
</cp:coreProperties>
</file>