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E99CC-E6F4-4805-811E-730A04A9C6F7}" v="35" dt="2025-03-12T08:14:39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B12E99CC-E6F4-4805-811E-730A04A9C6F7}"/>
    <pc:docChg chg="undo custSel addSld delSld modSld">
      <pc:chgData name="Anne Saari" userId="06911239-b8a8-4566-8071-18295be52f0e" providerId="ADAL" clId="{B12E99CC-E6F4-4805-811E-730A04A9C6F7}" dt="2025-03-12T08:21:20.910" v="1306" actId="113"/>
      <pc:docMkLst>
        <pc:docMk/>
      </pc:docMkLst>
      <pc:sldChg chg="addSp delSp modSp mod setBg addAnim delAnim">
        <pc:chgData name="Anne Saari" userId="06911239-b8a8-4566-8071-18295be52f0e" providerId="ADAL" clId="{B12E99CC-E6F4-4805-811E-730A04A9C6F7}" dt="2025-03-10T16:58:42.311" v="9" actId="26606"/>
        <pc:sldMkLst>
          <pc:docMk/>
          <pc:sldMk cId="0" sldId="256"/>
        </pc:sldMkLst>
        <pc:spChg chg="mod">
          <ac:chgData name="Anne Saari" userId="06911239-b8a8-4566-8071-18295be52f0e" providerId="ADAL" clId="{B12E99CC-E6F4-4805-811E-730A04A9C6F7}" dt="2025-03-10T16:58:42.311" v="9" actId="26606"/>
          <ac:spMkLst>
            <pc:docMk/>
            <pc:sldMk cId="0" sldId="256"/>
            <ac:spMk id="2" creationId="{66D694EB-E207-48D4-A508-CBBE8382F9FE}"/>
          </ac:spMkLst>
        </pc:spChg>
        <pc:spChg chg="mod">
          <ac:chgData name="Anne Saari" userId="06911239-b8a8-4566-8071-18295be52f0e" providerId="ADAL" clId="{B12E99CC-E6F4-4805-811E-730A04A9C6F7}" dt="2025-03-10T16:58:42.311" v="9" actId="26606"/>
          <ac:spMkLst>
            <pc:docMk/>
            <pc:sldMk cId="0" sldId="256"/>
            <ac:spMk id="2051" creationId="{527B8528-272B-4F1B-9BC7-4390F3F102F6}"/>
          </ac:spMkLst>
        </pc:spChg>
      </pc:sldChg>
      <pc:sldChg chg="addSp delSp modSp mod setBg">
        <pc:chgData name="Anne Saari" userId="06911239-b8a8-4566-8071-18295be52f0e" providerId="ADAL" clId="{B12E99CC-E6F4-4805-811E-730A04A9C6F7}" dt="2025-03-10T17:20:26.457" v="314" actId="1076"/>
        <pc:sldMkLst>
          <pc:docMk/>
          <pc:sldMk cId="0" sldId="257"/>
        </pc:sldMkLst>
        <pc:spChg chg="mod">
          <ac:chgData name="Anne Saari" userId="06911239-b8a8-4566-8071-18295be52f0e" providerId="ADAL" clId="{B12E99CC-E6F4-4805-811E-730A04A9C6F7}" dt="2025-03-10T17:06:20.498" v="25" actId="26606"/>
          <ac:spMkLst>
            <pc:docMk/>
            <pc:sldMk cId="0" sldId="257"/>
            <ac:spMk id="2" creationId="{45625FF0-2ADA-4718-9F13-0395B556DDC3}"/>
          </ac:spMkLst>
        </pc:spChg>
        <pc:spChg chg="mod">
          <ac:chgData name="Anne Saari" userId="06911239-b8a8-4566-8071-18295be52f0e" providerId="ADAL" clId="{B12E99CC-E6F4-4805-811E-730A04A9C6F7}" dt="2025-03-10T17:06:20.498" v="25" actId="26606"/>
          <ac:spMkLst>
            <pc:docMk/>
            <pc:sldMk cId="0" sldId="257"/>
            <ac:spMk id="3" creationId="{AB370220-A88D-4199-931D-DA202CA85C9A}"/>
          </ac:spMkLst>
        </pc:spChg>
        <pc:spChg chg="mod">
          <ac:chgData name="Anne Saari" userId="06911239-b8a8-4566-8071-18295be52f0e" providerId="ADAL" clId="{B12E99CC-E6F4-4805-811E-730A04A9C6F7}" dt="2025-03-10T17:06:20.498" v="25" actId="26606"/>
          <ac:spMkLst>
            <pc:docMk/>
            <pc:sldMk cId="0" sldId="257"/>
            <ac:spMk id="4" creationId="{7D46FAD7-0606-4CA6-B680-0B12E11B6C20}"/>
          </ac:spMkLst>
        </pc:spChg>
        <pc:spChg chg="add del mod">
          <ac:chgData name="Anne Saari" userId="06911239-b8a8-4566-8071-18295be52f0e" providerId="ADAL" clId="{B12E99CC-E6F4-4805-811E-730A04A9C6F7}" dt="2025-03-10T17:06:43.948" v="29" actId="255"/>
          <ac:spMkLst>
            <pc:docMk/>
            <pc:sldMk cId="0" sldId="257"/>
            <ac:spMk id="3075" creationId="{4B2E3F6B-2452-43DB-9BA0-AF372E3BB025}"/>
          </ac:spMkLst>
        </pc:spChg>
        <pc:picChg chg="add mod ord">
          <ac:chgData name="Anne Saari" userId="06911239-b8a8-4566-8071-18295be52f0e" providerId="ADAL" clId="{B12E99CC-E6F4-4805-811E-730A04A9C6F7}" dt="2025-03-10T17:20:26.457" v="314" actId="1076"/>
          <ac:picMkLst>
            <pc:docMk/>
            <pc:sldMk cId="0" sldId="257"/>
            <ac:picMk id="6" creationId="{E19077D2-D5A7-41A0-BB83-2F5A58BCC749}"/>
          </ac:picMkLst>
        </pc:picChg>
        <pc:cxnChg chg="add">
          <ac:chgData name="Anne Saari" userId="06911239-b8a8-4566-8071-18295be52f0e" providerId="ADAL" clId="{B12E99CC-E6F4-4805-811E-730A04A9C6F7}" dt="2025-03-10T17:06:20.498" v="25" actId="26606"/>
          <ac:cxnSpMkLst>
            <pc:docMk/>
            <pc:sldMk cId="0" sldId="257"/>
            <ac:cxnSpMk id="3084" creationId="{FC23E3B9-5ABF-58B3-E2B0-E9A5DAA90037}"/>
          </ac:cxnSpMkLst>
        </pc:cxnChg>
      </pc:sldChg>
      <pc:sldChg chg="addSp delSp modSp mod setBg">
        <pc:chgData name="Anne Saari" userId="06911239-b8a8-4566-8071-18295be52f0e" providerId="ADAL" clId="{B12E99CC-E6F4-4805-811E-730A04A9C6F7}" dt="2025-03-10T16:44:45.410" v="5" actId="1076"/>
        <pc:sldMkLst>
          <pc:docMk/>
          <pc:sldMk cId="982295728" sldId="258"/>
        </pc:sldMkLst>
        <pc:spChg chg="mod">
          <ac:chgData name="Anne Saari" userId="06911239-b8a8-4566-8071-18295be52f0e" providerId="ADAL" clId="{B12E99CC-E6F4-4805-811E-730A04A9C6F7}" dt="2025-03-10T16:44:37.679" v="3" actId="26606"/>
          <ac:spMkLst>
            <pc:docMk/>
            <pc:sldMk cId="982295728" sldId="258"/>
            <ac:spMk id="2" creationId="{45625FF0-2ADA-4718-9F13-0395B556DDC3}"/>
          </ac:spMkLst>
        </pc:spChg>
        <pc:spChg chg="mod">
          <ac:chgData name="Anne Saari" userId="06911239-b8a8-4566-8071-18295be52f0e" providerId="ADAL" clId="{B12E99CC-E6F4-4805-811E-730A04A9C6F7}" dt="2025-03-10T16:44:37.679" v="3" actId="26606"/>
          <ac:spMkLst>
            <pc:docMk/>
            <pc:sldMk cId="982295728" sldId="258"/>
            <ac:spMk id="3" creationId="{AB370220-A88D-4199-931D-DA202CA85C9A}"/>
          </ac:spMkLst>
        </pc:spChg>
        <pc:spChg chg="mod">
          <ac:chgData name="Anne Saari" userId="06911239-b8a8-4566-8071-18295be52f0e" providerId="ADAL" clId="{B12E99CC-E6F4-4805-811E-730A04A9C6F7}" dt="2025-03-10T16:44:37.679" v="3" actId="26606"/>
          <ac:spMkLst>
            <pc:docMk/>
            <pc:sldMk cId="982295728" sldId="258"/>
            <ac:spMk id="4" creationId="{7D46FAD7-0606-4CA6-B680-0B12E11B6C20}"/>
          </ac:spMkLst>
        </pc:spChg>
        <pc:picChg chg="mod">
          <ac:chgData name="Anne Saari" userId="06911239-b8a8-4566-8071-18295be52f0e" providerId="ADAL" clId="{B12E99CC-E6F4-4805-811E-730A04A9C6F7}" dt="2025-03-10T16:44:45.410" v="5" actId="1076"/>
          <ac:picMkLst>
            <pc:docMk/>
            <pc:sldMk cId="982295728" sldId="258"/>
            <ac:picMk id="6" creationId="{F97CD5B0-32E1-4543-A2FE-6D0CF387F025}"/>
          </ac:picMkLst>
        </pc:picChg>
      </pc:sldChg>
      <pc:sldChg chg="addSp modSp mod">
        <pc:chgData name="Anne Saari" userId="06911239-b8a8-4566-8071-18295be52f0e" providerId="ADAL" clId="{B12E99CC-E6F4-4805-811E-730A04A9C6F7}" dt="2025-03-10T17:08:47.248" v="31" actId="113"/>
        <pc:sldMkLst>
          <pc:docMk/>
          <pc:sldMk cId="3311399748" sldId="259"/>
        </pc:sldMkLst>
        <pc:spChg chg="add mod">
          <ac:chgData name="Anne Saari" userId="06911239-b8a8-4566-8071-18295be52f0e" providerId="ADAL" clId="{B12E99CC-E6F4-4805-811E-730A04A9C6F7}" dt="2025-03-10T17:05:08.763" v="16"/>
          <ac:spMkLst>
            <pc:docMk/>
            <pc:sldMk cId="3311399748" sldId="259"/>
            <ac:spMk id="5" creationId="{CABE3D5E-5A68-B3BE-E8BF-F584E245D6B1}"/>
          </ac:spMkLst>
        </pc:spChg>
        <pc:spChg chg="mod">
          <ac:chgData name="Anne Saari" userId="06911239-b8a8-4566-8071-18295be52f0e" providerId="ADAL" clId="{B12E99CC-E6F4-4805-811E-730A04A9C6F7}" dt="2025-03-10T17:08:47.248" v="31" actId="113"/>
          <ac:spMkLst>
            <pc:docMk/>
            <pc:sldMk cId="3311399748" sldId="259"/>
            <ac:spMk id="3075" creationId="{4B2E3F6B-2452-43DB-9BA0-AF372E3BB025}"/>
          </ac:spMkLst>
        </pc:spChg>
      </pc:sldChg>
      <pc:sldChg chg="addSp modSp mod setBg">
        <pc:chgData name="Anne Saari" userId="06911239-b8a8-4566-8071-18295be52f0e" providerId="ADAL" clId="{B12E99CC-E6F4-4805-811E-730A04A9C6F7}" dt="2025-03-11T07:31:21.088" v="553" actId="20577"/>
        <pc:sldMkLst>
          <pc:docMk/>
          <pc:sldMk cId="2004017788" sldId="260"/>
        </pc:sldMkLst>
        <pc:spChg chg="mod">
          <ac:chgData name="Anne Saari" userId="06911239-b8a8-4566-8071-18295be52f0e" providerId="ADAL" clId="{B12E99CC-E6F4-4805-811E-730A04A9C6F7}" dt="2025-03-10T17:09:23.529" v="32" actId="26606"/>
          <ac:spMkLst>
            <pc:docMk/>
            <pc:sldMk cId="2004017788" sldId="260"/>
            <ac:spMk id="2" creationId="{45625FF0-2ADA-4718-9F13-0395B556DDC3}"/>
          </ac:spMkLst>
        </pc:spChg>
        <pc:spChg chg="mod">
          <ac:chgData name="Anne Saari" userId="06911239-b8a8-4566-8071-18295be52f0e" providerId="ADAL" clId="{B12E99CC-E6F4-4805-811E-730A04A9C6F7}" dt="2025-03-10T17:09:23.529" v="32" actId="26606"/>
          <ac:spMkLst>
            <pc:docMk/>
            <pc:sldMk cId="2004017788" sldId="260"/>
            <ac:spMk id="3" creationId="{AB370220-A88D-4199-931D-DA202CA85C9A}"/>
          </ac:spMkLst>
        </pc:spChg>
        <pc:spChg chg="mod">
          <ac:chgData name="Anne Saari" userId="06911239-b8a8-4566-8071-18295be52f0e" providerId="ADAL" clId="{B12E99CC-E6F4-4805-811E-730A04A9C6F7}" dt="2025-03-10T17:09:23.529" v="32" actId="26606"/>
          <ac:spMkLst>
            <pc:docMk/>
            <pc:sldMk cId="2004017788" sldId="260"/>
            <ac:spMk id="4" creationId="{7D46FAD7-0606-4CA6-B680-0B12E11B6C20}"/>
          </ac:spMkLst>
        </pc:spChg>
        <pc:spChg chg="mod">
          <ac:chgData name="Anne Saari" userId="06911239-b8a8-4566-8071-18295be52f0e" providerId="ADAL" clId="{B12E99CC-E6F4-4805-811E-730A04A9C6F7}" dt="2025-03-11T07:31:21.088" v="553" actId="20577"/>
          <ac:spMkLst>
            <pc:docMk/>
            <pc:sldMk cId="2004017788" sldId="260"/>
            <ac:spMk id="3075" creationId="{4B2E3F6B-2452-43DB-9BA0-AF372E3BB025}"/>
          </ac:spMkLst>
        </pc:spChg>
        <pc:spChg chg="add">
          <ac:chgData name="Anne Saari" userId="06911239-b8a8-4566-8071-18295be52f0e" providerId="ADAL" clId="{B12E99CC-E6F4-4805-811E-730A04A9C6F7}" dt="2025-03-10T17:09:23.529" v="32" actId="26606"/>
          <ac:spMkLst>
            <pc:docMk/>
            <pc:sldMk cId="2004017788" sldId="260"/>
            <ac:spMk id="3081" creationId="{C0763A76-9F1C-4FC5-82B7-DD475DA461B2}"/>
          </ac:spMkLst>
        </pc:spChg>
        <pc:spChg chg="add">
          <ac:chgData name="Anne Saari" userId="06911239-b8a8-4566-8071-18295be52f0e" providerId="ADAL" clId="{B12E99CC-E6F4-4805-811E-730A04A9C6F7}" dt="2025-03-10T17:09:23.529" v="32" actId="26606"/>
          <ac:spMkLst>
            <pc:docMk/>
            <pc:sldMk cId="2004017788" sldId="260"/>
            <ac:spMk id="3083" creationId="{E81BF4F6-F2CF-4984-9D14-D6966D92F99F}"/>
          </ac:spMkLst>
        </pc:spChg>
        <pc:picChg chg="add">
          <ac:chgData name="Anne Saari" userId="06911239-b8a8-4566-8071-18295be52f0e" providerId="ADAL" clId="{B12E99CC-E6F4-4805-811E-730A04A9C6F7}" dt="2025-03-10T17:09:23.529" v="32" actId="26606"/>
          <ac:picMkLst>
            <pc:docMk/>
            <pc:sldMk cId="2004017788" sldId="260"/>
            <ac:picMk id="3077" creationId="{879D8AC0-ABBF-9167-E6BF-C1BE57A135A7}"/>
          </ac:picMkLst>
        </pc:picChg>
      </pc:sldChg>
      <pc:sldChg chg="delSp del mod">
        <pc:chgData name="Anne Saari" userId="06911239-b8a8-4566-8071-18295be52f0e" providerId="ADAL" clId="{B12E99CC-E6F4-4805-811E-730A04A9C6F7}" dt="2025-03-10T17:07:55.773" v="30" actId="47"/>
        <pc:sldMkLst>
          <pc:docMk/>
          <pc:sldMk cId="3164997658" sldId="261"/>
        </pc:sldMkLst>
      </pc:sldChg>
      <pc:sldChg chg="addSp modSp mod setBg">
        <pc:chgData name="Anne Saari" userId="06911239-b8a8-4566-8071-18295be52f0e" providerId="ADAL" clId="{B12E99CC-E6F4-4805-811E-730A04A9C6F7}" dt="2025-03-10T17:20:48.628" v="317" actId="1076"/>
        <pc:sldMkLst>
          <pc:docMk/>
          <pc:sldMk cId="3571184744" sldId="262"/>
        </pc:sldMkLst>
        <pc:spChg chg="mod">
          <ac:chgData name="Anne Saari" userId="06911239-b8a8-4566-8071-18295be52f0e" providerId="ADAL" clId="{B12E99CC-E6F4-4805-811E-730A04A9C6F7}" dt="2025-03-10T17:20:45.227" v="316" actId="1076"/>
          <ac:spMkLst>
            <pc:docMk/>
            <pc:sldMk cId="3571184744" sldId="262"/>
            <ac:spMk id="2" creationId="{45625FF0-2ADA-4718-9F13-0395B556DDC3}"/>
          </ac:spMkLst>
        </pc:spChg>
        <pc:spChg chg="mod">
          <ac:chgData name="Anne Saari" userId="06911239-b8a8-4566-8071-18295be52f0e" providerId="ADAL" clId="{B12E99CC-E6F4-4805-811E-730A04A9C6F7}" dt="2025-03-10T17:20:41.254" v="315" actId="26606"/>
          <ac:spMkLst>
            <pc:docMk/>
            <pc:sldMk cId="3571184744" sldId="262"/>
            <ac:spMk id="3" creationId="{AB370220-A88D-4199-931D-DA202CA85C9A}"/>
          </ac:spMkLst>
        </pc:spChg>
        <pc:spChg chg="mod">
          <ac:chgData name="Anne Saari" userId="06911239-b8a8-4566-8071-18295be52f0e" providerId="ADAL" clId="{B12E99CC-E6F4-4805-811E-730A04A9C6F7}" dt="2025-03-10T17:20:41.254" v="315" actId="26606"/>
          <ac:spMkLst>
            <pc:docMk/>
            <pc:sldMk cId="3571184744" sldId="262"/>
            <ac:spMk id="4" creationId="{7D46FAD7-0606-4CA6-B680-0B12E11B6C20}"/>
          </ac:spMkLst>
        </pc:spChg>
        <pc:spChg chg="mod">
          <ac:chgData name="Anne Saari" userId="06911239-b8a8-4566-8071-18295be52f0e" providerId="ADAL" clId="{B12E99CC-E6F4-4805-811E-730A04A9C6F7}" dt="2025-03-10T17:20:48.628" v="317" actId="1076"/>
          <ac:spMkLst>
            <pc:docMk/>
            <pc:sldMk cId="3571184744" sldId="262"/>
            <ac:spMk id="3075" creationId="{4B2E3F6B-2452-43DB-9BA0-AF372E3BB025}"/>
          </ac:spMkLst>
        </pc:spChg>
        <pc:spChg chg="add">
          <ac:chgData name="Anne Saari" userId="06911239-b8a8-4566-8071-18295be52f0e" providerId="ADAL" clId="{B12E99CC-E6F4-4805-811E-730A04A9C6F7}" dt="2025-03-10T17:20:41.254" v="315" actId="26606"/>
          <ac:spMkLst>
            <pc:docMk/>
            <pc:sldMk cId="3571184744" sldId="262"/>
            <ac:spMk id="3080" creationId="{100EDD19-6802-4EC3-95CE-CFFAB042CFD6}"/>
          </ac:spMkLst>
        </pc:spChg>
        <pc:spChg chg="add">
          <ac:chgData name="Anne Saari" userId="06911239-b8a8-4566-8071-18295be52f0e" providerId="ADAL" clId="{B12E99CC-E6F4-4805-811E-730A04A9C6F7}" dt="2025-03-10T17:20:41.254" v="315" actId="26606"/>
          <ac:spMkLst>
            <pc:docMk/>
            <pc:sldMk cId="3571184744" sldId="262"/>
            <ac:spMk id="3082" creationId="{DB17E863-922E-4C26-BD64-E8FD41D28661}"/>
          </ac:spMkLst>
        </pc:spChg>
      </pc:sldChg>
      <pc:sldChg chg="addSp delSp modSp mod setBg">
        <pc:chgData name="Anne Saari" userId="06911239-b8a8-4566-8071-18295be52f0e" providerId="ADAL" clId="{B12E99CC-E6F4-4805-811E-730A04A9C6F7}" dt="2025-03-10T17:19:14.484" v="308" actId="26606"/>
        <pc:sldMkLst>
          <pc:docMk/>
          <pc:sldMk cId="944564383" sldId="263"/>
        </pc:sldMkLst>
        <pc:spChg chg="mod">
          <ac:chgData name="Anne Saari" userId="06911239-b8a8-4566-8071-18295be52f0e" providerId="ADAL" clId="{B12E99CC-E6F4-4805-811E-730A04A9C6F7}" dt="2025-03-10T17:19:14.484" v="308" actId="26606"/>
          <ac:spMkLst>
            <pc:docMk/>
            <pc:sldMk cId="944564383" sldId="263"/>
            <ac:spMk id="2" creationId="{45625FF0-2ADA-4718-9F13-0395B556DDC3}"/>
          </ac:spMkLst>
        </pc:spChg>
        <pc:spChg chg="mod">
          <ac:chgData name="Anne Saari" userId="06911239-b8a8-4566-8071-18295be52f0e" providerId="ADAL" clId="{B12E99CC-E6F4-4805-811E-730A04A9C6F7}" dt="2025-03-10T17:19:14.484" v="308" actId="26606"/>
          <ac:spMkLst>
            <pc:docMk/>
            <pc:sldMk cId="944564383" sldId="263"/>
            <ac:spMk id="3" creationId="{AB370220-A88D-4199-931D-DA202CA85C9A}"/>
          </ac:spMkLst>
        </pc:spChg>
        <pc:spChg chg="mod">
          <ac:chgData name="Anne Saari" userId="06911239-b8a8-4566-8071-18295be52f0e" providerId="ADAL" clId="{B12E99CC-E6F4-4805-811E-730A04A9C6F7}" dt="2025-03-10T17:19:14.484" v="308" actId="26606"/>
          <ac:spMkLst>
            <pc:docMk/>
            <pc:sldMk cId="944564383" sldId="263"/>
            <ac:spMk id="4" creationId="{7D46FAD7-0606-4CA6-B680-0B12E11B6C20}"/>
          </ac:spMkLst>
        </pc:spChg>
        <pc:spChg chg="mod">
          <ac:chgData name="Anne Saari" userId="06911239-b8a8-4566-8071-18295be52f0e" providerId="ADAL" clId="{B12E99CC-E6F4-4805-811E-730A04A9C6F7}" dt="2025-03-10T17:19:14.484" v="308" actId="26606"/>
          <ac:spMkLst>
            <pc:docMk/>
            <pc:sldMk cId="944564383" sldId="263"/>
            <ac:spMk id="3075" creationId="{4B2E3F6B-2452-43DB-9BA0-AF372E3BB025}"/>
          </ac:spMkLst>
        </pc:spChg>
        <pc:spChg chg="add">
          <ac:chgData name="Anne Saari" userId="06911239-b8a8-4566-8071-18295be52f0e" providerId="ADAL" clId="{B12E99CC-E6F4-4805-811E-730A04A9C6F7}" dt="2025-03-10T17:19:14.484" v="308" actId="26606"/>
          <ac:spMkLst>
            <pc:docMk/>
            <pc:sldMk cId="944564383" sldId="263"/>
            <ac:spMk id="3084" creationId="{45D37F4E-DDB4-456B-97E0-9937730A039F}"/>
          </ac:spMkLst>
        </pc:spChg>
        <pc:spChg chg="add">
          <ac:chgData name="Anne Saari" userId="06911239-b8a8-4566-8071-18295be52f0e" providerId="ADAL" clId="{B12E99CC-E6F4-4805-811E-730A04A9C6F7}" dt="2025-03-10T17:19:14.484" v="308" actId="26606"/>
          <ac:spMkLst>
            <pc:docMk/>
            <pc:sldMk cId="944564383" sldId="263"/>
            <ac:spMk id="3085" creationId="{B2DD41CD-8F47-4F56-AD12-4E2FF7696987}"/>
          </ac:spMkLst>
        </pc:spChg>
        <pc:picChg chg="mod ord">
          <ac:chgData name="Anne Saari" userId="06911239-b8a8-4566-8071-18295be52f0e" providerId="ADAL" clId="{B12E99CC-E6F4-4805-811E-730A04A9C6F7}" dt="2025-03-10T17:19:14.484" v="308" actId="26606"/>
          <ac:picMkLst>
            <pc:docMk/>
            <pc:sldMk cId="944564383" sldId="263"/>
            <ac:picMk id="6" creationId="{083C9F07-874A-4DB2-A775-536000CAA6B8}"/>
          </ac:picMkLst>
        </pc:picChg>
      </pc:sldChg>
      <pc:sldChg chg="modSp mod">
        <pc:chgData name="Anne Saari" userId="06911239-b8a8-4566-8071-18295be52f0e" providerId="ADAL" clId="{B12E99CC-E6F4-4805-811E-730A04A9C6F7}" dt="2025-03-12T08:13:23.037" v="829" actId="1076"/>
        <pc:sldMkLst>
          <pc:docMk/>
          <pc:sldMk cId="1140453024" sldId="264"/>
        </pc:sldMkLst>
        <pc:spChg chg="mod">
          <ac:chgData name="Anne Saari" userId="06911239-b8a8-4566-8071-18295be52f0e" providerId="ADAL" clId="{B12E99CC-E6F4-4805-811E-730A04A9C6F7}" dt="2025-03-12T08:13:23.037" v="829" actId="1076"/>
          <ac:spMkLst>
            <pc:docMk/>
            <pc:sldMk cId="1140453024" sldId="264"/>
            <ac:spMk id="3075" creationId="{4B2E3F6B-2452-43DB-9BA0-AF372E3BB025}"/>
          </ac:spMkLst>
        </pc:spChg>
      </pc:sldChg>
      <pc:sldChg chg="addSp delSp modSp mod setBg">
        <pc:chgData name="Anne Saari" userId="06911239-b8a8-4566-8071-18295be52f0e" providerId="ADAL" clId="{B12E99CC-E6F4-4805-811E-730A04A9C6F7}" dt="2025-03-12T08:13:58.417" v="835" actId="20577"/>
        <pc:sldMkLst>
          <pc:docMk/>
          <pc:sldMk cId="3339201201" sldId="265"/>
        </pc:sldMkLst>
        <pc:spChg chg="mod">
          <ac:chgData name="Anne Saari" userId="06911239-b8a8-4566-8071-18295be52f0e" providerId="ADAL" clId="{B12E99CC-E6F4-4805-811E-730A04A9C6F7}" dt="2025-03-12T08:13:45.695" v="832" actId="1076"/>
          <ac:spMkLst>
            <pc:docMk/>
            <pc:sldMk cId="3339201201" sldId="265"/>
            <ac:spMk id="2" creationId="{45625FF0-2ADA-4718-9F13-0395B556DDC3}"/>
          </ac:spMkLst>
        </pc:spChg>
        <pc:spChg chg="mod">
          <ac:chgData name="Anne Saari" userId="06911239-b8a8-4566-8071-18295be52f0e" providerId="ADAL" clId="{B12E99CC-E6F4-4805-811E-730A04A9C6F7}" dt="2025-03-10T17:35:41.270" v="543" actId="26606"/>
          <ac:spMkLst>
            <pc:docMk/>
            <pc:sldMk cId="3339201201" sldId="265"/>
            <ac:spMk id="3" creationId="{AB370220-A88D-4199-931D-DA202CA85C9A}"/>
          </ac:spMkLst>
        </pc:spChg>
        <pc:spChg chg="mod">
          <ac:chgData name="Anne Saari" userId="06911239-b8a8-4566-8071-18295be52f0e" providerId="ADAL" clId="{B12E99CC-E6F4-4805-811E-730A04A9C6F7}" dt="2025-03-10T17:35:41.270" v="543" actId="26606"/>
          <ac:spMkLst>
            <pc:docMk/>
            <pc:sldMk cId="3339201201" sldId="265"/>
            <ac:spMk id="4" creationId="{7D46FAD7-0606-4CA6-B680-0B12E11B6C20}"/>
          </ac:spMkLst>
        </pc:spChg>
        <pc:spChg chg="mod">
          <ac:chgData name="Anne Saari" userId="06911239-b8a8-4566-8071-18295be52f0e" providerId="ADAL" clId="{B12E99CC-E6F4-4805-811E-730A04A9C6F7}" dt="2025-03-12T08:13:58.417" v="835" actId="20577"/>
          <ac:spMkLst>
            <pc:docMk/>
            <pc:sldMk cId="3339201201" sldId="265"/>
            <ac:spMk id="3075" creationId="{4B2E3F6B-2452-43DB-9BA0-AF372E3BB025}"/>
          </ac:spMkLst>
        </pc:spChg>
        <pc:grpChg chg="add del">
          <ac:chgData name="Anne Saari" userId="06911239-b8a8-4566-8071-18295be52f0e" providerId="ADAL" clId="{B12E99CC-E6F4-4805-811E-730A04A9C6F7}" dt="2025-03-10T17:35:41.270" v="543" actId="26606"/>
          <ac:grpSpMkLst>
            <pc:docMk/>
            <pc:sldMk cId="3339201201" sldId="265"/>
            <ac:grpSpMk id="3086" creationId="{1FD67D68-9B83-C338-8342-3348D8F22347}"/>
          </ac:grpSpMkLst>
        </pc:grpChg>
        <pc:picChg chg="add mod ord">
          <ac:chgData name="Anne Saari" userId="06911239-b8a8-4566-8071-18295be52f0e" providerId="ADAL" clId="{B12E99CC-E6F4-4805-811E-730A04A9C6F7}" dt="2025-03-11T07:35:24.972" v="554" actId="1076"/>
          <ac:picMkLst>
            <pc:docMk/>
            <pc:sldMk cId="3339201201" sldId="265"/>
            <ac:picMk id="7" creationId="{6FC1B994-E1AF-A97C-238C-773AB870FAB7}"/>
          </ac:picMkLst>
        </pc:picChg>
      </pc:sldChg>
      <pc:sldChg chg="del">
        <pc:chgData name="Anne Saari" userId="06911239-b8a8-4566-8071-18295be52f0e" providerId="ADAL" clId="{B12E99CC-E6F4-4805-811E-730A04A9C6F7}" dt="2025-03-12T08:21:07.947" v="1305" actId="47"/>
        <pc:sldMkLst>
          <pc:docMk/>
          <pc:sldMk cId="530278088" sldId="266"/>
        </pc:sldMkLst>
      </pc:sldChg>
      <pc:sldChg chg="addSp modSp add mod setBg">
        <pc:chgData name="Anne Saari" userId="06911239-b8a8-4566-8071-18295be52f0e" providerId="ADAL" clId="{B12E99CC-E6F4-4805-811E-730A04A9C6F7}" dt="2025-03-12T08:21:20.910" v="1306" actId="113"/>
        <pc:sldMkLst>
          <pc:docMk/>
          <pc:sldMk cId="654983487" sldId="267"/>
        </pc:sldMkLst>
        <pc:spChg chg="mod">
          <ac:chgData name="Anne Saari" userId="06911239-b8a8-4566-8071-18295be52f0e" providerId="ADAL" clId="{B12E99CC-E6F4-4805-811E-730A04A9C6F7}" dt="2025-03-12T08:14:39.739" v="838" actId="1076"/>
          <ac:spMkLst>
            <pc:docMk/>
            <pc:sldMk cId="654983487" sldId="267"/>
            <ac:spMk id="2" creationId="{6C3371BD-8E00-1E8B-4ED1-F6C54AB0BFE8}"/>
          </ac:spMkLst>
        </pc:spChg>
        <pc:spChg chg="mod">
          <ac:chgData name="Anne Saari" userId="06911239-b8a8-4566-8071-18295be52f0e" providerId="ADAL" clId="{B12E99CC-E6F4-4805-811E-730A04A9C6F7}" dt="2025-03-10T17:30:16.950" v="503" actId="26606"/>
          <ac:spMkLst>
            <pc:docMk/>
            <pc:sldMk cId="654983487" sldId="267"/>
            <ac:spMk id="3" creationId="{96F021BC-DEE5-E785-3887-309ED3326C0C}"/>
          </ac:spMkLst>
        </pc:spChg>
        <pc:spChg chg="mod">
          <ac:chgData name="Anne Saari" userId="06911239-b8a8-4566-8071-18295be52f0e" providerId="ADAL" clId="{B12E99CC-E6F4-4805-811E-730A04A9C6F7}" dt="2025-03-10T17:30:16.950" v="503" actId="26606"/>
          <ac:spMkLst>
            <pc:docMk/>
            <pc:sldMk cId="654983487" sldId="267"/>
            <ac:spMk id="4" creationId="{BAFC72FC-01F2-7828-39BD-AC38928DB746}"/>
          </ac:spMkLst>
        </pc:spChg>
        <pc:spChg chg="mod">
          <ac:chgData name="Anne Saari" userId="06911239-b8a8-4566-8071-18295be52f0e" providerId="ADAL" clId="{B12E99CC-E6F4-4805-811E-730A04A9C6F7}" dt="2025-03-12T08:21:20.910" v="1306" actId="113"/>
          <ac:spMkLst>
            <pc:docMk/>
            <pc:sldMk cId="654983487" sldId="267"/>
            <ac:spMk id="3075" creationId="{3FB80DA2-A874-E250-9D31-B1031ED398C2}"/>
          </ac:spMkLst>
        </pc:spChg>
        <pc:spChg chg="add">
          <ac:chgData name="Anne Saari" userId="06911239-b8a8-4566-8071-18295be52f0e" providerId="ADAL" clId="{B12E99CC-E6F4-4805-811E-730A04A9C6F7}" dt="2025-03-10T17:30:16.950" v="503" actId="26606"/>
          <ac:spMkLst>
            <pc:docMk/>
            <pc:sldMk cId="654983487" sldId="267"/>
            <ac:spMk id="3080" creationId="{F13C74B1-5B17-4795-BED0-7140497B445A}"/>
          </ac:spMkLst>
        </pc:spChg>
        <pc:spChg chg="add">
          <ac:chgData name="Anne Saari" userId="06911239-b8a8-4566-8071-18295be52f0e" providerId="ADAL" clId="{B12E99CC-E6F4-4805-811E-730A04A9C6F7}" dt="2025-03-10T17:30:16.950" v="503" actId="26606"/>
          <ac:spMkLst>
            <pc:docMk/>
            <pc:sldMk cId="654983487" sldId="267"/>
            <ac:spMk id="3082" creationId="{D4974D33-8DC5-464E-8C6D-BE58F0669C17}"/>
          </ac:spMkLst>
        </pc:spChg>
        <pc:picChg chg="mod ord">
          <ac:chgData name="Anne Saari" userId="06911239-b8a8-4566-8071-18295be52f0e" providerId="ADAL" clId="{B12E99CC-E6F4-4805-811E-730A04A9C6F7}" dt="2025-03-10T17:30:16.950" v="503" actId="26606"/>
          <ac:picMkLst>
            <pc:docMk/>
            <pc:sldMk cId="654983487" sldId="267"/>
            <ac:picMk id="6" creationId="{EFF2C9F1-EAD3-9913-F49C-EB64532FBC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8A5A-BF9D-461F-A4BA-4F352DAD729F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05C7-D579-47C3-B374-F34250B133F0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BFB-B7D6-482C-965D-22BA31FC2D41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9EC8-EEA7-4675-A6F2-1FE9A75B20CB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8890-BBEE-42A1-9986-86224D4D4C7E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6328-C617-40C2-85E8-5B5CBA782F9D}" type="datetime1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0FAF-B6DA-4DB9-BBB3-A1A3B2DBA868}" type="datetime1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B72-351D-40F0-B18D-086C8D782FA3}" type="datetime1">
              <a:rPr lang="fi-FI" smtClean="0"/>
              <a:t>12.3.2025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47F1-DD38-4586-A2A2-61B5B85DEC95}" type="datetime1">
              <a:rPr lang="fi-FI" smtClean="0"/>
              <a:t>12.3.2025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548-6EC4-42F2-8E1E-7A87C5D7CF98}" type="datetime1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F962-ABAA-4EA7-B83F-4EAF839C7313}" type="datetime1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75D9A-7986-481E-AE98-A46BCC74A4EB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>
                <a:latin typeface="+mn-lt"/>
              </a:rPr>
              <a:t>15. Kiinan kansanusko ja uskonnollisten opetusten perintö</a:t>
            </a:r>
            <a:endParaRPr lang="fi-FI" sz="4800" dirty="0">
              <a:latin typeface="+mn-lt"/>
            </a:endParaRP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DD930-7B9C-13CB-353A-FD2560267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3371BD-8E00-1E8B-4ED1-F6C54AB0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5400" dirty="0">
                <a:latin typeface="+mn-lt"/>
              </a:rPr>
              <a:t>Akupunktio </a:t>
            </a:r>
          </a:p>
        </p:txBody>
      </p:sp>
      <p:sp>
        <p:nvSpPr>
          <p:cNvPr id="30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3FB80DA2-A874-E250-9D31-B1031ED398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9764" y="2745925"/>
            <a:ext cx="4243589" cy="3659732"/>
          </a:xfrm>
        </p:spPr>
        <p:txBody>
          <a:bodyPr>
            <a:normAutofit fontScale="77500" lnSpcReduction="20000"/>
          </a:bodyPr>
          <a:lstStyle/>
          <a:p>
            <a:r>
              <a:rPr lang="fi-FI" altLang="fi-FI" sz="2200" b="1" dirty="0"/>
              <a:t>Selvitä mitä on akupunktio. Millaiseen ajatteluun se perustuu? Millaista tieteellistä tutkimusta siitä on tehty?</a:t>
            </a:r>
          </a:p>
          <a:p>
            <a:r>
              <a:rPr lang="fi-FI" altLang="fi-FI" sz="2200" dirty="0"/>
              <a:t>Perinteiseen kiinalaiseen lääketieteeseen perustuva hoitomuoto</a:t>
            </a:r>
          </a:p>
          <a:p>
            <a:r>
              <a:rPr lang="fi-FI" altLang="fi-FI" sz="2200" dirty="0"/>
              <a:t>Neuloilla tai käsin painamalla käsitellään akupisteitä</a:t>
            </a:r>
          </a:p>
          <a:p>
            <a:r>
              <a:rPr lang="fi-FI" altLang="fi-FI" sz="2200" dirty="0"/>
              <a:t>Tausta-ajatus: pyritään palauttamaan kehon energiavirtojen tasapaino</a:t>
            </a:r>
          </a:p>
          <a:p>
            <a:r>
              <a:rPr lang="fi-FI" altLang="fi-FI" sz="2200" dirty="0"/>
              <a:t>Tieteellinen tutkimus ei ole löytänyt varmuutta, mihin fysiologiseen ilmiöön hoito perustuu vai onko kysymys lumevaikutuksesta. </a:t>
            </a:r>
          </a:p>
          <a:p>
            <a:r>
              <a:rPr lang="fi-FI" altLang="fi-FI" sz="2200" dirty="0"/>
              <a:t>Käytetään erityisesti erilaisten kiputilojen hoitoon. </a:t>
            </a:r>
          </a:p>
          <a:p>
            <a:endParaRPr lang="fi-FI" altLang="fi-FI" sz="2200" b="1" dirty="0"/>
          </a:p>
        </p:txBody>
      </p:sp>
      <p:pic>
        <p:nvPicPr>
          <p:cNvPr id="6" name="Kuva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EFF2C9F1-EAD3-9913-F49C-EB64532F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2321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F021BC-DEE5-E785-3887-309ED332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AFC72FC-01F2-7828-39BD-AC38928D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200">
                <a:latin typeface="+mn-lt"/>
              </a:rPr>
              <a:t>Kiinan kolme tietä</a:t>
            </a:r>
          </a:p>
        </p:txBody>
      </p:sp>
      <p:cxnSp>
        <p:nvCxnSpPr>
          <p:cNvPr id="3084" name="Straight Connector 307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1840" y="1838856"/>
            <a:ext cx="4544762" cy="4315255"/>
          </a:xfrm>
        </p:spPr>
        <p:txBody>
          <a:bodyPr>
            <a:noAutofit/>
          </a:bodyPr>
          <a:lstStyle/>
          <a:p>
            <a:r>
              <a:rPr lang="fi-FI" altLang="fi-FI" sz="2400" b="1" dirty="0"/>
              <a:t>Kiinan kolme pääuskontoa ovat kungfutselaisuus, taolaisuus ja buddhalaisuus.</a:t>
            </a:r>
          </a:p>
          <a:p>
            <a:r>
              <a:rPr lang="fi-FI" altLang="fi-FI" sz="2400" b="1" dirty="0"/>
              <a:t>Ne eivät painota tuonpuoleista tai yliluonnollisen olemassaoloa, vaan uskonnon ytimenä on erilaisten voimien saattaminen harmoniseen suhteeseen ihmisten ja yhteiskuntien elämässä. </a:t>
            </a:r>
          </a:p>
          <a:p>
            <a:r>
              <a:rPr lang="fi-FI" altLang="fi-FI" sz="2400" b="1" dirty="0"/>
              <a:t>Kaikki nämä kolme perinnettä ovat saaneet vaikutteita muinaisesta kansanuskosta.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19077D2-D5A7-41A0-BB83-2F5A58BCC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43" y="1870138"/>
            <a:ext cx="5334160" cy="354116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 smtClean="0"/>
              <a:pPr>
                <a:spcAft>
                  <a:spcPts val="600"/>
                </a:spcAft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>
                <a:latin typeface="+mn-lt"/>
              </a:rPr>
              <a:t> </a:t>
            </a:r>
            <a:endParaRPr lang="fi-FI" sz="4200" dirty="0">
              <a:latin typeface="+mn-lt"/>
            </a:endParaRPr>
          </a:p>
        </p:txBody>
      </p:sp>
      <p:pic>
        <p:nvPicPr>
          <p:cNvPr id="6" name="Sisällön paikkamerkki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97CD5B0-32E1-4543-A2FE-6D0CF387F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33" y="127765"/>
            <a:ext cx="4941367" cy="6593710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29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Kiinalainen sana </a:t>
            </a:r>
            <a:r>
              <a:rPr lang="fi-FI" altLang="fi-FI" sz="2200" b="1" dirty="0"/>
              <a:t>uskonto, </a:t>
            </a:r>
            <a:r>
              <a:rPr lang="fi-FI" altLang="fi-FI" sz="2200" b="1" dirty="0" err="1"/>
              <a:t>zongjiao</a:t>
            </a:r>
            <a:r>
              <a:rPr lang="fi-FI" altLang="fi-FI" sz="2200" dirty="0"/>
              <a:t>, tarkoittaa sananmukaisesti </a:t>
            </a:r>
            <a:r>
              <a:rPr lang="fi-FI" altLang="fi-FI" sz="2200" b="1" dirty="0"/>
              <a:t>opetusten perintöä</a:t>
            </a:r>
            <a:r>
              <a:rPr lang="fi-FI" altLang="fi-FI" sz="2200" dirty="0"/>
              <a:t>, johon luetaan kuuluviksi kungfutselaisuus, taolaisuus ja buddhalaisuus. </a:t>
            </a:r>
          </a:p>
          <a:p>
            <a:r>
              <a:rPr lang="fi-FI" altLang="fi-FI" sz="2200" dirty="0"/>
              <a:t>Ne muodostavat perinteisen kiinalaisen ajattelun kolme tietä.</a:t>
            </a:r>
          </a:p>
          <a:p>
            <a:r>
              <a:rPr lang="fi-FI" altLang="fi-FI" sz="2200" dirty="0"/>
              <a:t>Kullakin on ollut oma paikkansa kiinalaisessa uskonnollisuudessa. </a:t>
            </a:r>
          </a:p>
          <a:p>
            <a:r>
              <a:rPr lang="fi-FI" altLang="fi-FI" sz="2200" b="1" dirty="0"/>
              <a:t>Kungfutselaisuus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Pyrkii säätelemään ihmisten käytöstä julkisessa elämässä. </a:t>
            </a:r>
          </a:p>
          <a:p>
            <a:r>
              <a:rPr lang="fi-FI" altLang="fi-FI" sz="2200" b="1" dirty="0"/>
              <a:t>Taolaisuus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Keskittyy ihmisen ja luonnon väliseen yhteyteen.</a:t>
            </a:r>
          </a:p>
          <a:p>
            <a:r>
              <a:rPr lang="fi-FI" altLang="fi-FI" sz="2200" b="1" dirty="0"/>
              <a:t>Buddhalaisuus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Valmistaa ihmistä kohtaamaan kuoleman.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CABE3D5E-5A68-B3BE-E8BF-F584E245D6B1}"/>
              </a:ext>
            </a:extLst>
          </p:cNvPr>
          <p:cNvSpPr txBox="1">
            <a:spLocks/>
          </p:cNvSpPr>
          <p:nvPr/>
        </p:nvSpPr>
        <p:spPr bwMode="auto">
          <a:xfrm>
            <a:off x="990600" y="517525"/>
            <a:ext cx="88280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sz="4200">
                <a:latin typeface="+mn-lt"/>
              </a:rPr>
              <a:t>Kiinan kolme tietä</a:t>
            </a:r>
            <a:endParaRPr lang="fi-FI" sz="4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39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000">
                <a:latin typeface="+mn-lt"/>
              </a:rPr>
              <a:t>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1802" y="481264"/>
            <a:ext cx="4646905" cy="5875086"/>
          </a:xfrm>
        </p:spPr>
        <p:txBody>
          <a:bodyPr anchor="ctr">
            <a:normAutofit/>
          </a:bodyPr>
          <a:lstStyle/>
          <a:p>
            <a:r>
              <a:rPr lang="fi-FI" altLang="fi-FI" sz="2000" b="1" dirty="0"/>
              <a:t>Vuosituhansien ajan Kiinaa hallitsi keisari, mutta vuonna 1921 maasta tehtiin tasavalta. Vuonna 1949 kommunistit ottivat vallan ja Kiinasta tuli kansantasavalta. </a:t>
            </a:r>
            <a:br>
              <a:rPr lang="fi-FI" altLang="fi-FI" sz="2000" b="1" dirty="0"/>
            </a:br>
            <a:br>
              <a:rPr lang="fi-FI" altLang="fi-FI" sz="2000" b="1" dirty="0"/>
            </a:br>
            <a:r>
              <a:rPr lang="fi-FI" altLang="fi-FI" sz="2000" b="1" dirty="0"/>
              <a:t>Kommunismin valtaantulo Kiinassa on heikentänyt uskontojen asemaa</a:t>
            </a:r>
            <a:r>
              <a:rPr lang="fi-FI" altLang="fi-FI" sz="2000" dirty="0"/>
              <a:t>, mutta se ei ole kyennyt tukahduttamaan niitä. </a:t>
            </a:r>
          </a:p>
          <a:p>
            <a:r>
              <a:rPr lang="fi-FI" altLang="fi-FI" sz="2000" dirty="0"/>
              <a:t>Viime vuosina uskontojen merkitys Kiinassa on alkanut kasvaa. Uskonnollinen toiminta on valtion tiukassa valvonnassa. </a:t>
            </a:r>
          </a:p>
        </p:txBody>
      </p:sp>
      <p:pic>
        <p:nvPicPr>
          <p:cNvPr id="3077" name="Picture 3076" descr="Riippuva punainen ja kulta lyhty">
            <a:extLst>
              <a:ext uri="{FF2B5EF4-FFF2-40B4-BE49-F238E27FC236}">
                <a16:creationId xmlns:a16="http://schemas.microsoft.com/office/drawing/2014/main" id="{879D8AC0-ABBF-9167-E6BF-C1BE57A13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69" r="10830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fi-FI" sz="1000">
                <a:solidFill>
                  <a:srgbClr val="FFFFFF"/>
                </a:solidFill>
              </a:rPr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37935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5400">
                <a:latin typeface="+mn-lt"/>
              </a:rPr>
              <a:t>Jumalia ja henkiä</a:t>
            </a:r>
          </a:p>
        </p:txBody>
      </p:sp>
      <p:sp>
        <p:nvSpPr>
          <p:cNvPr id="308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307" y="2001433"/>
            <a:ext cx="10515600" cy="4251960"/>
          </a:xfrm>
        </p:spPr>
        <p:txBody>
          <a:bodyPr>
            <a:normAutofit/>
          </a:bodyPr>
          <a:lstStyle/>
          <a:p>
            <a:r>
              <a:rPr lang="fi-FI" altLang="fi-FI" sz="2200" b="1" dirty="0"/>
              <a:t>Kiinan muinaisessa uskonnossa palvottiin perinteisesti monia luonnon jumaluuksia, jotka muodostivat tarkan arvojärjestelmän.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Kaikkein ylimpänä oli </a:t>
            </a:r>
            <a:r>
              <a:rPr lang="fi-FI" altLang="fi-FI" sz="2200" b="1" dirty="0"/>
              <a:t>miehinen Taivaan jumala</a:t>
            </a:r>
            <a:r>
              <a:rPr lang="fi-FI" altLang="fi-FI" sz="2200" dirty="0"/>
              <a:t>, joka hallitsi luontoa ja ihmisiä. Lisäksi hän oli muiden jumalien, henkien ja </a:t>
            </a:r>
            <a:r>
              <a:rPr lang="fi-FI" altLang="fi-FI" sz="2200" dirty="0" err="1"/>
              <a:t>jumalallistettujen</a:t>
            </a:r>
            <a:r>
              <a:rPr lang="fi-FI" altLang="fi-FI" sz="2200" dirty="0"/>
              <a:t> esi-isien johtaja.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Toinen korkea jumala oli feminiininen Maan jumalatar. </a:t>
            </a:r>
            <a:r>
              <a:rPr lang="fi-FI" altLang="fi-FI" sz="2200" dirty="0"/>
              <a:t>Häntä pidettiin myös kuoleman jumalattarena, sillä jokainen ihminen palasi viimein hänen luokseen todelliseen kotiinsa, maahan, josta oli syntynyt.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Muinaiset kiinalaiset palvoivat myös lukuisia muita luonnon ja hedelmällisyyden jumalia ja henkiä.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 smtClean="0"/>
              <a:pPr>
                <a:spcAft>
                  <a:spcPts val="600"/>
                </a:spcAft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18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5400" dirty="0">
                <a:latin typeface="+mn-lt"/>
              </a:rPr>
              <a:t>Jumalia ja henkiä</a:t>
            </a:r>
          </a:p>
        </p:txBody>
      </p:sp>
      <p:sp>
        <p:nvSpPr>
          <p:cNvPr id="308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altLang="fi-FI" sz="1900" b="1" dirty="0"/>
              <a:t>Myös esi-isien ja vanhempien kunnioitus ovat tärkeä osa kiinalaista arkipäivän uskonnollisuutta vielä nykyaikanakin.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900" dirty="0"/>
              <a:t>Kiinassa perhe ja suku ovat aina olleet vahvoja ja tärkeitä. Myös kuolleiden esi-isien uskotaan kuuluvan perheeseen elävien lisäksi.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900" dirty="0"/>
              <a:t>Esi-isien henkiä kunnioitetaan kotialttarilla, jonka paikka on yleensä ulko-ovea vastapäätä.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900" dirty="0"/>
              <a:t>Vainajien uskotaan vaikuttavan elävien elämään, mutta myös elävät vaikuttavat vainajien kohtaloon kuoleman jälkeen.</a:t>
            </a:r>
          </a:p>
          <a:p>
            <a:r>
              <a:rPr lang="fi-FI" altLang="fi-FI" sz="1900" b="1" dirty="0"/>
              <a:t>Esi-isien kunnioituksella on enemmän yhteisöllinen kuin uskonnollinen merkitys. Sen tavoitteena on taata, että lapset kunnioittavat vanhempiaan, ovat uskollisia perhettään kohtaan ja osallistuvat suvun jatkamiseen.</a:t>
            </a:r>
          </a:p>
        </p:txBody>
      </p:sp>
      <p:pic>
        <p:nvPicPr>
          <p:cNvPr id="6" name="Kuva 5" descr="Kuva, joka sisältää kohteen henkilö, ulko, poika&#10;&#10;Kuvaus luotu automaattisesti">
            <a:extLst>
              <a:ext uri="{FF2B5EF4-FFF2-40B4-BE49-F238E27FC236}">
                <a16:creationId xmlns:a16="http://schemas.microsoft.com/office/drawing/2014/main" id="{083C9F07-874A-4DB2-A775-536000CAA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r="15757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 smtClean="0"/>
              <a:pPr>
                <a:spcAft>
                  <a:spcPts val="600"/>
                </a:spcAft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56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Keskittyminen tämänpuoleiseen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0107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Kiinalaisessa uskonnollisuudessa on ollut keskeistä huoli ihmisten hyvinvoinnista.</a:t>
            </a:r>
          </a:p>
          <a:p>
            <a:r>
              <a:rPr lang="fi-FI" altLang="fi-FI" sz="2200" dirty="0"/>
              <a:t>Taivaan sanotaan kuulevan ja näkevän samalla tavoin kuin ihmisten, ja siksi se myös huolehtii ihmisten tarpeista. </a:t>
            </a:r>
          </a:p>
          <a:p>
            <a:r>
              <a:rPr lang="fi-FI" altLang="fi-FI" sz="2200" b="1" dirty="0"/>
              <a:t>Taivaan tie (</a:t>
            </a:r>
            <a:r>
              <a:rPr lang="fi-FI" altLang="fi-FI" sz="2200" b="1" dirty="0" err="1"/>
              <a:t>Tianming</a:t>
            </a:r>
            <a:r>
              <a:rPr lang="fi-FI" altLang="fi-FI" sz="2200" b="1" dirty="0"/>
              <a:t>) viittaa maailmankaikkeudessa vallitsevaan moraaliseen järjestykseen, jonka kanssa ihmisten tulee olla sopusoinnussa taatakseen oman ja yhteiskunnan hyvinvoinnin.</a:t>
            </a:r>
          </a:p>
          <a:p>
            <a:r>
              <a:rPr lang="fi-FI" altLang="fi-FI" sz="2200" b="1" dirty="0"/>
              <a:t>Ihmisten hyvinvointi on pohjana Kiinan perinteisten uskontojen, kungfutselaisuuden ja taolaisuuden, eettiselle ajattelulle ja keskittymiselle tämänpuoleiseen elämään. Tämä on omaksuttu myös Kiinan buddhalaisuuteen. </a:t>
            </a:r>
          </a:p>
          <a:p>
            <a:r>
              <a:rPr lang="fi-FI" altLang="fi-FI" sz="2200" b="1" dirty="0"/>
              <a:t>Kiinan uskontoja on tutkimuksessa usein pidetty pikemminkin filosofioina kuin uskontoina.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45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52" y="365188"/>
            <a:ext cx="5783989" cy="645982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200" b="1" dirty="0">
                <a:latin typeface="+mn-lt"/>
              </a:rPr>
              <a:t>Keskittyminen tämänpuoleiseen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5769" y="1176481"/>
            <a:ext cx="8652318" cy="3447832"/>
          </a:xfrm>
        </p:spPr>
        <p:txBody>
          <a:bodyPr anchor="t">
            <a:noAutofit/>
          </a:bodyPr>
          <a:lstStyle/>
          <a:p>
            <a:r>
              <a:rPr lang="fi-FI" altLang="fi-FI" sz="2400" b="1" dirty="0"/>
              <a:t>Kiinalaiselle ajattelulle on ominaista käsitys maailmankaikkeudesta, joka koostuu kahdesta toisilleen vastakkaisesta perusvoimasta eli </a:t>
            </a:r>
            <a:r>
              <a:rPr lang="fi-FI" altLang="fi-FI" sz="2400" b="1" dirty="0" err="1"/>
              <a:t>yinistä</a:t>
            </a:r>
            <a:r>
              <a:rPr lang="fi-FI" altLang="fi-FI" sz="2400" b="1" dirty="0"/>
              <a:t> ja </a:t>
            </a:r>
            <a:r>
              <a:rPr lang="fi-FI" altLang="fi-FI" sz="2400" b="1" dirty="0" err="1"/>
              <a:t>yangista</a:t>
            </a:r>
            <a:r>
              <a:rPr lang="fi-FI" altLang="fi-FI" sz="2400" b="1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b="1" dirty="0"/>
              <a:t>Musta väri kuvaa </a:t>
            </a:r>
            <a:r>
              <a:rPr lang="fi-FI" altLang="fi-FI" b="1" dirty="0" err="1"/>
              <a:t>yiniä</a:t>
            </a:r>
            <a:r>
              <a:rPr lang="fi-FI" altLang="fi-FI" b="1" dirty="0"/>
              <a:t>, joka edustaa passiivisuutta ja feminiinisyyttä. Sille on ominaista pimeys, kosteus ja kylmyys.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b="1" dirty="0"/>
              <a:t>Punainen </a:t>
            </a:r>
            <a:r>
              <a:rPr lang="fi-FI" altLang="fi-FI" b="1" dirty="0" err="1"/>
              <a:t>yang</a:t>
            </a:r>
            <a:r>
              <a:rPr lang="fi-FI" altLang="fi-FI" b="1" dirty="0"/>
              <a:t> taas edustaa aktiivista, maskuliinista voimaa, ja sen ominaisuuksia ovat kuumuus ja dynaamisuus. </a:t>
            </a:r>
            <a:r>
              <a:rPr lang="fi-FI" altLang="fi-FI" b="1" dirty="0" err="1"/>
              <a:t>Yin</a:t>
            </a:r>
            <a:r>
              <a:rPr lang="fi-FI" altLang="fi-FI" b="1" dirty="0"/>
              <a:t> yhdistetään maahan ja </a:t>
            </a:r>
            <a:r>
              <a:rPr lang="fi-FI" altLang="fi-FI" b="1" dirty="0" err="1"/>
              <a:t>yang</a:t>
            </a:r>
            <a:r>
              <a:rPr lang="fi-FI" altLang="fi-FI" b="1" dirty="0"/>
              <a:t> taivaaseen</a:t>
            </a:r>
            <a:r>
              <a:rPr lang="fi-FI" altLang="fi-FI" dirty="0"/>
              <a:t>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b="1" dirty="0"/>
              <a:t>Maailmanjärjestyksen edellytyksenä on </a:t>
            </a:r>
            <a:r>
              <a:rPr lang="fi-FI" altLang="fi-FI" b="1" dirty="0" err="1"/>
              <a:t>yinin</a:t>
            </a:r>
            <a:r>
              <a:rPr lang="fi-FI" altLang="fi-FI" b="1" dirty="0"/>
              <a:t> ja </a:t>
            </a:r>
            <a:r>
              <a:rPr lang="fi-FI" altLang="fi-FI" b="1" dirty="0" err="1"/>
              <a:t>yangin</a:t>
            </a:r>
            <a:r>
              <a:rPr lang="fi-FI" altLang="fi-FI" b="1" dirty="0"/>
              <a:t> tasapaino, jota kutsutaan nimellä tao.</a:t>
            </a:r>
          </a:p>
          <a:p>
            <a:r>
              <a:rPr lang="fi-FI" altLang="fi-FI" sz="2400" b="1" dirty="0"/>
              <a:t>Tao on maailmanjärjestyksen tasapaino, jonka kanssa myös ihmisen tulisi saattaa oma elämänsä harmoniaan.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b="1" dirty="0"/>
              <a:t>Ihminen on terve, kun hänessä virtaavat </a:t>
            </a:r>
            <a:r>
              <a:rPr lang="fi-FI" altLang="fi-FI" b="1" dirty="0" err="1"/>
              <a:t>yin</a:t>
            </a:r>
            <a:r>
              <a:rPr lang="fi-FI" altLang="fi-FI" b="1" dirty="0"/>
              <a:t> ja </a:t>
            </a:r>
            <a:r>
              <a:rPr lang="fi-FI" altLang="fi-FI" b="1" dirty="0" err="1"/>
              <a:t>yang</a:t>
            </a:r>
            <a:r>
              <a:rPr lang="fi-FI" altLang="fi-FI" b="1" dirty="0"/>
              <a:t> ovat sopusoinnussa keskenään. </a:t>
            </a:r>
          </a:p>
        </p:txBody>
      </p:sp>
      <p:pic>
        <p:nvPicPr>
          <p:cNvPr id="7" name="Kuva 6" descr="Kuva, joka sisältää kohteen musta, pimeys&#10;&#10;Tekoälyn generoima sisältö voi olla virheellistä.">
            <a:extLst>
              <a:ext uri="{FF2B5EF4-FFF2-40B4-BE49-F238E27FC236}">
                <a16:creationId xmlns:a16="http://schemas.microsoft.com/office/drawing/2014/main" id="{6FC1B994-E1AF-A97C-238C-773AB870F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22" y="365188"/>
            <a:ext cx="2653165" cy="265316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 smtClean="0"/>
              <a:pPr>
                <a:spcAft>
                  <a:spcPts val="600"/>
                </a:spcAft>
                <a:defRPr/>
              </a:pPr>
              <a:t>9</a:t>
            </a:fld>
            <a:endParaRPr lang="fi-FI"/>
          </a:p>
        </p:txBody>
      </p:sp>
      <p:grpSp>
        <p:nvGrpSpPr>
          <p:cNvPr id="3086" name="Group 3086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88" name="Rectangle 3087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Rectangle 3088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920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687</Words>
  <Application>Microsoft Office PowerPoint</Application>
  <PresentationFormat>Laajakuva</PresentationFormat>
  <Paragraphs>70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15. Kiinan kansanusko ja uskonnollisten opetusten perintö</vt:lpstr>
      <vt:lpstr>Kiinan kolme tietä</vt:lpstr>
      <vt:lpstr> </vt:lpstr>
      <vt:lpstr> </vt:lpstr>
      <vt:lpstr> </vt:lpstr>
      <vt:lpstr>Jumalia ja henkiä</vt:lpstr>
      <vt:lpstr>Jumalia ja henkiä</vt:lpstr>
      <vt:lpstr>Keskittyminen tämänpuoleiseen</vt:lpstr>
      <vt:lpstr>Keskittyminen tämänpuoleiseen</vt:lpstr>
      <vt:lpstr>Akupunktio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8</cp:revision>
  <dcterms:created xsi:type="dcterms:W3CDTF">2021-06-01T16:07:13Z</dcterms:created>
  <dcterms:modified xsi:type="dcterms:W3CDTF">2025-03-12T08:21:28Z</dcterms:modified>
</cp:coreProperties>
</file>