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Lst>
  <p:sldSz cx="12192000" cy="6858000"/>
  <p:notesSz cx="6858000" cy="9144000"/>
  <p:defaultTextStyle>
    <a:defPPr>
      <a:defRPr lang="fi-FI"/>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9F8EDE-6260-4DF1-8880-D296EE557449}" v="13" dt="2025-03-06T09:02:27.1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2" autoAdjust="0"/>
    <p:restoredTop sz="94660"/>
  </p:normalViewPr>
  <p:slideViewPr>
    <p:cSldViewPr snapToGrid="0">
      <p:cViewPr varScale="1">
        <p:scale>
          <a:sx n="58" d="100"/>
          <a:sy n="58" d="100"/>
        </p:scale>
        <p:origin x="56"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 Saari" userId="06911239-b8a8-4566-8071-18295be52f0e" providerId="ADAL" clId="{8A9F8EDE-6260-4DF1-8880-D296EE557449}"/>
    <pc:docChg chg="undo custSel modSld">
      <pc:chgData name="Anne Saari" userId="06911239-b8a8-4566-8071-18295be52f0e" providerId="ADAL" clId="{8A9F8EDE-6260-4DF1-8880-D296EE557449}" dt="2025-03-06T09:04:32.837" v="108" actId="113"/>
      <pc:docMkLst>
        <pc:docMk/>
      </pc:docMkLst>
      <pc:sldChg chg="addSp delSp modSp mod setBg">
        <pc:chgData name="Anne Saari" userId="06911239-b8a8-4566-8071-18295be52f0e" providerId="ADAL" clId="{8A9F8EDE-6260-4DF1-8880-D296EE557449}" dt="2025-03-06T08:41:56.967" v="9" actId="113"/>
        <pc:sldMkLst>
          <pc:docMk/>
          <pc:sldMk cId="0" sldId="257"/>
        </pc:sldMkLst>
        <pc:spChg chg="mod">
          <ac:chgData name="Anne Saari" userId="06911239-b8a8-4566-8071-18295be52f0e" providerId="ADAL" clId="{8A9F8EDE-6260-4DF1-8880-D296EE557449}" dt="2025-03-06T08:41:26.107" v="4" actId="26606"/>
          <ac:spMkLst>
            <pc:docMk/>
            <pc:sldMk cId="0" sldId="257"/>
            <ac:spMk id="2" creationId="{45625FF0-2ADA-4718-9F13-0395B556DDC3}"/>
          </ac:spMkLst>
        </pc:spChg>
        <pc:spChg chg="del mod">
          <ac:chgData name="Anne Saari" userId="06911239-b8a8-4566-8071-18295be52f0e" providerId="ADAL" clId="{8A9F8EDE-6260-4DF1-8880-D296EE557449}" dt="2025-03-06T08:41:48.860" v="8" actId="478"/>
          <ac:spMkLst>
            <pc:docMk/>
            <pc:sldMk cId="0" sldId="257"/>
            <ac:spMk id="3" creationId="{AB370220-A88D-4199-931D-DA202CA85C9A}"/>
          </ac:spMkLst>
        </pc:spChg>
        <pc:spChg chg="mod">
          <ac:chgData name="Anne Saari" userId="06911239-b8a8-4566-8071-18295be52f0e" providerId="ADAL" clId="{8A9F8EDE-6260-4DF1-8880-D296EE557449}" dt="2025-03-06T08:41:26.107" v="4" actId="26606"/>
          <ac:spMkLst>
            <pc:docMk/>
            <pc:sldMk cId="0" sldId="257"/>
            <ac:spMk id="4" creationId="{7D46FAD7-0606-4CA6-B680-0B12E11B6C20}"/>
          </ac:spMkLst>
        </pc:spChg>
        <pc:spChg chg="mod">
          <ac:chgData name="Anne Saari" userId="06911239-b8a8-4566-8071-18295be52f0e" providerId="ADAL" clId="{8A9F8EDE-6260-4DF1-8880-D296EE557449}" dt="2025-03-06T08:41:56.967" v="9" actId="113"/>
          <ac:spMkLst>
            <pc:docMk/>
            <pc:sldMk cId="0" sldId="257"/>
            <ac:spMk id="3075" creationId="{4B2E3F6B-2452-43DB-9BA0-AF372E3BB025}"/>
          </ac:spMkLst>
        </pc:spChg>
        <pc:spChg chg="add del">
          <ac:chgData name="Anne Saari" userId="06911239-b8a8-4566-8071-18295be52f0e" providerId="ADAL" clId="{8A9F8EDE-6260-4DF1-8880-D296EE557449}" dt="2025-03-06T08:41:26.107" v="4" actId="26606"/>
          <ac:spMkLst>
            <pc:docMk/>
            <pc:sldMk cId="0" sldId="257"/>
            <ac:spMk id="3080" creationId="{04812C46-200A-4DEB-A05E-3ED6C68C2387}"/>
          </ac:spMkLst>
        </pc:spChg>
        <pc:spChg chg="add del">
          <ac:chgData name="Anne Saari" userId="06911239-b8a8-4566-8071-18295be52f0e" providerId="ADAL" clId="{8A9F8EDE-6260-4DF1-8880-D296EE557449}" dt="2025-03-06T08:41:26.107" v="4" actId="26606"/>
          <ac:spMkLst>
            <pc:docMk/>
            <pc:sldMk cId="0" sldId="257"/>
            <ac:spMk id="3082" creationId="{D1EA859B-E555-4109-94F3-6700E046E008}"/>
          </ac:spMkLst>
        </pc:spChg>
        <pc:picChg chg="mod ord">
          <ac:chgData name="Anne Saari" userId="06911239-b8a8-4566-8071-18295be52f0e" providerId="ADAL" clId="{8A9F8EDE-6260-4DF1-8880-D296EE557449}" dt="2025-03-06T08:41:26.107" v="4" actId="26606"/>
          <ac:picMkLst>
            <pc:docMk/>
            <pc:sldMk cId="0" sldId="257"/>
            <ac:picMk id="6" creationId="{649620A4-CCF7-45AE-A510-2C21A8340BBE}"/>
          </ac:picMkLst>
        </pc:picChg>
      </pc:sldChg>
      <pc:sldChg chg="modSp mod setBg">
        <pc:chgData name="Anne Saari" userId="06911239-b8a8-4566-8071-18295be52f0e" providerId="ADAL" clId="{8A9F8EDE-6260-4DF1-8880-D296EE557449}" dt="2025-03-06T08:42:32.573" v="10" actId="26606"/>
        <pc:sldMkLst>
          <pc:docMk/>
          <pc:sldMk cId="2832610589" sldId="258"/>
        </pc:sldMkLst>
        <pc:spChg chg="mod">
          <ac:chgData name="Anne Saari" userId="06911239-b8a8-4566-8071-18295be52f0e" providerId="ADAL" clId="{8A9F8EDE-6260-4DF1-8880-D296EE557449}" dt="2025-03-06T08:42:32.573" v="10" actId="26606"/>
          <ac:spMkLst>
            <pc:docMk/>
            <pc:sldMk cId="2832610589" sldId="258"/>
            <ac:spMk id="2" creationId="{45625FF0-2ADA-4718-9F13-0395B556DDC3}"/>
          </ac:spMkLst>
        </pc:spChg>
        <pc:spChg chg="mod">
          <ac:chgData name="Anne Saari" userId="06911239-b8a8-4566-8071-18295be52f0e" providerId="ADAL" clId="{8A9F8EDE-6260-4DF1-8880-D296EE557449}" dt="2025-03-06T08:42:32.573" v="10" actId="26606"/>
          <ac:spMkLst>
            <pc:docMk/>
            <pc:sldMk cId="2832610589" sldId="258"/>
            <ac:spMk id="3" creationId="{AB370220-A88D-4199-931D-DA202CA85C9A}"/>
          </ac:spMkLst>
        </pc:spChg>
        <pc:spChg chg="mod ord">
          <ac:chgData name="Anne Saari" userId="06911239-b8a8-4566-8071-18295be52f0e" providerId="ADAL" clId="{8A9F8EDE-6260-4DF1-8880-D296EE557449}" dt="2025-03-06T08:42:32.573" v="10" actId="26606"/>
          <ac:spMkLst>
            <pc:docMk/>
            <pc:sldMk cId="2832610589" sldId="258"/>
            <ac:spMk id="4" creationId="{7D46FAD7-0606-4CA6-B680-0B12E11B6C20}"/>
          </ac:spMkLst>
        </pc:spChg>
        <pc:spChg chg="mod">
          <ac:chgData name="Anne Saari" userId="06911239-b8a8-4566-8071-18295be52f0e" providerId="ADAL" clId="{8A9F8EDE-6260-4DF1-8880-D296EE557449}" dt="2025-03-06T08:42:32.573" v="10" actId="26606"/>
          <ac:spMkLst>
            <pc:docMk/>
            <pc:sldMk cId="2832610589" sldId="258"/>
            <ac:spMk id="3075" creationId="{4B2E3F6B-2452-43DB-9BA0-AF372E3BB025}"/>
          </ac:spMkLst>
        </pc:spChg>
        <pc:picChg chg="mod ord">
          <ac:chgData name="Anne Saari" userId="06911239-b8a8-4566-8071-18295be52f0e" providerId="ADAL" clId="{8A9F8EDE-6260-4DF1-8880-D296EE557449}" dt="2025-03-06T08:42:32.573" v="10" actId="26606"/>
          <ac:picMkLst>
            <pc:docMk/>
            <pc:sldMk cId="2832610589" sldId="258"/>
            <ac:picMk id="6" creationId="{DB7882C2-23BF-45AE-B0F4-851EF15C291D}"/>
          </ac:picMkLst>
        </pc:picChg>
      </pc:sldChg>
      <pc:sldChg chg="addSp modSp mod setBg">
        <pc:chgData name="Anne Saari" userId="06911239-b8a8-4566-8071-18295be52f0e" providerId="ADAL" clId="{8A9F8EDE-6260-4DF1-8880-D296EE557449}" dt="2025-03-06T08:42:42.272" v="11" actId="26606"/>
        <pc:sldMkLst>
          <pc:docMk/>
          <pc:sldMk cId="2868610200" sldId="259"/>
        </pc:sldMkLst>
        <pc:spChg chg="mod">
          <ac:chgData name="Anne Saari" userId="06911239-b8a8-4566-8071-18295be52f0e" providerId="ADAL" clId="{8A9F8EDE-6260-4DF1-8880-D296EE557449}" dt="2025-03-06T08:42:42.272" v="11" actId="26606"/>
          <ac:spMkLst>
            <pc:docMk/>
            <pc:sldMk cId="2868610200" sldId="259"/>
            <ac:spMk id="2" creationId="{45625FF0-2ADA-4718-9F13-0395B556DDC3}"/>
          </ac:spMkLst>
        </pc:spChg>
        <pc:spChg chg="mod">
          <ac:chgData name="Anne Saari" userId="06911239-b8a8-4566-8071-18295be52f0e" providerId="ADAL" clId="{8A9F8EDE-6260-4DF1-8880-D296EE557449}" dt="2025-03-06T08:42:42.272" v="11" actId="26606"/>
          <ac:spMkLst>
            <pc:docMk/>
            <pc:sldMk cId="2868610200" sldId="259"/>
            <ac:spMk id="3" creationId="{AB370220-A88D-4199-931D-DA202CA85C9A}"/>
          </ac:spMkLst>
        </pc:spChg>
        <pc:spChg chg="mod">
          <ac:chgData name="Anne Saari" userId="06911239-b8a8-4566-8071-18295be52f0e" providerId="ADAL" clId="{8A9F8EDE-6260-4DF1-8880-D296EE557449}" dt="2025-03-06T08:42:42.272" v="11" actId="26606"/>
          <ac:spMkLst>
            <pc:docMk/>
            <pc:sldMk cId="2868610200" sldId="259"/>
            <ac:spMk id="4" creationId="{7D46FAD7-0606-4CA6-B680-0B12E11B6C20}"/>
          </ac:spMkLst>
        </pc:spChg>
        <pc:spChg chg="mod">
          <ac:chgData name="Anne Saari" userId="06911239-b8a8-4566-8071-18295be52f0e" providerId="ADAL" clId="{8A9F8EDE-6260-4DF1-8880-D296EE557449}" dt="2025-03-06T08:42:42.272" v="11" actId="26606"/>
          <ac:spMkLst>
            <pc:docMk/>
            <pc:sldMk cId="2868610200" sldId="259"/>
            <ac:spMk id="3075" creationId="{4B2E3F6B-2452-43DB-9BA0-AF372E3BB025}"/>
          </ac:spMkLst>
        </pc:spChg>
        <pc:spChg chg="add">
          <ac:chgData name="Anne Saari" userId="06911239-b8a8-4566-8071-18295be52f0e" providerId="ADAL" clId="{8A9F8EDE-6260-4DF1-8880-D296EE557449}" dt="2025-03-06T08:42:42.272" v="11" actId="26606"/>
          <ac:spMkLst>
            <pc:docMk/>
            <pc:sldMk cId="2868610200" sldId="259"/>
            <ac:spMk id="3080" creationId="{04812C46-200A-4DEB-A05E-3ED6C68C2387}"/>
          </ac:spMkLst>
        </pc:spChg>
        <pc:spChg chg="add">
          <ac:chgData name="Anne Saari" userId="06911239-b8a8-4566-8071-18295be52f0e" providerId="ADAL" clId="{8A9F8EDE-6260-4DF1-8880-D296EE557449}" dt="2025-03-06T08:42:42.272" v="11" actId="26606"/>
          <ac:spMkLst>
            <pc:docMk/>
            <pc:sldMk cId="2868610200" sldId="259"/>
            <ac:spMk id="3082" creationId="{D1EA859B-E555-4109-94F3-6700E046E008}"/>
          </ac:spMkLst>
        </pc:spChg>
        <pc:picChg chg="mod ord">
          <ac:chgData name="Anne Saari" userId="06911239-b8a8-4566-8071-18295be52f0e" providerId="ADAL" clId="{8A9F8EDE-6260-4DF1-8880-D296EE557449}" dt="2025-03-06T08:42:42.272" v="11" actId="26606"/>
          <ac:picMkLst>
            <pc:docMk/>
            <pc:sldMk cId="2868610200" sldId="259"/>
            <ac:picMk id="6" creationId="{E95B57F6-FBA4-412C-BB6E-DBBDB9108578}"/>
          </ac:picMkLst>
        </pc:picChg>
      </pc:sldChg>
      <pc:sldChg chg="modSp mod">
        <pc:chgData name="Anne Saari" userId="06911239-b8a8-4566-8071-18295be52f0e" providerId="ADAL" clId="{8A9F8EDE-6260-4DF1-8880-D296EE557449}" dt="2025-03-06T08:47:42.279" v="73" actId="21"/>
        <pc:sldMkLst>
          <pc:docMk/>
          <pc:sldMk cId="3238292880" sldId="260"/>
        </pc:sldMkLst>
        <pc:spChg chg="mod">
          <ac:chgData name="Anne Saari" userId="06911239-b8a8-4566-8071-18295be52f0e" providerId="ADAL" clId="{8A9F8EDE-6260-4DF1-8880-D296EE557449}" dt="2025-03-06T08:47:42.279" v="73" actId="21"/>
          <ac:spMkLst>
            <pc:docMk/>
            <pc:sldMk cId="3238292880" sldId="260"/>
            <ac:spMk id="3075" creationId="{4B2E3F6B-2452-43DB-9BA0-AF372E3BB025}"/>
          </ac:spMkLst>
        </pc:spChg>
      </pc:sldChg>
      <pc:sldChg chg="addSp modSp mod setBg">
        <pc:chgData name="Anne Saari" userId="06911239-b8a8-4566-8071-18295be52f0e" providerId="ADAL" clId="{8A9F8EDE-6260-4DF1-8880-D296EE557449}" dt="2025-03-06T09:01:31.932" v="105" actId="26606"/>
        <pc:sldMkLst>
          <pc:docMk/>
          <pc:sldMk cId="2577298657" sldId="261"/>
        </pc:sldMkLst>
        <pc:spChg chg="mod">
          <ac:chgData name="Anne Saari" userId="06911239-b8a8-4566-8071-18295be52f0e" providerId="ADAL" clId="{8A9F8EDE-6260-4DF1-8880-D296EE557449}" dt="2025-03-06T09:01:31.932" v="105" actId="26606"/>
          <ac:spMkLst>
            <pc:docMk/>
            <pc:sldMk cId="2577298657" sldId="261"/>
            <ac:spMk id="2" creationId="{45625FF0-2ADA-4718-9F13-0395B556DDC3}"/>
          </ac:spMkLst>
        </pc:spChg>
        <pc:spChg chg="mod">
          <ac:chgData name="Anne Saari" userId="06911239-b8a8-4566-8071-18295be52f0e" providerId="ADAL" clId="{8A9F8EDE-6260-4DF1-8880-D296EE557449}" dt="2025-03-06T09:01:31.932" v="105" actId="26606"/>
          <ac:spMkLst>
            <pc:docMk/>
            <pc:sldMk cId="2577298657" sldId="261"/>
            <ac:spMk id="3" creationId="{AB370220-A88D-4199-931D-DA202CA85C9A}"/>
          </ac:spMkLst>
        </pc:spChg>
        <pc:spChg chg="mod">
          <ac:chgData name="Anne Saari" userId="06911239-b8a8-4566-8071-18295be52f0e" providerId="ADAL" clId="{8A9F8EDE-6260-4DF1-8880-D296EE557449}" dt="2025-03-06T09:01:31.932" v="105" actId="26606"/>
          <ac:spMkLst>
            <pc:docMk/>
            <pc:sldMk cId="2577298657" sldId="261"/>
            <ac:spMk id="4" creationId="{7D46FAD7-0606-4CA6-B680-0B12E11B6C20}"/>
          </ac:spMkLst>
        </pc:spChg>
        <pc:spChg chg="mod">
          <ac:chgData name="Anne Saari" userId="06911239-b8a8-4566-8071-18295be52f0e" providerId="ADAL" clId="{8A9F8EDE-6260-4DF1-8880-D296EE557449}" dt="2025-03-06T09:01:31.932" v="105" actId="26606"/>
          <ac:spMkLst>
            <pc:docMk/>
            <pc:sldMk cId="2577298657" sldId="261"/>
            <ac:spMk id="3075" creationId="{4B2E3F6B-2452-43DB-9BA0-AF372E3BB025}"/>
          </ac:spMkLst>
        </pc:spChg>
        <pc:spChg chg="add">
          <ac:chgData name="Anne Saari" userId="06911239-b8a8-4566-8071-18295be52f0e" providerId="ADAL" clId="{8A9F8EDE-6260-4DF1-8880-D296EE557449}" dt="2025-03-06T09:01:31.932" v="105" actId="26606"/>
          <ac:spMkLst>
            <pc:docMk/>
            <pc:sldMk cId="2577298657" sldId="261"/>
            <ac:spMk id="3080" creationId="{100EDD19-6802-4EC3-95CE-CFFAB042CFD6}"/>
          </ac:spMkLst>
        </pc:spChg>
        <pc:spChg chg="add">
          <ac:chgData name="Anne Saari" userId="06911239-b8a8-4566-8071-18295be52f0e" providerId="ADAL" clId="{8A9F8EDE-6260-4DF1-8880-D296EE557449}" dt="2025-03-06T09:01:31.932" v="105" actId="26606"/>
          <ac:spMkLst>
            <pc:docMk/>
            <pc:sldMk cId="2577298657" sldId="261"/>
            <ac:spMk id="3082" creationId="{DB17E863-922E-4C26-BD64-E8FD41D28661}"/>
          </ac:spMkLst>
        </pc:spChg>
      </pc:sldChg>
      <pc:sldChg chg="modSp">
        <pc:chgData name="Anne Saari" userId="06911239-b8a8-4566-8071-18295be52f0e" providerId="ADAL" clId="{8A9F8EDE-6260-4DF1-8880-D296EE557449}" dt="2025-03-06T09:00:44.028" v="104" actId="1076"/>
        <pc:sldMkLst>
          <pc:docMk/>
          <pc:sldMk cId="2045253432" sldId="262"/>
        </pc:sldMkLst>
        <pc:picChg chg="mod">
          <ac:chgData name="Anne Saari" userId="06911239-b8a8-4566-8071-18295be52f0e" providerId="ADAL" clId="{8A9F8EDE-6260-4DF1-8880-D296EE557449}" dt="2025-03-06T09:00:44.028" v="104" actId="1076"/>
          <ac:picMkLst>
            <pc:docMk/>
            <pc:sldMk cId="2045253432" sldId="262"/>
            <ac:picMk id="6" creationId="{91AF1435-39BC-434B-B532-BE8A67B12CF6}"/>
          </ac:picMkLst>
        </pc:picChg>
      </pc:sldChg>
      <pc:sldChg chg="delSp modSp mod setBg">
        <pc:chgData name="Anne Saari" userId="06911239-b8a8-4566-8071-18295be52f0e" providerId="ADAL" clId="{8A9F8EDE-6260-4DF1-8880-D296EE557449}" dt="2025-03-06T08:50:08.366" v="89" actId="478"/>
        <pc:sldMkLst>
          <pc:docMk/>
          <pc:sldMk cId="3431420000" sldId="263"/>
        </pc:sldMkLst>
        <pc:spChg chg="mod">
          <ac:chgData name="Anne Saari" userId="06911239-b8a8-4566-8071-18295be52f0e" providerId="ADAL" clId="{8A9F8EDE-6260-4DF1-8880-D296EE557449}" dt="2025-03-06T08:49:51.294" v="84" actId="1076"/>
          <ac:spMkLst>
            <pc:docMk/>
            <pc:sldMk cId="3431420000" sldId="263"/>
            <ac:spMk id="2" creationId="{45625FF0-2ADA-4718-9F13-0395B556DDC3}"/>
          </ac:spMkLst>
        </pc:spChg>
        <pc:spChg chg="del mod">
          <ac:chgData name="Anne Saari" userId="06911239-b8a8-4566-8071-18295be52f0e" providerId="ADAL" clId="{8A9F8EDE-6260-4DF1-8880-D296EE557449}" dt="2025-03-06T08:50:08.366" v="89" actId="478"/>
          <ac:spMkLst>
            <pc:docMk/>
            <pc:sldMk cId="3431420000" sldId="263"/>
            <ac:spMk id="3" creationId="{AB370220-A88D-4199-931D-DA202CA85C9A}"/>
          </ac:spMkLst>
        </pc:spChg>
        <pc:spChg chg="mod ord">
          <ac:chgData name="Anne Saari" userId="06911239-b8a8-4566-8071-18295be52f0e" providerId="ADAL" clId="{8A9F8EDE-6260-4DF1-8880-D296EE557449}" dt="2025-03-06T08:49:41.715" v="83" actId="26606"/>
          <ac:spMkLst>
            <pc:docMk/>
            <pc:sldMk cId="3431420000" sldId="263"/>
            <ac:spMk id="4" creationId="{7D46FAD7-0606-4CA6-B680-0B12E11B6C20}"/>
          </ac:spMkLst>
        </pc:spChg>
        <pc:spChg chg="mod">
          <ac:chgData name="Anne Saari" userId="06911239-b8a8-4566-8071-18295be52f0e" providerId="ADAL" clId="{8A9F8EDE-6260-4DF1-8880-D296EE557449}" dt="2025-03-06T08:50:03.101" v="87" actId="255"/>
          <ac:spMkLst>
            <pc:docMk/>
            <pc:sldMk cId="3431420000" sldId="263"/>
            <ac:spMk id="3075" creationId="{4B2E3F6B-2452-43DB-9BA0-AF372E3BB025}"/>
          </ac:spMkLst>
        </pc:spChg>
        <pc:picChg chg="mod ord">
          <ac:chgData name="Anne Saari" userId="06911239-b8a8-4566-8071-18295be52f0e" providerId="ADAL" clId="{8A9F8EDE-6260-4DF1-8880-D296EE557449}" dt="2025-03-06T08:49:41.715" v="83" actId="26606"/>
          <ac:picMkLst>
            <pc:docMk/>
            <pc:sldMk cId="3431420000" sldId="263"/>
            <ac:picMk id="6" creationId="{746771F3-2E03-4836-AA87-5274DA92E898}"/>
          </ac:picMkLst>
        </pc:picChg>
      </pc:sldChg>
      <pc:sldChg chg="addSp delSp modSp mod setBg">
        <pc:chgData name="Anne Saari" userId="06911239-b8a8-4566-8071-18295be52f0e" providerId="ADAL" clId="{8A9F8EDE-6260-4DF1-8880-D296EE557449}" dt="2025-03-06T09:02:27.185" v="107" actId="1076"/>
        <pc:sldMkLst>
          <pc:docMk/>
          <pc:sldMk cId="4022854466" sldId="264"/>
        </pc:sldMkLst>
        <pc:spChg chg="mod">
          <ac:chgData name="Anne Saari" userId="06911239-b8a8-4566-8071-18295be52f0e" providerId="ADAL" clId="{8A9F8EDE-6260-4DF1-8880-D296EE557449}" dt="2025-03-06T09:02:22.782" v="106" actId="26606"/>
          <ac:spMkLst>
            <pc:docMk/>
            <pc:sldMk cId="4022854466" sldId="264"/>
            <ac:spMk id="2" creationId="{45625FF0-2ADA-4718-9F13-0395B556DDC3}"/>
          </ac:spMkLst>
        </pc:spChg>
        <pc:spChg chg="mod">
          <ac:chgData name="Anne Saari" userId="06911239-b8a8-4566-8071-18295be52f0e" providerId="ADAL" clId="{8A9F8EDE-6260-4DF1-8880-D296EE557449}" dt="2025-03-06T09:02:22.782" v="106" actId="26606"/>
          <ac:spMkLst>
            <pc:docMk/>
            <pc:sldMk cId="4022854466" sldId="264"/>
            <ac:spMk id="3" creationId="{AB370220-A88D-4199-931D-DA202CA85C9A}"/>
          </ac:spMkLst>
        </pc:spChg>
        <pc:spChg chg="mod">
          <ac:chgData name="Anne Saari" userId="06911239-b8a8-4566-8071-18295be52f0e" providerId="ADAL" clId="{8A9F8EDE-6260-4DF1-8880-D296EE557449}" dt="2025-03-06T09:02:22.782" v="106" actId="26606"/>
          <ac:spMkLst>
            <pc:docMk/>
            <pc:sldMk cId="4022854466" sldId="264"/>
            <ac:spMk id="4" creationId="{7D46FAD7-0606-4CA6-B680-0B12E11B6C20}"/>
          </ac:spMkLst>
        </pc:spChg>
        <pc:spChg chg="mod">
          <ac:chgData name="Anne Saari" userId="06911239-b8a8-4566-8071-18295be52f0e" providerId="ADAL" clId="{8A9F8EDE-6260-4DF1-8880-D296EE557449}" dt="2025-03-06T09:02:27.185" v="107" actId="1076"/>
          <ac:spMkLst>
            <pc:docMk/>
            <pc:sldMk cId="4022854466" sldId="264"/>
            <ac:spMk id="3075" creationId="{4B2E3F6B-2452-43DB-9BA0-AF372E3BB025}"/>
          </ac:spMkLst>
        </pc:spChg>
        <pc:spChg chg="add del">
          <ac:chgData name="Anne Saari" userId="06911239-b8a8-4566-8071-18295be52f0e" providerId="ADAL" clId="{8A9F8EDE-6260-4DF1-8880-D296EE557449}" dt="2025-03-06T09:02:22.782" v="106" actId="26606"/>
          <ac:spMkLst>
            <pc:docMk/>
            <pc:sldMk cId="4022854466" sldId="264"/>
            <ac:spMk id="3080" creationId="{907EF6B7-1338-4443-8C46-6A318D952DFD}"/>
          </ac:spMkLst>
        </pc:spChg>
        <pc:spChg chg="add del">
          <ac:chgData name="Anne Saari" userId="06911239-b8a8-4566-8071-18295be52f0e" providerId="ADAL" clId="{8A9F8EDE-6260-4DF1-8880-D296EE557449}" dt="2025-03-06T09:02:22.782" v="106" actId="26606"/>
          <ac:spMkLst>
            <pc:docMk/>
            <pc:sldMk cId="4022854466" sldId="264"/>
            <ac:spMk id="3082" creationId="{DAAE4CDD-124C-4DCF-9584-B6033B545DD5}"/>
          </ac:spMkLst>
        </pc:spChg>
        <pc:spChg chg="add del">
          <ac:chgData name="Anne Saari" userId="06911239-b8a8-4566-8071-18295be52f0e" providerId="ADAL" clId="{8A9F8EDE-6260-4DF1-8880-D296EE557449}" dt="2025-03-06T09:02:22.782" v="106" actId="26606"/>
          <ac:spMkLst>
            <pc:docMk/>
            <pc:sldMk cId="4022854466" sldId="264"/>
            <ac:spMk id="3084" creationId="{081E4A58-353D-44AE-B2FC-2A74E2E400F7}"/>
          </ac:spMkLst>
        </pc:spChg>
        <pc:spChg chg="add">
          <ac:chgData name="Anne Saari" userId="06911239-b8a8-4566-8071-18295be52f0e" providerId="ADAL" clId="{8A9F8EDE-6260-4DF1-8880-D296EE557449}" dt="2025-03-06T09:02:22.782" v="106" actId="26606"/>
          <ac:spMkLst>
            <pc:docMk/>
            <pc:sldMk cId="4022854466" sldId="264"/>
            <ac:spMk id="3089" creationId="{100EDD19-6802-4EC3-95CE-CFFAB042CFD6}"/>
          </ac:spMkLst>
        </pc:spChg>
        <pc:spChg chg="add">
          <ac:chgData name="Anne Saari" userId="06911239-b8a8-4566-8071-18295be52f0e" providerId="ADAL" clId="{8A9F8EDE-6260-4DF1-8880-D296EE557449}" dt="2025-03-06T09:02:22.782" v="106" actId="26606"/>
          <ac:spMkLst>
            <pc:docMk/>
            <pc:sldMk cId="4022854466" sldId="264"/>
            <ac:spMk id="3091" creationId="{DB17E863-922E-4C26-BD64-E8FD41D28661}"/>
          </ac:spMkLst>
        </pc:spChg>
      </pc:sldChg>
      <pc:sldChg chg="modSp mod">
        <pc:chgData name="Anne Saari" userId="06911239-b8a8-4566-8071-18295be52f0e" providerId="ADAL" clId="{8A9F8EDE-6260-4DF1-8880-D296EE557449}" dt="2025-03-06T08:51:25.932" v="95" actId="113"/>
        <pc:sldMkLst>
          <pc:docMk/>
          <pc:sldMk cId="1552116170" sldId="265"/>
        </pc:sldMkLst>
        <pc:spChg chg="mod">
          <ac:chgData name="Anne Saari" userId="06911239-b8a8-4566-8071-18295be52f0e" providerId="ADAL" clId="{8A9F8EDE-6260-4DF1-8880-D296EE557449}" dt="2025-03-06T08:51:25.932" v="95" actId="113"/>
          <ac:spMkLst>
            <pc:docMk/>
            <pc:sldMk cId="1552116170" sldId="265"/>
            <ac:spMk id="3075" creationId="{4B2E3F6B-2452-43DB-9BA0-AF372E3BB025}"/>
          </ac:spMkLst>
        </pc:spChg>
      </pc:sldChg>
      <pc:sldChg chg="modSp mod">
        <pc:chgData name="Anne Saari" userId="06911239-b8a8-4566-8071-18295be52f0e" providerId="ADAL" clId="{8A9F8EDE-6260-4DF1-8880-D296EE557449}" dt="2025-03-06T09:04:32.837" v="108" actId="113"/>
        <pc:sldMkLst>
          <pc:docMk/>
          <pc:sldMk cId="1865023053" sldId="266"/>
        </pc:sldMkLst>
        <pc:spChg chg="mod">
          <ac:chgData name="Anne Saari" userId="06911239-b8a8-4566-8071-18295be52f0e" providerId="ADAL" clId="{8A9F8EDE-6260-4DF1-8880-D296EE557449}" dt="2025-03-06T09:04:32.837" v="108" actId="113"/>
          <ac:spMkLst>
            <pc:docMk/>
            <pc:sldMk cId="1865023053" sldId="266"/>
            <ac:spMk id="3075" creationId="{4B2E3F6B-2452-43DB-9BA0-AF372E3BB025}"/>
          </ac:spMkLst>
        </pc:spChg>
      </pc:sldChg>
      <pc:sldChg chg="addSp modSp mod setBg">
        <pc:chgData name="Anne Saari" userId="06911239-b8a8-4566-8071-18295be52f0e" providerId="ADAL" clId="{8A9F8EDE-6260-4DF1-8880-D296EE557449}" dt="2025-03-06T08:52:12.145" v="98" actId="255"/>
        <pc:sldMkLst>
          <pc:docMk/>
          <pc:sldMk cId="3654419127" sldId="267"/>
        </pc:sldMkLst>
        <pc:spChg chg="mod">
          <ac:chgData name="Anne Saari" userId="06911239-b8a8-4566-8071-18295be52f0e" providerId="ADAL" clId="{8A9F8EDE-6260-4DF1-8880-D296EE557449}" dt="2025-03-06T08:51:44.253" v="96" actId="26606"/>
          <ac:spMkLst>
            <pc:docMk/>
            <pc:sldMk cId="3654419127" sldId="267"/>
            <ac:spMk id="2" creationId="{45625FF0-2ADA-4718-9F13-0395B556DDC3}"/>
          </ac:spMkLst>
        </pc:spChg>
        <pc:spChg chg="mod">
          <ac:chgData name="Anne Saari" userId="06911239-b8a8-4566-8071-18295be52f0e" providerId="ADAL" clId="{8A9F8EDE-6260-4DF1-8880-D296EE557449}" dt="2025-03-06T08:51:44.253" v="96" actId="26606"/>
          <ac:spMkLst>
            <pc:docMk/>
            <pc:sldMk cId="3654419127" sldId="267"/>
            <ac:spMk id="3" creationId="{AB370220-A88D-4199-931D-DA202CA85C9A}"/>
          </ac:spMkLst>
        </pc:spChg>
        <pc:spChg chg="mod">
          <ac:chgData name="Anne Saari" userId="06911239-b8a8-4566-8071-18295be52f0e" providerId="ADAL" clId="{8A9F8EDE-6260-4DF1-8880-D296EE557449}" dt="2025-03-06T08:51:44.253" v="96" actId="26606"/>
          <ac:spMkLst>
            <pc:docMk/>
            <pc:sldMk cId="3654419127" sldId="267"/>
            <ac:spMk id="4" creationId="{7D46FAD7-0606-4CA6-B680-0B12E11B6C20}"/>
          </ac:spMkLst>
        </pc:spChg>
        <pc:spChg chg="mod">
          <ac:chgData name="Anne Saari" userId="06911239-b8a8-4566-8071-18295be52f0e" providerId="ADAL" clId="{8A9F8EDE-6260-4DF1-8880-D296EE557449}" dt="2025-03-06T08:52:12.145" v="98" actId="255"/>
          <ac:spMkLst>
            <pc:docMk/>
            <pc:sldMk cId="3654419127" sldId="267"/>
            <ac:spMk id="3075" creationId="{4B2E3F6B-2452-43DB-9BA0-AF372E3BB025}"/>
          </ac:spMkLst>
        </pc:spChg>
        <pc:spChg chg="add">
          <ac:chgData name="Anne Saari" userId="06911239-b8a8-4566-8071-18295be52f0e" providerId="ADAL" clId="{8A9F8EDE-6260-4DF1-8880-D296EE557449}" dt="2025-03-06T08:51:44.253" v="96" actId="26606"/>
          <ac:spMkLst>
            <pc:docMk/>
            <pc:sldMk cId="3654419127" sldId="267"/>
            <ac:spMk id="3080" creationId="{C0763A76-9F1C-4FC5-82B7-DD475DA461B2}"/>
          </ac:spMkLst>
        </pc:spChg>
        <pc:spChg chg="add">
          <ac:chgData name="Anne Saari" userId="06911239-b8a8-4566-8071-18295be52f0e" providerId="ADAL" clId="{8A9F8EDE-6260-4DF1-8880-D296EE557449}" dt="2025-03-06T08:51:44.253" v="96" actId="26606"/>
          <ac:spMkLst>
            <pc:docMk/>
            <pc:sldMk cId="3654419127" sldId="267"/>
            <ac:spMk id="3082" creationId="{E81BF4F6-F2CF-4984-9D14-D6966D92F99F}"/>
          </ac:spMkLst>
        </pc:spChg>
        <pc:picChg chg="mod ord">
          <ac:chgData name="Anne Saari" userId="06911239-b8a8-4566-8071-18295be52f0e" providerId="ADAL" clId="{8A9F8EDE-6260-4DF1-8880-D296EE557449}" dt="2025-03-06T08:51:44.253" v="96" actId="26606"/>
          <ac:picMkLst>
            <pc:docMk/>
            <pc:sldMk cId="3654419127" sldId="267"/>
            <ac:picMk id="6" creationId="{C5299C6B-D565-4D1A-9BFC-BE633F19B59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251B72-27CE-40BA-9C7A-A17EE35F0844}" type="datetimeFigureOut">
              <a:rPr lang="fi-FI" smtClean="0"/>
              <a:t>6.3.2025</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9EC046-1BB7-4E45-8F24-472DD13F5666}" type="slidenum">
              <a:rPr lang="fi-FI" smtClean="0"/>
              <a:t>‹#›</a:t>
            </a:fld>
            <a:endParaRPr lang="fi-FI"/>
          </a:p>
        </p:txBody>
      </p:sp>
    </p:spTree>
    <p:extLst>
      <p:ext uri="{BB962C8B-B14F-4D97-AF65-F5344CB8AC3E}">
        <p14:creationId xmlns:p14="http://schemas.microsoft.com/office/powerpoint/2010/main" val="2210709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328B0DB0-714D-4942-B3F0-071849A47112}"/>
              </a:ext>
            </a:extLst>
          </p:cNvPr>
          <p:cNvSpPr>
            <a:spLocks noGrp="1"/>
          </p:cNvSpPr>
          <p:nvPr>
            <p:ph type="dt" sz="half" idx="10"/>
          </p:nvPr>
        </p:nvSpPr>
        <p:spPr/>
        <p:txBody>
          <a:bodyPr/>
          <a:lstStyle>
            <a:lvl1pPr>
              <a:defRPr/>
            </a:lvl1pPr>
          </a:lstStyle>
          <a:p>
            <a:pPr>
              <a:defRPr/>
            </a:pPr>
            <a:fld id="{82193ED2-A06B-462B-B18D-B78FF61096AB}" type="datetime1">
              <a:rPr lang="fi-FI" smtClean="0"/>
              <a:t>6.3.2025</a:t>
            </a:fld>
            <a:endParaRPr lang="fi-FI"/>
          </a:p>
        </p:txBody>
      </p:sp>
      <p:sp>
        <p:nvSpPr>
          <p:cNvPr id="5" name="Alatunnisteen paikkamerkki 4">
            <a:extLst>
              <a:ext uri="{FF2B5EF4-FFF2-40B4-BE49-F238E27FC236}">
                <a16:creationId xmlns:a16="http://schemas.microsoft.com/office/drawing/2014/main" id="{2DC707A0-A39C-4F26-82CD-CD00F91F69D6}"/>
              </a:ext>
            </a:extLst>
          </p:cNvPr>
          <p:cNvSpPr>
            <a:spLocks noGrp="1"/>
          </p:cNvSpPr>
          <p:nvPr>
            <p:ph type="ftr" sz="quarter" idx="11"/>
          </p:nvPr>
        </p:nvSpPr>
        <p:spPr/>
        <p:txBody>
          <a:bodyPr/>
          <a:lstStyle>
            <a:lvl1pPr>
              <a:defRPr/>
            </a:lvl1pPr>
          </a:lstStyle>
          <a:p>
            <a:pPr>
              <a:defRPr/>
            </a:pPr>
            <a:r>
              <a:rPr lang="fi-FI"/>
              <a:t>13. Buddhalaisuus luostareissa ja kansan keskuudessa</a:t>
            </a:r>
          </a:p>
        </p:txBody>
      </p:sp>
      <p:sp>
        <p:nvSpPr>
          <p:cNvPr id="6" name="Dian numeron paikkamerkki 5">
            <a:extLst>
              <a:ext uri="{FF2B5EF4-FFF2-40B4-BE49-F238E27FC236}">
                <a16:creationId xmlns:a16="http://schemas.microsoft.com/office/drawing/2014/main" id="{C496EA5F-C6A1-4ECC-B2D1-BC45C4EB920C}"/>
              </a:ext>
            </a:extLst>
          </p:cNvPr>
          <p:cNvSpPr>
            <a:spLocks noGrp="1"/>
          </p:cNvSpPr>
          <p:nvPr>
            <p:ph type="sldNum" sz="quarter" idx="12"/>
          </p:nvPr>
        </p:nvSpPr>
        <p:spPr/>
        <p:txBody>
          <a:bodyPr/>
          <a:lstStyle>
            <a:lvl1pPr>
              <a:defRPr/>
            </a:lvl1pPr>
          </a:lstStyle>
          <a:p>
            <a:pPr>
              <a:defRPr/>
            </a:pPr>
            <a:fld id="{0AD52959-2333-471C-8BD5-D73F1AEEC588}" type="slidenum">
              <a:rPr lang="fi-FI"/>
              <a:pPr>
                <a:defRPr/>
              </a:pPr>
              <a:t>‹#›</a:t>
            </a:fld>
            <a:endParaRPr lang="fi-FI"/>
          </a:p>
        </p:txBody>
      </p:sp>
    </p:spTree>
    <p:extLst>
      <p:ext uri="{BB962C8B-B14F-4D97-AF65-F5344CB8AC3E}">
        <p14:creationId xmlns:p14="http://schemas.microsoft.com/office/powerpoint/2010/main" val="1915066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BBBC0CDC-B2E4-4A41-B3A8-90B22D14EFC4}"/>
              </a:ext>
            </a:extLst>
          </p:cNvPr>
          <p:cNvSpPr>
            <a:spLocks noGrp="1"/>
          </p:cNvSpPr>
          <p:nvPr>
            <p:ph type="dt" sz="half" idx="10"/>
          </p:nvPr>
        </p:nvSpPr>
        <p:spPr/>
        <p:txBody>
          <a:bodyPr/>
          <a:lstStyle>
            <a:lvl1pPr>
              <a:defRPr/>
            </a:lvl1pPr>
          </a:lstStyle>
          <a:p>
            <a:pPr>
              <a:defRPr/>
            </a:pPr>
            <a:fld id="{DE975BCD-C590-4ED1-906F-69A9F7BBA0EA}" type="datetime1">
              <a:rPr lang="fi-FI" smtClean="0"/>
              <a:t>6.3.2025</a:t>
            </a:fld>
            <a:endParaRPr lang="fi-FI"/>
          </a:p>
        </p:txBody>
      </p:sp>
      <p:sp>
        <p:nvSpPr>
          <p:cNvPr id="5" name="Alatunnisteen paikkamerkki 4">
            <a:extLst>
              <a:ext uri="{FF2B5EF4-FFF2-40B4-BE49-F238E27FC236}">
                <a16:creationId xmlns:a16="http://schemas.microsoft.com/office/drawing/2014/main" id="{D34DCEAF-0DCB-4DCD-99F3-820A7FBB6547}"/>
              </a:ext>
            </a:extLst>
          </p:cNvPr>
          <p:cNvSpPr>
            <a:spLocks noGrp="1"/>
          </p:cNvSpPr>
          <p:nvPr>
            <p:ph type="ftr" sz="quarter" idx="11"/>
          </p:nvPr>
        </p:nvSpPr>
        <p:spPr/>
        <p:txBody>
          <a:bodyPr/>
          <a:lstStyle>
            <a:lvl1pPr>
              <a:defRPr/>
            </a:lvl1pPr>
          </a:lstStyle>
          <a:p>
            <a:pPr>
              <a:defRPr/>
            </a:pPr>
            <a:r>
              <a:rPr lang="fi-FI"/>
              <a:t>13. Buddhalaisuus luostareissa ja kansan keskuudessa</a:t>
            </a:r>
          </a:p>
        </p:txBody>
      </p:sp>
      <p:sp>
        <p:nvSpPr>
          <p:cNvPr id="6" name="Dian numeron paikkamerkki 5">
            <a:extLst>
              <a:ext uri="{FF2B5EF4-FFF2-40B4-BE49-F238E27FC236}">
                <a16:creationId xmlns:a16="http://schemas.microsoft.com/office/drawing/2014/main" id="{F23DE28B-6A38-448D-9294-E8A4F63E94B1}"/>
              </a:ext>
            </a:extLst>
          </p:cNvPr>
          <p:cNvSpPr>
            <a:spLocks noGrp="1"/>
          </p:cNvSpPr>
          <p:nvPr>
            <p:ph type="sldNum" sz="quarter" idx="12"/>
          </p:nvPr>
        </p:nvSpPr>
        <p:spPr/>
        <p:txBody>
          <a:bodyPr/>
          <a:lstStyle>
            <a:lvl1pPr>
              <a:defRPr/>
            </a:lvl1pPr>
          </a:lstStyle>
          <a:p>
            <a:pPr>
              <a:defRPr/>
            </a:pPr>
            <a:fld id="{72F13331-8653-43C8-9822-FB20E43CF9A1}" type="slidenum">
              <a:rPr lang="fi-FI"/>
              <a:pPr>
                <a:defRPr/>
              </a:pPr>
              <a:t>‹#›</a:t>
            </a:fld>
            <a:endParaRPr lang="fi-FI"/>
          </a:p>
        </p:txBody>
      </p:sp>
    </p:spTree>
    <p:extLst>
      <p:ext uri="{BB962C8B-B14F-4D97-AF65-F5344CB8AC3E}">
        <p14:creationId xmlns:p14="http://schemas.microsoft.com/office/powerpoint/2010/main" val="1522450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C1160CE1-60C2-4D2A-B118-66EF38BE6734}"/>
              </a:ext>
            </a:extLst>
          </p:cNvPr>
          <p:cNvSpPr>
            <a:spLocks noGrp="1"/>
          </p:cNvSpPr>
          <p:nvPr>
            <p:ph type="dt" sz="half" idx="10"/>
          </p:nvPr>
        </p:nvSpPr>
        <p:spPr/>
        <p:txBody>
          <a:bodyPr/>
          <a:lstStyle>
            <a:lvl1pPr>
              <a:defRPr/>
            </a:lvl1pPr>
          </a:lstStyle>
          <a:p>
            <a:pPr>
              <a:defRPr/>
            </a:pPr>
            <a:fld id="{85698917-2E68-4A28-A58E-6FBA5744276E}" type="datetime1">
              <a:rPr lang="fi-FI" smtClean="0"/>
              <a:t>6.3.2025</a:t>
            </a:fld>
            <a:endParaRPr lang="fi-FI"/>
          </a:p>
        </p:txBody>
      </p:sp>
      <p:sp>
        <p:nvSpPr>
          <p:cNvPr id="5" name="Alatunnisteen paikkamerkki 4">
            <a:extLst>
              <a:ext uri="{FF2B5EF4-FFF2-40B4-BE49-F238E27FC236}">
                <a16:creationId xmlns:a16="http://schemas.microsoft.com/office/drawing/2014/main" id="{61F67DC0-D192-41D8-8EF3-D7F120C4734D}"/>
              </a:ext>
            </a:extLst>
          </p:cNvPr>
          <p:cNvSpPr>
            <a:spLocks noGrp="1"/>
          </p:cNvSpPr>
          <p:nvPr>
            <p:ph type="ftr" sz="quarter" idx="11"/>
          </p:nvPr>
        </p:nvSpPr>
        <p:spPr/>
        <p:txBody>
          <a:bodyPr/>
          <a:lstStyle>
            <a:lvl1pPr>
              <a:defRPr/>
            </a:lvl1pPr>
          </a:lstStyle>
          <a:p>
            <a:pPr>
              <a:defRPr/>
            </a:pPr>
            <a:r>
              <a:rPr lang="fi-FI"/>
              <a:t>13. Buddhalaisuus luostareissa ja kansan keskuudessa</a:t>
            </a:r>
          </a:p>
        </p:txBody>
      </p:sp>
      <p:sp>
        <p:nvSpPr>
          <p:cNvPr id="6" name="Dian numeron paikkamerkki 5">
            <a:extLst>
              <a:ext uri="{FF2B5EF4-FFF2-40B4-BE49-F238E27FC236}">
                <a16:creationId xmlns:a16="http://schemas.microsoft.com/office/drawing/2014/main" id="{35802C89-204C-4A25-AD71-13353D35CE84}"/>
              </a:ext>
            </a:extLst>
          </p:cNvPr>
          <p:cNvSpPr>
            <a:spLocks noGrp="1"/>
          </p:cNvSpPr>
          <p:nvPr>
            <p:ph type="sldNum" sz="quarter" idx="12"/>
          </p:nvPr>
        </p:nvSpPr>
        <p:spPr/>
        <p:txBody>
          <a:bodyPr/>
          <a:lstStyle>
            <a:lvl1pPr>
              <a:defRPr/>
            </a:lvl1pPr>
          </a:lstStyle>
          <a:p>
            <a:pPr>
              <a:defRPr/>
            </a:pPr>
            <a:fld id="{8594E661-F3A9-4381-BAE1-A1A8773D1572}" type="slidenum">
              <a:rPr lang="fi-FI"/>
              <a:pPr>
                <a:defRPr/>
              </a:pPr>
              <a:t>‹#›</a:t>
            </a:fld>
            <a:endParaRPr lang="fi-FI"/>
          </a:p>
        </p:txBody>
      </p:sp>
    </p:spTree>
    <p:extLst>
      <p:ext uri="{BB962C8B-B14F-4D97-AF65-F5344CB8AC3E}">
        <p14:creationId xmlns:p14="http://schemas.microsoft.com/office/powerpoint/2010/main" val="1685892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AC9200AB-15F9-4B69-8522-367850418809}"/>
              </a:ext>
            </a:extLst>
          </p:cNvPr>
          <p:cNvSpPr>
            <a:spLocks noGrp="1"/>
          </p:cNvSpPr>
          <p:nvPr>
            <p:ph type="dt" sz="half" idx="10"/>
          </p:nvPr>
        </p:nvSpPr>
        <p:spPr/>
        <p:txBody>
          <a:bodyPr/>
          <a:lstStyle>
            <a:lvl1pPr>
              <a:defRPr/>
            </a:lvl1pPr>
          </a:lstStyle>
          <a:p>
            <a:pPr>
              <a:defRPr/>
            </a:pPr>
            <a:fld id="{DD9302B2-9813-46B7-90FF-8E3757917CC0}" type="datetime1">
              <a:rPr lang="fi-FI" smtClean="0"/>
              <a:t>6.3.2025</a:t>
            </a:fld>
            <a:endParaRPr lang="fi-FI"/>
          </a:p>
        </p:txBody>
      </p:sp>
      <p:sp>
        <p:nvSpPr>
          <p:cNvPr id="5" name="Alatunnisteen paikkamerkki 4">
            <a:extLst>
              <a:ext uri="{FF2B5EF4-FFF2-40B4-BE49-F238E27FC236}">
                <a16:creationId xmlns:a16="http://schemas.microsoft.com/office/drawing/2014/main" id="{BEC3A185-7F0B-4ACE-BBEE-4A613881909D}"/>
              </a:ext>
            </a:extLst>
          </p:cNvPr>
          <p:cNvSpPr>
            <a:spLocks noGrp="1"/>
          </p:cNvSpPr>
          <p:nvPr>
            <p:ph type="ftr" sz="quarter" idx="11"/>
          </p:nvPr>
        </p:nvSpPr>
        <p:spPr/>
        <p:txBody>
          <a:bodyPr/>
          <a:lstStyle>
            <a:lvl1pPr>
              <a:defRPr/>
            </a:lvl1pPr>
          </a:lstStyle>
          <a:p>
            <a:pPr>
              <a:defRPr/>
            </a:pPr>
            <a:r>
              <a:rPr lang="fi-FI"/>
              <a:t>13. Buddhalaisuus luostareissa ja kansan keskuudessa</a:t>
            </a:r>
          </a:p>
        </p:txBody>
      </p:sp>
      <p:sp>
        <p:nvSpPr>
          <p:cNvPr id="6" name="Dian numeron paikkamerkki 5">
            <a:extLst>
              <a:ext uri="{FF2B5EF4-FFF2-40B4-BE49-F238E27FC236}">
                <a16:creationId xmlns:a16="http://schemas.microsoft.com/office/drawing/2014/main" id="{BEDCC385-2570-4919-BCB0-4066596E2AA1}"/>
              </a:ext>
            </a:extLst>
          </p:cNvPr>
          <p:cNvSpPr>
            <a:spLocks noGrp="1"/>
          </p:cNvSpPr>
          <p:nvPr>
            <p:ph type="sldNum" sz="quarter" idx="12"/>
          </p:nvPr>
        </p:nvSpPr>
        <p:spPr/>
        <p:txBody>
          <a:bodyPr/>
          <a:lstStyle>
            <a:lvl1pPr>
              <a:defRPr/>
            </a:lvl1pPr>
          </a:lstStyle>
          <a:p>
            <a:pPr>
              <a:defRPr/>
            </a:pPr>
            <a:fld id="{2901FB1B-E8C8-4B5E-B1C1-0BFDAE84AB66}" type="slidenum">
              <a:rPr lang="fi-FI"/>
              <a:pPr>
                <a:defRPr/>
              </a:pPr>
              <a:t>‹#›</a:t>
            </a:fld>
            <a:endParaRPr lang="fi-FI"/>
          </a:p>
        </p:txBody>
      </p:sp>
    </p:spTree>
    <p:extLst>
      <p:ext uri="{BB962C8B-B14F-4D97-AF65-F5344CB8AC3E}">
        <p14:creationId xmlns:p14="http://schemas.microsoft.com/office/powerpoint/2010/main" val="860788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2EF15B99-E9C6-4283-AEC2-84D98F549982}"/>
              </a:ext>
            </a:extLst>
          </p:cNvPr>
          <p:cNvSpPr>
            <a:spLocks noGrp="1"/>
          </p:cNvSpPr>
          <p:nvPr>
            <p:ph type="dt" sz="half" idx="10"/>
          </p:nvPr>
        </p:nvSpPr>
        <p:spPr/>
        <p:txBody>
          <a:bodyPr/>
          <a:lstStyle>
            <a:lvl1pPr>
              <a:defRPr/>
            </a:lvl1pPr>
          </a:lstStyle>
          <a:p>
            <a:pPr>
              <a:defRPr/>
            </a:pPr>
            <a:fld id="{955F5ABC-392B-4D0B-B82E-D353EE4740EC}" type="datetime1">
              <a:rPr lang="fi-FI" smtClean="0"/>
              <a:t>6.3.2025</a:t>
            </a:fld>
            <a:endParaRPr lang="fi-FI"/>
          </a:p>
        </p:txBody>
      </p:sp>
      <p:sp>
        <p:nvSpPr>
          <p:cNvPr id="5" name="Alatunnisteen paikkamerkki 4">
            <a:extLst>
              <a:ext uri="{FF2B5EF4-FFF2-40B4-BE49-F238E27FC236}">
                <a16:creationId xmlns:a16="http://schemas.microsoft.com/office/drawing/2014/main" id="{843E1310-6A79-4BDB-8D36-3FF3B87FB603}"/>
              </a:ext>
            </a:extLst>
          </p:cNvPr>
          <p:cNvSpPr>
            <a:spLocks noGrp="1"/>
          </p:cNvSpPr>
          <p:nvPr>
            <p:ph type="ftr" sz="quarter" idx="11"/>
          </p:nvPr>
        </p:nvSpPr>
        <p:spPr/>
        <p:txBody>
          <a:bodyPr/>
          <a:lstStyle>
            <a:lvl1pPr>
              <a:defRPr/>
            </a:lvl1pPr>
          </a:lstStyle>
          <a:p>
            <a:pPr>
              <a:defRPr/>
            </a:pPr>
            <a:r>
              <a:rPr lang="fi-FI"/>
              <a:t>13. Buddhalaisuus luostareissa ja kansan keskuudessa</a:t>
            </a:r>
          </a:p>
        </p:txBody>
      </p:sp>
      <p:sp>
        <p:nvSpPr>
          <p:cNvPr id="6" name="Dian numeron paikkamerkki 5">
            <a:extLst>
              <a:ext uri="{FF2B5EF4-FFF2-40B4-BE49-F238E27FC236}">
                <a16:creationId xmlns:a16="http://schemas.microsoft.com/office/drawing/2014/main" id="{1F308A27-1B83-40A1-9376-89239C901B34}"/>
              </a:ext>
            </a:extLst>
          </p:cNvPr>
          <p:cNvSpPr>
            <a:spLocks noGrp="1"/>
          </p:cNvSpPr>
          <p:nvPr>
            <p:ph type="sldNum" sz="quarter" idx="12"/>
          </p:nvPr>
        </p:nvSpPr>
        <p:spPr/>
        <p:txBody>
          <a:bodyPr/>
          <a:lstStyle>
            <a:lvl1pPr>
              <a:defRPr/>
            </a:lvl1pPr>
          </a:lstStyle>
          <a:p>
            <a:pPr>
              <a:defRPr/>
            </a:pPr>
            <a:fld id="{E916C3E0-6CEA-4058-931F-EEEE5E3076D5}" type="slidenum">
              <a:rPr lang="fi-FI"/>
              <a:pPr>
                <a:defRPr/>
              </a:pPr>
              <a:t>‹#›</a:t>
            </a:fld>
            <a:endParaRPr lang="fi-FI"/>
          </a:p>
        </p:txBody>
      </p:sp>
    </p:spTree>
    <p:extLst>
      <p:ext uri="{BB962C8B-B14F-4D97-AF65-F5344CB8AC3E}">
        <p14:creationId xmlns:p14="http://schemas.microsoft.com/office/powerpoint/2010/main" val="2861076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Sisällön paikkamerkki 2"/>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a:extLst>
              <a:ext uri="{FF2B5EF4-FFF2-40B4-BE49-F238E27FC236}">
                <a16:creationId xmlns:a16="http://schemas.microsoft.com/office/drawing/2014/main" id="{11F5300B-6543-4872-921F-3E94D0721FEE}"/>
              </a:ext>
            </a:extLst>
          </p:cNvPr>
          <p:cNvSpPr>
            <a:spLocks noGrp="1"/>
          </p:cNvSpPr>
          <p:nvPr>
            <p:ph type="dt" sz="half" idx="10"/>
          </p:nvPr>
        </p:nvSpPr>
        <p:spPr/>
        <p:txBody>
          <a:bodyPr/>
          <a:lstStyle>
            <a:lvl1pPr>
              <a:defRPr/>
            </a:lvl1pPr>
          </a:lstStyle>
          <a:p>
            <a:pPr>
              <a:defRPr/>
            </a:pPr>
            <a:fld id="{DB935CF2-7221-4A97-A93E-CF16D0C5B156}" type="datetime1">
              <a:rPr lang="fi-FI" smtClean="0"/>
              <a:t>6.3.2025</a:t>
            </a:fld>
            <a:endParaRPr lang="fi-FI"/>
          </a:p>
        </p:txBody>
      </p:sp>
      <p:sp>
        <p:nvSpPr>
          <p:cNvPr id="6" name="Alatunnisteen paikkamerkki 4">
            <a:extLst>
              <a:ext uri="{FF2B5EF4-FFF2-40B4-BE49-F238E27FC236}">
                <a16:creationId xmlns:a16="http://schemas.microsoft.com/office/drawing/2014/main" id="{A3DB2936-B3DE-4AE1-A618-D0B2F931546B}"/>
              </a:ext>
            </a:extLst>
          </p:cNvPr>
          <p:cNvSpPr>
            <a:spLocks noGrp="1"/>
          </p:cNvSpPr>
          <p:nvPr>
            <p:ph type="ftr" sz="quarter" idx="11"/>
          </p:nvPr>
        </p:nvSpPr>
        <p:spPr/>
        <p:txBody>
          <a:bodyPr/>
          <a:lstStyle>
            <a:lvl1pPr>
              <a:defRPr/>
            </a:lvl1pPr>
          </a:lstStyle>
          <a:p>
            <a:pPr>
              <a:defRPr/>
            </a:pPr>
            <a:r>
              <a:rPr lang="fi-FI"/>
              <a:t>13. Buddhalaisuus luostareissa ja kansan keskuudessa</a:t>
            </a:r>
          </a:p>
        </p:txBody>
      </p:sp>
      <p:sp>
        <p:nvSpPr>
          <p:cNvPr id="7" name="Dian numeron paikkamerkki 5">
            <a:extLst>
              <a:ext uri="{FF2B5EF4-FFF2-40B4-BE49-F238E27FC236}">
                <a16:creationId xmlns:a16="http://schemas.microsoft.com/office/drawing/2014/main" id="{6CADAEFC-99F6-4E28-A64B-2B24D1310E4B}"/>
              </a:ext>
            </a:extLst>
          </p:cNvPr>
          <p:cNvSpPr>
            <a:spLocks noGrp="1"/>
          </p:cNvSpPr>
          <p:nvPr>
            <p:ph type="sldNum" sz="quarter" idx="12"/>
          </p:nvPr>
        </p:nvSpPr>
        <p:spPr/>
        <p:txBody>
          <a:bodyPr/>
          <a:lstStyle>
            <a:lvl1pPr>
              <a:defRPr/>
            </a:lvl1pPr>
          </a:lstStyle>
          <a:p>
            <a:pPr>
              <a:defRPr/>
            </a:pPr>
            <a:fld id="{36BDFBB9-9B24-4BF5-828E-D0A91B1327CD}" type="slidenum">
              <a:rPr lang="fi-FI"/>
              <a:pPr>
                <a:defRPr/>
              </a:pPr>
              <a:t>‹#›</a:t>
            </a:fld>
            <a:endParaRPr lang="fi-FI"/>
          </a:p>
        </p:txBody>
      </p:sp>
    </p:spTree>
    <p:extLst>
      <p:ext uri="{BB962C8B-B14F-4D97-AF65-F5344CB8AC3E}">
        <p14:creationId xmlns:p14="http://schemas.microsoft.com/office/powerpoint/2010/main" val="978513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3">
            <a:extLst>
              <a:ext uri="{FF2B5EF4-FFF2-40B4-BE49-F238E27FC236}">
                <a16:creationId xmlns:a16="http://schemas.microsoft.com/office/drawing/2014/main" id="{7708C4E4-3B30-4811-9D8D-36BAEF346FBC}"/>
              </a:ext>
            </a:extLst>
          </p:cNvPr>
          <p:cNvSpPr>
            <a:spLocks noGrp="1"/>
          </p:cNvSpPr>
          <p:nvPr>
            <p:ph type="dt" sz="half" idx="10"/>
          </p:nvPr>
        </p:nvSpPr>
        <p:spPr/>
        <p:txBody>
          <a:bodyPr/>
          <a:lstStyle>
            <a:lvl1pPr>
              <a:defRPr/>
            </a:lvl1pPr>
          </a:lstStyle>
          <a:p>
            <a:pPr>
              <a:defRPr/>
            </a:pPr>
            <a:fld id="{0EFB4939-7C75-471F-9EE4-EC6EB0D056FE}" type="datetime1">
              <a:rPr lang="fi-FI" smtClean="0"/>
              <a:t>6.3.2025</a:t>
            </a:fld>
            <a:endParaRPr lang="fi-FI"/>
          </a:p>
        </p:txBody>
      </p:sp>
      <p:sp>
        <p:nvSpPr>
          <p:cNvPr id="8" name="Alatunnisteen paikkamerkki 4">
            <a:extLst>
              <a:ext uri="{FF2B5EF4-FFF2-40B4-BE49-F238E27FC236}">
                <a16:creationId xmlns:a16="http://schemas.microsoft.com/office/drawing/2014/main" id="{280BD086-619A-47AA-9420-14FE939D038B}"/>
              </a:ext>
            </a:extLst>
          </p:cNvPr>
          <p:cNvSpPr>
            <a:spLocks noGrp="1"/>
          </p:cNvSpPr>
          <p:nvPr>
            <p:ph type="ftr" sz="quarter" idx="11"/>
          </p:nvPr>
        </p:nvSpPr>
        <p:spPr/>
        <p:txBody>
          <a:bodyPr/>
          <a:lstStyle>
            <a:lvl1pPr>
              <a:defRPr/>
            </a:lvl1pPr>
          </a:lstStyle>
          <a:p>
            <a:pPr>
              <a:defRPr/>
            </a:pPr>
            <a:r>
              <a:rPr lang="fi-FI"/>
              <a:t>13. Buddhalaisuus luostareissa ja kansan keskuudessa</a:t>
            </a:r>
          </a:p>
        </p:txBody>
      </p:sp>
      <p:sp>
        <p:nvSpPr>
          <p:cNvPr id="9" name="Dian numeron paikkamerkki 5">
            <a:extLst>
              <a:ext uri="{FF2B5EF4-FFF2-40B4-BE49-F238E27FC236}">
                <a16:creationId xmlns:a16="http://schemas.microsoft.com/office/drawing/2014/main" id="{7423806F-4DC8-48FA-9DFC-38EA2285B8A6}"/>
              </a:ext>
            </a:extLst>
          </p:cNvPr>
          <p:cNvSpPr>
            <a:spLocks noGrp="1"/>
          </p:cNvSpPr>
          <p:nvPr>
            <p:ph type="sldNum" sz="quarter" idx="12"/>
          </p:nvPr>
        </p:nvSpPr>
        <p:spPr/>
        <p:txBody>
          <a:bodyPr/>
          <a:lstStyle>
            <a:lvl1pPr>
              <a:defRPr/>
            </a:lvl1pPr>
          </a:lstStyle>
          <a:p>
            <a:pPr>
              <a:defRPr/>
            </a:pPr>
            <a:fld id="{7541AF6A-3AD8-4608-A88D-DE5912880D4D}" type="slidenum">
              <a:rPr lang="fi-FI"/>
              <a:pPr>
                <a:defRPr/>
              </a:pPr>
              <a:t>‹#›</a:t>
            </a:fld>
            <a:endParaRPr lang="fi-FI"/>
          </a:p>
        </p:txBody>
      </p:sp>
    </p:spTree>
    <p:extLst>
      <p:ext uri="{BB962C8B-B14F-4D97-AF65-F5344CB8AC3E}">
        <p14:creationId xmlns:p14="http://schemas.microsoft.com/office/powerpoint/2010/main" val="1298734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Päivämäärän paikkamerkki 3">
            <a:extLst>
              <a:ext uri="{FF2B5EF4-FFF2-40B4-BE49-F238E27FC236}">
                <a16:creationId xmlns:a16="http://schemas.microsoft.com/office/drawing/2014/main" id="{7C2F5586-E500-47F6-A295-1BB262FCCCD7}"/>
              </a:ext>
            </a:extLst>
          </p:cNvPr>
          <p:cNvSpPr>
            <a:spLocks noGrp="1"/>
          </p:cNvSpPr>
          <p:nvPr>
            <p:ph type="dt" sz="half" idx="10"/>
          </p:nvPr>
        </p:nvSpPr>
        <p:spPr/>
        <p:txBody>
          <a:bodyPr/>
          <a:lstStyle>
            <a:lvl1pPr>
              <a:defRPr/>
            </a:lvl1pPr>
          </a:lstStyle>
          <a:p>
            <a:pPr>
              <a:defRPr/>
            </a:pPr>
            <a:fld id="{E0D35F95-1D7F-4F9A-850A-99A1C6836A50}" type="datetime1">
              <a:rPr lang="fi-FI" smtClean="0"/>
              <a:t>6.3.2025</a:t>
            </a:fld>
            <a:endParaRPr lang="fi-FI"/>
          </a:p>
        </p:txBody>
      </p:sp>
      <p:sp>
        <p:nvSpPr>
          <p:cNvPr id="4" name="Alatunnisteen paikkamerkki 4">
            <a:extLst>
              <a:ext uri="{FF2B5EF4-FFF2-40B4-BE49-F238E27FC236}">
                <a16:creationId xmlns:a16="http://schemas.microsoft.com/office/drawing/2014/main" id="{DA567EE0-BDCC-458E-B0DA-591E1FF9581B}"/>
              </a:ext>
            </a:extLst>
          </p:cNvPr>
          <p:cNvSpPr>
            <a:spLocks noGrp="1"/>
          </p:cNvSpPr>
          <p:nvPr>
            <p:ph type="ftr" sz="quarter" idx="11"/>
          </p:nvPr>
        </p:nvSpPr>
        <p:spPr/>
        <p:txBody>
          <a:bodyPr/>
          <a:lstStyle>
            <a:lvl1pPr>
              <a:defRPr/>
            </a:lvl1pPr>
          </a:lstStyle>
          <a:p>
            <a:pPr>
              <a:defRPr/>
            </a:pPr>
            <a:r>
              <a:rPr lang="fi-FI"/>
              <a:t>13. Buddhalaisuus luostareissa ja kansan keskuudessa</a:t>
            </a:r>
          </a:p>
        </p:txBody>
      </p:sp>
      <p:sp>
        <p:nvSpPr>
          <p:cNvPr id="5" name="Dian numeron paikkamerkki 5">
            <a:extLst>
              <a:ext uri="{FF2B5EF4-FFF2-40B4-BE49-F238E27FC236}">
                <a16:creationId xmlns:a16="http://schemas.microsoft.com/office/drawing/2014/main" id="{3C1BFC34-80DF-4991-B6FB-579AED686CFD}"/>
              </a:ext>
            </a:extLst>
          </p:cNvPr>
          <p:cNvSpPr>
            <a:spLocks noGrp="1"/>
          </p:cNvSpPr>
          <p:nvPr>
            <p:ph type="sldNum" sz="quarter" idx="12"/>
          </p:nvPr>
        </p:nvSpPr>
        <p:spPr/>
        <p:txBody>
          <a:bodyPr/>
          <a:lstStyle>
            <a:lvl1pPr>
              <a:defRPr/>
            </a:lvl1pPr>
          </a:lstStyle>
          <a:p>
            <a:pPr>
              <a:defRPr/>
            </a:pPr>
            <a:fld id="{82318B9D-E9A1-420E-A508-E539CFAF8592}" type="slidenum">
              <a:rPr lang="fi-FI"/>
              <a:pPr>
                <a:defRPr/>
              </a:pPr>
              <a:t>‹#›</a:t>
            </a:fld>
            <a:endParaRPr lang="fi-FI"/>
          </a:p>
        </p:txBody>
      </p:sp>
    </p:spTree>
    <p:extLst>
      <p:ext uri="{BB962C8B-B14F-4D97-AF65-F5344CB8AC3E}">
        <p14:creationId xmlns:p14="http://schemas.microsoft.com/office/powerpoint/2010/main" val="93954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a:extLst>
              <a:ext uri="{FF2B5EF4-FFF2-40B4-BE49-F238E27FC236}">
                <a16:creationId xmlns:a16="http://schemas.microsoft.com/office/drawing/2014/main" id="{F4B3C23E-6667-4184-8840-3675D28FF2C9}"/>
              </a:ext>
            </a:extLst>
          </p:cNvPr>
          <p:cNvSpPr>
            <a:spLocks noGrp="1"/>
          </p:cNvSpPr>
          <p:nvPr>
            <p:ph type="dt" sz="half" idx="10"/>
          </p:nvPr>
        </p:nvSpPr>
        <p:spPr/>
        <p:txBody>
          <a:bodyPr/>
          <a:lstStyle>
            <a:lvl1pPr>
              <a:defRPr/>
            </a:lvl1pPr>
          </a:lstStyle>
          <a:p>
            <a:pPr>
              <a:defRPr/>
            </a:pPr>
            <a:fld id="{AA5CB5DD-7C49-4498-A1D3-FAE6D1C6641C}" type="datetime1">
              <a:rPr lang="fi-FI" smtClean="0"/>
              <a:t>6.3.2025</a:t>
            </a:fld>
            <a:endParaRPr lang="fi-FI"/>
          </a:p>
        </p:txBody>
      </p:sp>
      <p:sp>
        <p:nvSpPr>
          <p:cNvPr id="3" name="Alatunnisteen paikkamerkki 4">
            <a:extLst>
              <a:ext uri="{FF2B5EF4-FFF2-40B4-BE49-F238E27FC236}">
                <a16:creationId xmlns:a16="http://schemas.microsoft.com/office/drawing/2014/main" id="{488046CA-5570-4D5E-BBA4-674FDD2434B5}"/>
              </a:ext>
            </a:extLst>
          </p:cNvPr>
          <p:cNvSpPr>
            <a:spLocks noGrp="1"/>
          </p:cNvSpPr>
          <p:nvPr>
            <p:ph type="ftr" sz="quarter" idx="11"/>
          </p:nvPr>
        </p:nvSpPr>
        <p:spPr/>
        <p:txBody>
          <a:bodyPr/>
          <a:lstStyle>
            <a:lvl1pPr>
              <a:defRPr/>
            </a:lvl1pPr>
          </a:lstStyle>
          <a:p>
            <a:pPr>
              <a:defRPr/>
            </a:pPr>
            <a:r>
              <a:rPr lang="fi-FI"/>
              <a:t>13. Buddhalaisuus luostareissa ja kansan keskuudessa</a:t>
            </a:r>
          </a:p>
        </p:txBody>
      </p:sp>
      <p:sp>
        <p:nvSpPr>
          <p:cNvPr id="4" name="Dian numeron paikkamerkki 5">
            <a:extLst>
              <a:ext uri="{FF2B5EF4-FFF2-40B4-BE49-F238E27FC236}">
                <a16:creationId xmlns:a16="http://schemas.microsoft.com/office/drawing/2014/main" id="{96D59866-23FD-41E2-B8EC-9B511ED9F8C3}"/>
              </a:ext>
            </a:extLst>
          </p:cNvPr>
          <p:cNvSpPr>
            <a:spLocks noGrp="1"/>
          </p:cNvSpPr>
          <p:nvPr>
            <p:ph type="sldNum" sz="quarter" idx="12"/>
          </p:nvPr>
        </p:nvSpPr>
        <p:spPr/>
        <p:txBody>
          <a:bodyPr/>
          <a:lstStyle>
            <a:lvl1pPr>
              <a:defRPr/>
            </a:lvl1pPr>
          </a:lstStyle>
          <a:p>
            <a:pPr>
              <a:defRPr/>
            </a:pPr>
            <a:fld id="{411A44CC-96F3-4320-801D-EB5DB229DA64}" type="slidenum">
              <a:rPr lang="fi-FI"/>
              <a:pPr>
                <a:defRPr/>
              </a:pPr>
              <a:t>‹#›</a:t>
            </a:fld>
            <a:endParaRPr lang="fi-FI"/>
          </a:p>
        </p:txBody>
      </p:sp>
    </p:spTree>
    <p:extLst>
      <p:ext uri="{BB962C8B-B14F-4D97-AF65-F5344CB8AC3E}">
        <p14:creationId xmlns:p14="http://schemas.microsoft.com/office/powerpoint/2010/main" val="1840247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3">
            <a:extLst>
              <a:ext uri="{FF2B5EF4-FFF2-40B4-BE49-F238E27FC236}">
                <a16:creationId xmlns:a16="http://schemas.microsoft.com/office/drawing/2014/main" id="{E2ED750D-FD58-4404-B6A5-30CDDB54FE4E}"/>
              </a:ext>
            </a:extLst>
          </p:cNvPr>
          <p:cNvSpPr>
            <a:spLocks noGrp="1"/>
          </p:cNvSpPr>
          <p:nvPr>
            <p:ph type="dt" sz="half" idx="10"/>
          </p:nvPr>
        </p:nvSpPr>
        <p:spPr/>
        <p:txBody>
          <a:bodyPr/>
          <a:lstStyle>
            <a:lvl1pPr>
              <a:defRPr/>
            </a:lvl1pPr>
          </a:lstStyle>
          <a:p>
            <a:pPr>
              <a:defRPr/>
            </a:pPr>
            <a:fld id="{424501C4-D32C-4231-83C2-D9309974B39D}" type="datetime1">
              <a:rPr lang="fi-FI" smtClean="0"/>
              <a:t>6.3.2025</a:t>
            </a:fld>
            <a:endParaRPr lang="fi-FI"/>
          </a:p>
        </p:txBody>
      </p:sp>
      <p:sp>
        <p:nvSpPr>
          <p:cNvPr id="6" name="Alatunnisteen paikkamerkki 4">
            <a:extLst>
              <a:ext uri="{FF2B5EF4-FFF2-40B4-BE49-F238E27FC236}">
                <a16:creationId xmlns:a16="http://schemas.microsoft.com/office/drawing/2014/main" id="{F87D7741-E6DB-4A50-BA24-590674835240}"/>
              </a:ext>
            </a:extLst>
          </p:cNvPr>
          <p:cNvSpPr>
            <a:spLocks noGrp="1"/>
          </p:cNvSpPr>
          <p:nvPr>
            <p:ph type="ftr" sz="quarter" idx="11"/>
          </p:nvPr>
        </p:nvSpPr>
        <p:spPr/>
        <p:txBody>
          <a:bodyPr/>
          <a:lstStyle>
            <a:lvl1pPr>
              <a:defRPr/>
            </a:lvl1pPr>
          </a:lstStyle>
          <a:p>
            <a:pPr>
              <a:defRPr/>
            </a:pPr>
            <a:r>
              <a:rPr lang="fi-FI"/>
              <a:t>13. Buddhalaisuus luostareissa ja kansan keskuudessa</a:t>
            </a:r>
          </a:p>
        </p:txBody>
      </p:sp>
      <p:sp>
        <p:nvSpPr>
          <p:cNvPr id="7" name="Dian numeron paikkamerkki 5">
            <a:extLst>
              <a:ext uri="{FF2B5EF4-FFF2-40B4-BE49-F238E27FC236}">
                <a16:creationId xmlns:a16="http://schemas.microsoft.com/office/drawing/2014/main" id="{C29A21E4-6838-42C9-812C-052181A0A584}"/>
              </a:ext>
            </a:extLst>
          </p:cNvPr>
          <p:cNvSpPr>
            <a:spLocks noGrp="1"/>
          </p:cNvSpPr>
          <p:nvPr>
            <p:ph type="sldNum" sz="quarter" idx="12"/>
          </p:nvPr>
        </p:nvSpPr>
        <p:spPr/>
        <p:txBody>
          <a:bodyPr/>
          <a:lstStyle>
            <a:lvl1pPr>
              <a:defRPr/>
            </a:lvl1pPr>
          </a:lstStyle>
          <a:p>
            <a:pPr>
              <a:defRPr/>
            </a:pPr>
            <a:fld id="{4A86DF0D-19BD-4C54-9BE4-9779AF01D9B3}" type="slidenum">
              <a:rPr lang="fi-FI"/>
              <a:pPr>
                <a:defRPr/>
              </a:pPr>
              <a:t>‹#›</a:t>
            </a:fld>
            <a:endParaRPr lang="fi-FI"/>
          </a:p>
        </p:txBody>
      </p:sp>
    </p:spTree>
    <p:extLst>
      <p:ext uri="{BB962C8B-B14F-4D97-AF65-F5344CB8AC3E}">
        <p14:creationId xmlns:p14="http://schemas.microsoft.com/office/powerpoint/2010/main" val="3130386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3">
            <a:extLst>
              <a:ext uri="{FF2B5EF4-FFF2-40B4-BE49-F238E27FC236}">
                <a16:creationId xmlns:a16="http://schemas.microsoft.com/office/drawing/2014/main" id="{965EA9AC-E186-41C8-8B52-422C7FB25917}"/>
              </a:ext>
            </a:extLst>
          </p:cNvPr>
          <p:cNvSpPr>
            <a:spLocks noGrp="1"/>
          </p:cNvSpPr>
          <p:nvPr>
            <p:ph type="dt" sz="half" idx="10"/>
          </p:nvPr>
        </p:nvSpPr>
        <p:spPr/>
        <p:txBody>
          <a:bodyPr/>
          <a:lstStyle>
            <a:lvl1pPr>
              <a:defRPr/>
            </a:lvl1pPr>
          </a:lstStyle>
          <a:p>
            <a:pPr>
              <a:defRPr/>
            </a:pPr>
            <a:fld id="{5F5FEFA2-7601-4332-970E-0B254C3D188C}" type="datetime1">
              <a:rPr lang="fi-FI" smtClean="0"/>
              <a:t>6.3.2025</a:t>
            </a:fld>
            <a:endParaRPr lang="fi-FI"/>
          </a:p>
        </p:txBody>
      </p:sp>
      <p:sp>
        <p:nvSpPr>
          <p:cNvPr id="6" name="Alatunnisteen paikkamerkki 4">
            <a:extLst>
              <a:ext uri="{FF2B5EF4-FFF2-40B4-BE49-F238E27FC236}">
                <a16:creationId xmlns:a16="http://schemas.microsoft.com/office/drawing/2014/main" id="{2F1276AF-C27E-409F-AACA-0029385018FA}"/>
              </a:ext>
            </a:extLst>
          </p:cNvPr>
          <p:cNvSpPr>
            <a:spLocks noGrp="1"/>
          </p:cNvSpPr>
          <p:nvPr>
            <p:ph type="ftr" sz="quarter" idx="11"/>
          </p:nvPr>
        </p:nvSpPr>
        <p:spPr/>
        <p:txBody>
          <a:bodyPr/>
          <a:lstStyle>
            <a:lvl1pPr>
              <a:defRPr/>
            </a:lvl1pPr>
          </a:lstStyle>
          <a:p>
            <a:pPr>
              <a:defRPr/>
            </a:pPr>
            <a:r>
              <a:rPr lang="fi-FI"/>
              <a:t>13. Buddhalaisuus luostareissa ja kansan keskuudessa</a:t>
            </a:r>
          </a:p>
        </p:txBody>
      </p:sp>
      <p:sp>
        <p:nvSpPr>
          <p:cNvPr id="7" name="Dian numeron paikkamerkki 5">
            <a:extLst>
              <a:ext uri="{FF2B5EF4-FFF2-40B4-BE49-F238E27FC236}">
                <a16:creationId xmlns:a16="http://schemas.microsoft.com/office/drawing/2014/main" id="{2C5E2F57-3B6F-480B-ABBB-7EBFC06A4AD1}"/>
              </a:ext>
            </a:extLst>
          </p:cNvPr>
          <p:cNvSpPr>
            <a:spLocks noGrp="1"/>
          </p:cNvSpPr>
          <p:nvPr>
            <p:ph type="sldNum" sz="quarter" idx="12"/>
          </p:nvPr>
        </p:nvSpPr>
        <p:spPr/>
        <p:txBody>
          <a:bodyPr/>
          <a:lstStyle>
            <a:lvl1pPr>
              <a:defRPr/>
            </a:lvl1pPr>
          </a:lstStyle>
          <a:p>
            <a:pPr>
              <a:defRPr/>
            </a:pPr>
            <a:fld id="{4AFFEBD6-6EEF-4875-877D-BE29F49C4792}" type="slidenum">
              <a:rPr lang="fi-FI"/>
              <a:pPr>
                <a:defRPr/>
              </a:pPr>
              <a:t>‹#›</a:t>
            </a:fld>
            <a:endParaRPr lang="fi-FI"/>
          </a:p>
        </p:txBody>
      </p:sp>
    </p:spTree>
    <p:extLst>
      <p:ext uri="{BB962C8B-B14F-4D97-AF65-F5344CB8AC3E}">
        <p14:creationId xmlns:p14="http://schemas.microsoft.com/office/powerpoint/2010/main" val="2814241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Otsikon paikkamerkki 1">
            <a:extLst>
              <a:ext uri="{FF2B5EF4-FFF2-40B4-BE49-F238E27FC236}">
                <a16:creationId xmlns:a16="http://schemas.microsoft.com/office/drawing/2014/main" id="{14085B97-98C2-49A5-8470-E778B42E57EF}"/>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i-FI" altLang="fi-FI"/>
              <a:t>Muokkaa ots. perustyyl. napsautt.</a:t>
            </a:r>
          </a:p>
        </p:txBody>
      </p:sp>
      <p:sp>
        <p:nvSpPr>
          <p:cNvPr id="1027" name="Tekstin paikkamerkki 2">
            <a:extLst>
              <a:ext uri="{FF2B5EF4-FFF2-40B4-BE49-F238E27FC236}">
                <a16:creationId xmlns:a16="http://schemas.microsoft.com/office/drawing/2014/main" id="{6978D60B-4095-4493-8799-E92A10BBC2C1}"/>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p>
        </p:txBody>
      </p:sp>
      <p:sp>
        <p:nvSpPr>
          <p:cNvPr id="4" name="Päivämäärän paikkamerkki 3">
            <a:extLst>
              <a:ext uri="{FF2B5EF4-FFF2-40B4-BE49-F238E27FC236}">
                <a16:creationId xmlns:a16="http://schemas.microsoft.com/office/drawing/2014/main" id="{C31D57F6-CAAD-41DC-BC20-4CD2ABA676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F0DC9B94-F1DD-4117-BF04-B4DF2F992DD8}" type="datetime1">
              <a:rPr lang="fi-FI" smtClean="0"/>
              <a:t>6.3.2025</a:t>
            </a:fld>
            <a:endParaRPr lang="fi-FI"/>
          </a:p>
        </p:txBody>
      </p:sp>
      <p:sp>
        <p:nvSpPr>
          <p:cNvPr id="5" name="Alatunnisteen paikkamerkki 4">
            <a:extLst>
              <a:ext uri="{FF2B5EF4-FFF2-40B4-BE49-F238E27FC236}">
                <a16:creationId xmlns:a16="http://schemas.microsoft.com/office/drawing/2014/main" id="{C4FD9B32-E1DD-402A-9940-16925565B3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r>
              <a:rPr lang="fi-FI"/>
              <a:t>13. Buddhalaisuus luostareissa ja kansan keskuudessa</a:t>
            </a:r>
          </a:p>
        </p:txBody>
      </p:sp>
      <p:sp>
        <p:nvSpPr>
          <p:cNvPr id="6" name="Dian numeron paikkamerkki 5">
            <a:extLst>
              <a:ext uri="{FF2B5EF4-FFF2-40B4-BE49-F238E27FC236}">
                <a16:creationId xmlns:a16="http://schemas.microsoft.com/office/drawing/2014/main" id="{2D74DED2-AF73-4178-B310-59C4B70BB2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6C5D05AB-3EA4-4E98-908F-7F30D17DE006}" type="slidenum">
              <a:rPr lang="fi-FI"/>
              <a:pPr>
                <a:defRPr/>
              </a:pPr>
              <a:t>‹#›</a:t>
            </a:fld>
            <a:endParaRPr lang="fi-F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6D694EB-E207-48D4-A508-CBBE8382F9FE}"/>
              </a:ext>
            </a:extLst>
          </p:cNvPr>
          <p:cNvSpPr>
            <a:spLocks noGrp="1"/>
          </p:cNvSpPr>
          <p:nvPr>
            <p:ph type="ctrTitle"/>
          </p:nvPr>
        </p:nvSpPr>
        <p:spPr/>
        <p:txBody>
          <a:bodyPr rtlCol="0">
            <a:normAutofit/>
          </a:bodyPr>
          <a:lstStyle/>
          <a:p>
            <a:pPr fontAlgn="auto">
              <a:spcAft>
                <a:spcPts val="0"/>
              </a:spcAft>
              <a:defRPr/>
            </a:pPr>
            <a:r>
              <a:rPr lang="fi-FI" sz="4800" dirty="0">
                <a:latin typeface="+mn-lt"/>
              </a:rPr>
              <a:t>13. Buddhalaisuus luostareissa ja kansan keskuudessa</a:t>
            </a:r>
          </a:p>
        </p:txBody>
      </p:sp>
      <p:sp>
        <p:nvSpPr>
          <p:cNvPr id="2051" name="Alaotsikko 2">
            <a:extLst>
              <a:ext uri="{FF2B5EF4-FFF2-40B4-BE49-F238E27FC236}">
                <a16:creationId xmlns:a16="http://schemas.microsoft.com/office/drawing/2014/main" id="{527B8528-272B-4F1B-9BC7-4390F3F102F6}"/>
              </a:ext>
            </a:extLst>
          </p:cNvPr>
          <p:cNvSpPr>
            <a:spLocks noGrp="1" noChangeArrowheads="1"/>
          </p:cNvSpPr>
          <p:nvPr>
            <p:ph type="subTitle" idx="1"/>
          </p:nvPr>
        </p:nvSpPr>
        <p:spPr/>
        <p:txBody>
          <a:bodyPr/>
          <a:lstStyle/>
          <a:p>
            <a:r>
              <a:rPr lang="fi-FI" altLang="fi-FI" sz="2200" dirty="0"/>
              <a:t>Ydinsisällöt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625FF0-2ADA-4718-9F13-0395B556DDC3}"/>
              </a:ext>
            </a:extLst>
          </p:cNvPr>
          <p:cNvSpPr>
            <a:spLocks noGrp="1"/>
          </p:cNvSpPr>
          <p:nvPr>
            <p:ph type="title"/>
          </p:nvPr>
        </p:nvSpPr>
        <p:spPr>
          <a:xfrm>
            <a:off x="838200" y="365125"/>
            <a:ext cx="8828088" cy="733425"/>
          </a:xfrm>
        </p:spPr>
        <p:txBody>
          <a:bodyPr rtlCol="0">
            <a:noAutofit/>
          </a:bodyPr>
          <a:lstStyle/>
          <a:p>
            <a:pPr fontAlgn="auto">
              <a:spcAft>
                <a:spcPts val="0"/>
              </a:spcAft>
              <a:defRPr/>
            </a:pPr>
            <a:r>
              <a:rPr lang="fi-FI" sz="4200" dirty="0" err="1">
                <a:latin typeface="+mn-lt"/>
              </a:rPr>
              <a:t>Vajrayana</a:t>
            </a:r>
            <a:r>
              <a:rPr lang="fi-FI" sz="4200" dirty="0">
                <a:latin typeface="+mn-lt"/>
              </a:rPr>
              <a:t>-buddhalaisuus</a:t>
            </a:r>
          </a:p>
        </p:txBody>
      </p:sp>
      <p:sp>
        <p:nvSpPr>
          <p:cNvPr id="3075" name="Sisällön paikkamerkki 2">
            <a:extLst>
              <a:ext uri="{FF2B5EF4-FFF2-40B4-BE49-F238E27FC236}">
                <a16:creationId xmlns:a16="http://schemas.microsoft.com/office/drawing/2014/main" id="{4B2E3F6B-2452-43DB-9BA0-AF372E3BB025}"/>
              </a:ext>
            </a:extLst>
          </p:cNvPr>
          <p:cNvSpPr>
            <a:spLocks noGrp="1" noChangeArrowheads="1"/>
          </p:cNvSpPr>
          <p:nvPr>
            <p:ph idx="1"/>
          </p:nvPr>
        </p:nvSpPr>
        <p:spPr>
          <a:xfrm>
            <a:off x="838200" y="1543050"/>
            <a:ext cx="10515600" cy="4633913"/>
          </a:xfrm>
        </p:spPr>
        <p:txBody>
          <a:bodyPr/>
          <a:lstStyle/>
          <a:p>
            <a:r>
              <a:rPr lang="fi-FI" altLang="fi-FI" sz="2200" b="1" dirty="0" err="1"/>
              <a:t>Vajrayanasta</a:t>
            </a:r>
            <a:r>
              <a:rPr lang="fi-FI" altLang="fi-FI" sz="2200" b="1" dirty="0"/>
              <a:t> käytetään myös nimitystä </a:t>
            </a:r>
            <a:r>
              <a:rPr lang="fi-FI" altLang="fi-FI" sz="2200" b="1" dirty="0" err="1"/>
              <a:t>tantrinen</a:t>
            </a:r>
            <a:r>
              <a:rPr lang="fi-FI" altLang="fi-FI" sz="2200" b="1" dirty="0"/>
              <a:t> buddhalaisuus, </a:t>
            </a:r>
            <a:r>
              <a:rPr lang="fi-FI" altLang="fi-FI" sz="2200" dirty="0"/>
              <a:t>sillä vastaavanlaisia </a:t>
            </a:r>
            <a:r>
              <a:rPr lang="fi-FI" altLang="fi-FI" sz="2200" dirty="0" err="1"/>
              <a:t>tantrisia</a:t>
            </a:r>
            <a:r>
              <a:rPr lang="fi-FI" altLang="fi-FI" sz="2200" dirty="0"/>
              <a:t> suuntauksia esiintyy myös hindulaisuudessa, jainalaisuudessa ja sikhiläisyydessä. </a:t>
            </a:r>
          </a:p>
          <a:p>
            <a:r>
              <a:rPr lang="fi-FI" altLang="fi-FI" sz="2200" b="1" dirty="0" err="1"/>
              <a:t>Tantrismi</a:t>
            </a:r>
            <a:r>
              <a:rPr lang="fi-FI" altLang="fi-FI" sz="2200" b="1" dirty="0"/>
              <a:t> on uskontojen rajat ylittävä intialaisen uskonnonharjoituksen suuntaus. Sille on ominaista pitkälle viedyt ja pitkää harjaantumista vaativat rituaali- ja meditaatiotekniikat, joita voidaan harjoittaa vain hengellisen opettajan eli gurun henkilökohtaisessa ohjauksessa. </a:t>
            </a:r>
          </a:p>
          <a:p>
            <a:r>
              <a:rPr lang="fi-FI" altLang="fi-FI" sz="2200" b="1" dirty="0"/>
              <a:t>Jotkut meditaatioharjoitukset edellyttävät vuosien harjoitusta eristyksessä ja yksinäisyydessä. Usein niiden avulla uskotaan saavutettavan yliluonnollisia voimia. Niinpä </a:t>
            </a:r>
            <a:r>
              <a:rPr lang="fi-FI" altLang="fi-FI" sz="2200" b="1" dirty="0" err="1"/>
              <a:t>tantrisia</a:t>
            </a:r>
            <a:r>
              <a:rPr lang="fi-FI" altLang="fi-FI" sz="2200" b="1" dirty="0"/>
              <a:t> harjoituksia ja kirjoituksia ympäröi tavallisesti salaisuuden ilmapiiri.</a:t>
            </a:r>
          </a:p>
          <a:p>
            <a:r>
              <a:rPr lang="fi-FI" altLang="fi-FI" sz="2200" dirty="0"/>
              <a:t>Kyseessä on kätketty tai salainen opetus, jota ei ole tarkoitettu vihkiytymättömille.</a:t>
            </a:r>
          </a:p>
        </p:txBody>
      </p:sp>
      <p:sp>
        <p:nvSpPr>
          <p:cNvPr id="3" name="Alatunnisteen paikkamerkki 2">
            <a:extLst>
              <a:ext uri="{FF2B5EF4-FFF2-40B4-BE49-F238E27FC236}">
                <a16:creationId xmlns:a16="http://schemas.microsoft.com/office/drawing/2014/main" id="{AB370220-A88D-4199-931D-DA202CA85C9A}"/>
              </a:ext>
            </a:extLst>
          </p:cNvPr>
          <p:cNvSpPr>
            <a:spLocks noGrp="1"/>
          </p:cNvSpPr>
          <p:nvPr>
            <p:ph type="ftr" sz="quarter" idx="11"/>
          </p:nvPr>
        </p:nvSpPr>
        <p:spPr/>
        <p:txBody>
          <a:bodyPr/>
          <a:lstStyle/>
          <a:p>
            <a:pPr>
              <a:defRPr/>
            </a:pPr>
            <a:r>
              <a:rPr lang="fi-FI"/>
              <a:t>13. Buddhalaisuus luostareissa ja kansan keskuudessa</a:t>
            </a:r>
          </a:p>
        </p:txBody>
      </p:sp>
      <p:sp>
        <p:nvSpPr>
          <p:cNvPr id="4" name="Dian numeron paikkamerkki 3">
            <a:extLst>
              <a:ext uri="{FF2B5EF4-FFF2-40B4-BE49-F238E27FC236}">
                <a16:creationId xmlns:a16="http://schemas.microsoft.com/office/drawing/2014/main" id="{7D46FAD7-0606-4CA6-B680-0B12E11B6C20}"/>
              </a:ext>
            </a:extLst>
          </p:cNvPr>
          <p:cNvSpPr>
            <a:spLocks noGrp="1"/>
          </p:cNvSpPr>
          <p:nvPr>
            <p:ph type="sldNum" sz="quarter" idx="12"/>
          </p:nvPr>
        </p:nvSpPr>
        <p:spPr/>
        <p:txBody>
          <a:bodyPr/>
          <a:lstStyle/>
          <a:p>
            <a:pPr>
              <a:defRPr/>
            </a:pPr>
            <a:fld id="{2901FB1B-E8C8-4B5E-B1C1-0BFDAE84AB66}" type="slidenum">
              <a:rPr lang="fi-FI" smtClean="0"/>
              <a:pPr>
                <a:defRPr/>
              </a:pPr>
              <a:t>10</a:t>
            </a:fld>
            <a:endParaRPr lang="fi-FI"/>
          </a:p>
        </p:txBody>
      </p:sp>
    </p:spTree>
    <p:extLst>
      <p:ext uri="{BB962C8B-B14F-4D97-AF65-F5344CB8AC3E}">
        <p14:creationId xmlns:p14="http://schemas.microsoft.com/office/powerpoint/2010/main" val="1552116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625FF0-2ADA-4718-9F13-0395B556DDC3}"/>
              </a:ext>
            </a:extLst>
          </p:cNvPr>
          <p:cNvSpPr>
            <a:spLocks noGrp="1"/>
          </p:cNvSpPr>
          <p:nvPr>
            <p:ph type="title"/>
          </p:nvPr>
        </p:nvSpPr>
        <p:spPr>
          <a:xfrm>
            <a:off x="838200" y="365125"/>
            <a:ext cx="8828088" cy="733425"/>
          </a:xfrm>
        </p:spPr>
        <p:txBody>
          <a:bodyPr rtlCol="0">
            <a:noAutofit/>
          </a:bodyPr>
          <a:lstStyle/>
          <a:p>
            <a:pPr fontAlgn="auto">
              <a:spcAft>
                <a:spcPts val="0"/>
              </a:spcAft>
              <a:defRPr/>
            </a:pPr>
            <a:r>
              <a:rPr lang="fi-FI" sz="4200" dirty="0">
                <a:latin typeface="+mn-lt"/>
              </a:rPr>
              <a:t>Kansanomainen buddhalaisuus</a:t>
            </a:r>
          </a:p>
        </p:txBody>
      </p:sp>
      <p:sp>
        <p:nvSpPr>
          <p:cNvPr id="3075" name="Sisällön paikkamerkki 2">
            <a:extLst>
              <a:ext uri="{FF2B5EF4-FFF2-40B4-BE49-F238E27FC236}">
                <a16:creationId xmlns:a16="http://schemas.microsoft.com/office/drawing/2014/main" id="{4B2E3F6B-2452-43DB-9BA0-AF372E3BB025}"/>
              </a:ext>
            </a:extLst>
          </p:cNvPr>
          <p:cNvSpPr>
            <a:spLocks noGrp="1" noChangeArrowheads="1"/>
          </p:cNvSpPr>
          <p:nvPr>
            <p:ph idx="1"/>
          </p:nvPr>
        </p:nvSpPr>
        <p:spPr>
          <a:xfrm>
            <a:off x="838200" y="1543050"/>
            <a:ext cx="10515600" cy="4633913"/>
          </a:xfrm>
        </p:spPr>
        <p:txBody>
          <a:bodyPr/>
          <a:lstStyle/>
          <a:p>
            <a:r>
              <a:rPr lang="fi-FI" altLang="fi-FI" sz="2200" b="1" dirty="0"/>
              <a:t>Buddhalaisuuden vaikutuspiirissä luostariyhteisön ja ympäröivän yhteiskunnan toimintojen väliin jää alue, jota voidaan nimittää kansanomaiseksi buddhalaisuudeksi.</a:t>
            </a:r>
          </a:p>
          <a:p>
            <a:r>
              <a:rPr lang="fi-FI" altLang="fi-FI" sz="2200" dirty="0"/>
              <a:t>Siihen kuuluvat kaikki </a:t>
            </a:r>
            <a:r>
              <a:rPr lang="fi-FI" altLang="fi-FI" sz="2200" b="1" dirty="0"/>
              <a:t>ne buddhalaisuuden elementit, jotka tarjoavat maallikoille mahdollisuuksia ottaa osaa uskonnonharjoitukseen.</a:t>
            </a:r>
          </a:p>
          <a:p>
            <a:r>
              <a:rPr lang="fi-FI" altLang="fi-FI" sz="2200" b="1" dirty="0"/>
              <a:t>Ihmisen elämänkaareen kuuluvilla siirtymäriiteillä on buddhalaisuudessa varsin vähäinen asema. Syntymään, aikuistumiseen, avioliiton solmimiseen ja kuolemaan ei liity mitään pyhien kirjoitusten säätämää välttämätöntä pyhää toimitusta. </a:t>
            </a:r>
          </a:p>
          <a:p>
            <a:pPr lvl="1">
              <a:buFont typeface="Calibri" panose="020F0502020204030204" pitchFamily="34" charset="0"/>
              <a:buChar char="̶"/>
            </a:pPr>
            <a:r>
              <a:rPr lang="fi-FI" altLang="fi-FI" sz="2200" dirty="0"/>
              <a:t>Päinvastoin munkeilta on perinteisesti suorastaan kielletty olemasta läsnä esimerkiksi avioliittoon vihkiseremonioissa. </a:t>
            </a:r>
          </a:p>
          <a:p>
            <a:r>
              <a:rPr lang="fi-FI" altLang="fi-FI" sz="2200" b="1" dirty="0"/>
              <a:t>Kuolemanriiteissä munkeilla on usein tärkeä rooli</a:t>
            </a:r>
            <a:r>
              <a:rPr lang="fi-FI" altLang="fi-FI" sz="2200" dirty="0"/>
              <a:t>. Kuolema on muistutus kaiken pysymättömyydestä ja kuolema nähdään myös siirtymänä kohti seuraavaa jälleensyntymää. Tavat kuitenkin vaihtelevat eri kulttuureissa. Munkit eivät yleensä rukoile kuolleen puolesta, vaan ovat läsnä auttaakseen surijoita kohtaamaan kuoleman ja siirtääkseen omaisten lahjoituksista seuraavia hengellisiä ansioita kuolleelle. </a:t>
            </a:r>
          </a:p>
        </p:txBody>
      </p:sp>
      <p:sp>
        <p:nvSpPr>
          <p:cNvPr id="3" name="Alatunnisteen paikkamerkki 2">
            <a:extLst>
              <a:ext uri="{FF2B5EF4-FFF2-40B4-BE49-F238E27FC236}">
                <a16:creationId xmlns:a16="http://schemas.microsoft.com/office/drawing/2014/main" id="{AB370220-A88D-4199-931D-DA202CA85C9A}"/>
              </a:ext>
            </a:extLst>
          </p:cNvPr>
          <p:cNvSpPr>
            <a:spLocks noGrp="1"/>
          </p:cNvSpPr>
          <p:nvPr>
            <p:ph type="ftr" sz="quarter" idx="11"/>
          </p:nvPr>
        </p:nvSpPr>
        <p:spPr/>
        <p:txBody>
          <a:bodyPr/>
          <a:lstStyle/>
          <a:p>
            <a:pPr>
              <a:defRPr/>
            </a:pPr>
            <a:r>
              <a:rPr lang="fi-FI"/>
              <a:t>13. Buddhalaisuus luostareissa ja kansan keskuudessa</a:t>
            </a:r>
          </a:p>
        </p:txBody>
      </p:sp>
      <p:sp>
        <p:nvSpPr>
          <p:cNvPr id="4" name="Dian numeron paikkamerkki 3">
            <a:extLst>
              <a:ext uri="{FF2B5EF4-FFF2-40B4-BE49-F238E27FC236}">
                <a16:creationId xmlns:a16="http://schemas.microsoft.com/office/drawing/2014/main" id="{7D46FAD7-0606-4CA6-B680-0B12E11B6C20}"/>
              </a:ext>
            </a:extLst>
          </p:cNvPr>
          <p:cNvSpPr>
            <a:spLocks noGrp="1"/>
          </p:cNvSpPr>
          <p:nvPr>
            <p:ph type="sldNum" sz="quarter" idx="12"/>
          </p:nvPr>
        </p:nvSpPr>
        <p:spPr/>
        <p:txBody>
          <a:bodyPr/>
          <a:lstStyle/>
          <a:p>
            <a:pPr>
              <a:defRPr/>
            </a:pPr>
            <a:fld id="{2901FB1B-E8C8-4B5E-B1C1-0BFDAE84AB66}" type="slidenum">
              <a:rPr lang="fi-FI" smtClean="0"/>
              <a:pPr>
                <a:defRPr/>
              </a:pPr>
              <a:t>11</a:t>
            </a:fld>
            <a:endParaRPr lang="fi-FI"/>
          </a:p>
        </p:txBody>
      </p:sp>
    </p:spTree>
    <p:extLst>
      <p:ext uri="{BB962C8B-B14F-4D97-AF65-F5344CB8AC3E}">
        <p14:creationId xmlns:p14="http://schemas.microsoft.com/office/powerpoint/2010/main" val="1865023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0"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3082" name="Rectangle 3081">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45625FF0-2ADA-4718-9F13-0395B556DDC3}"/>
              </a:ext>
            </a:extLst>
          </p:cNvPr>
          <p:cNvSpPr>
            <a:spLocks noGrp="1"/>
          </p:cNvSpPr>
          <p:nvPr>
            <p:ph type="title"/>
          </p:nvPr>
        </p:nvSpPr>
        <p:spPr>
          <a:xfrm>
            <a:off x="761803" y="350196"/>
            <a:ext cx="4646904" cy="1624520"/>
          </a:xfrm>
        </p:spPr>
        <p:txBody>
          <a:bodyPr rtlCol="0" anchor="ctr">
            <a:normAutofit/>
          </a:bodyPr>
          <a:lstStyle/>
          <a:p>
            <a:pPr fontAlgn="auto">
              <a:spcAft>
                <a:spcPts val="0"/>
              </a:spcAft>
              <a:defRPr/>
            </a:pPr>
            <a:r>
              <a:rPr lang="fi-FI" sz="4000" dirty="0">
                <a:latin typeface="+mn-lt"/>
              </a:rPr>
              <a:t>Kansanomainen buddhalaisuus</a:t>
            </a:r>
          </a:p>
        </p:txBody>
      </p:sp>
      <p:sp>
        <p:nvSpPr>
          <p:cNvPr id="3075" name="Sisällön paikkamerkki 2">
            <a:extLst>
              <a:ext uri="{FF2B5EF4-FFF2-40B4-BE49-F238E27FC236}">
                <a16:creationId xmlns:a16="http://schemas.microsoft.com/office/drawing/2014/main" id="{4B2E3F6B-2452-43DB-9BA0-AF372E3BB025}"/>
              </a:ext>
            </a:extLst>
          </p:cNvPr>
          <p:cNvSpPr>
            <a:spLocks noGrp="1" noChangeArrowheads="1"/>
          </p:cNvSpPr>
          <p:nvPr>
            <p:ph idx="1"/>
          </p:nvPr>
        </p:nvSpPr>
        <p:spPr>
          <a:xfrm>
            <a:off x="761802" y="1974716"/>
            <a:ext cx="4646905" cy="4381633"/>
          </a:xfrm>
        </p:spPr>
        <p:txBody>
          <a:bodyPr anchor="ctr">
            <a:normAutofit/>
          </a:bodyPr>
          <a:lstStyle/>
          <a:p>
            <a:r>
              <a:rPr lang="fi-FI" altLang="fi-FI" sz="2000" dirty="0"/>
              <a:t>Buddhan kuvien ja patsaiden kunnioitus on buddhalaisille kulttuureille tunnusomaista.</a:t>
            </a:r>
          </a:p>
          <a:p>
            <a:r>
              <a:rPr lang="fi-FI" altLang="fi-FI" sz="2000" dirty="0"/>
              <a:t>Muita Buddhaan liittyviä kansanomaisia palvonnan kohteita ovat </a:t>
            </a:r>
            <a:r>
              <a:rPr lang="fi-FI" altLang="fi-FI" sz="2000" dirty="0" err="1"/>
              <a:t>bodhipuu</a:t>
            </a:r>
            <a:r>
              <a:rPr lang="fi-FI" altLang="fi-FI" sz="2000" dirty="0"/>
              <a:t> sekä Buddhan syntymän, valaistumisen, ensimmäisen opetuspuheen ja kuoleman tapahtumapaikat, joihin tehdään pyhiinvaelluksia. </a:t>
            </a:r>
          </a:p>
          <a:p>
            <a:r>
              <a:rPr lang="fi-FI" altLang="fi-FI" sz="2000" dirty="0"/>
              <a:t>Buddhan lisäksi palvontaa osoitetaan myös buddhalaisille pyhille kirjoille sekä luostarilaitoksen edustajille.</a:t>
            </a:r>
          </a:p>
        </p:txBody>
      </p:sp>
      <p:pic>
        <p:nvPicPr>
          <p:cNvPr id="6" name="Kuva 5" descr="Kuva, joka sisältää kohteen henkilö&#10;&#10;Kuvaus luotu automaattisesti">
            <a:extLst>
              <a:ext uri="{FF2B5EF4-FFF2-40B4-BE49-F238E27FC236}">
                <a16:creationId xmlns:a16="http://schemas.microsoft.com/office/drawing/2014/main" id="{C5299C6B-D565-4D1A-9BFC-BE633F19B599}"/>
              </a:ext>
            </a:extLst>
          </p:cNvPr>
          <p:cNvPicPr>
            <a:picLocks noChangeAspect="1"/>
          </p:cNvPicPr>
          <p:nvPr/>
        </p:nvPicPr>
        <p:blipFill>
          <a:blip r:embed="rId2">
            <a:extLst>
              <a:ext uri="{28A0092B-C50C-407E-A947-70E740481C1C}">
                <a14:useLocalDpi xmlns:a14="http://schemas.microsoft.com/office/drawing/2010/main" val="0"/>
              </a:ext>
            </a:extLst>
          </a:blip>
          <a:srcRect l="2209" r="14140" b="-2"/>
          <a:stretch/>
        </p:blipFill>
        <p:spPr>
          <a:xfrm>
            <a:off x="6096000" y="1"/>
            <a:ext cx="6102825" cy="6858000"/>
          </a:xfrm>
          <a:prstGeom prst="rect">
            <a:avLst/>
          </a:prstGeom>
        </p:spPr>
      </p:pic>
      <p:sp>
        <p:nvSpPr>
          <p:cNvPr id="3" name="Alatunnisteen paikkamerkki 2">
            <a:extLst>
              <a:ext uri="{FF2B5EF4-FFF2-40B4-BE49-F238E27FC236}">
                <a16:creationId xmlns:a16="http://schemas.microsoft.com/office/drawing/2014/main" id="{AB370220-A88D-4199-931D-DA202CA85C9A}"/>
              </a:ext>
            </a:extLst>
          </p:cNvPr>
          <p:cNvSpPr>
            <a:spLocks noGrp="1"/>
          </p:cNvSpPr>
          <p:nvPr>
            <p:ph type="ftr" sz="quarter" idx="11"/>
          </p:nvPr>
        </p:nvSpPr>
        <p:spPr>
          <a:xfrm>
            <a:off x="6478073" y="6356350"/>
            <a:ext cx="3303431" cy="365125"/>
          </a:xfrm>
        </p:spPr>
        <p:txBody>
          <a:bodyPr>
            <a:normAutofit/>
          </a:bodyPr>
          <a:lstStyle/>
          <a:p>
            <a:pPr algn="l">
              <a:spcAft>
                <a:spcPts val="600"/>
              </a:spcAft>
              <a:defRPr/>
            </a:pPr>
            <a:r>
              <a:rPr lang="fi-FI" sz="1100">
                <a:solidFill>
                  <a:srgbClr val="FFFFFF"/>
                </a:solidFill>
              </a:rPr>
              <a:t>13. Buddhalaisuus luostareissa ja kansan keskuudessa</a:t>
            </a:r>
          </a:p>
        </p:txBody>
      </p:sp>
      <p:sp>
        <p:nvSpPr>
          <p:cNvPr id="4" name="Dian numeron paikkamerkki 3">
            <a:extLst>
              <a:ext uri="{FF2B5EF4-FFF2-40B4-BE49-F238E27FC236}">
                <a16:creationId xmlns:a16="http://schemas.microsoft.com/office/drawing/2014/main" id="{7D46FAD7-0606-4CA6-B680-0B12E11B6C20}"/>
              </a:ext>
            </a:extLst>
          </p:cNvPr>
          <p:cNvSpPr>
            <a:spLocks noGrp="1"/>
          </p:cNvSpPr>
          <p:nvPr>
            <p:ph type="sldNum" sz="quarter" idx="12"/>
          </p:nvPr>
        </p:nvSpPr>
        <p:spPr>
          <a:xfrm>
            <a:off x="8732520" y="6356350"/>
            <a:ext cx="3200400" cy="365125"/>
          </a:xfrm>
        </p:spPr>
        <p:txBody>
          <a:bodyPr>
            <a:normAutofit/>
          </a:bodyPr>
          <a:lstStyle/>
          <a:p>
            <a:pPr>
              <a:spcAft>
                <a:spcPts val="600"/>
              </a:spcAft>
              <a:defRPr/>
            </a:pPr>
            <a:fld id="{2901FB1B-E8C8-4B5E-B1C1-0BFDAE84AB66}" type="slidenum">
              <a:rPr lang="fi-FI">
                <a:solidFill>
                  <a:srgbClr val="FFFFFF"/>
                </a:solidFill>
              </a:rPr>
              <a:pPr>
                <a:spcAft>
                  <a:spcPts val="600"/>
                </a:spcAft>
                <a:defRPr/>
              </a:pPr>
              <a:t>12</a:t>
            </a:fld>
            <a:endParaRPr lang="fi-FI">
              <a:solidFill>
                <a:srgbClr val="FFFFFF"/>
              </a:solidFill>
            </a:endParaRPr>
          </a:p>
        </p:txBody>
      </p:sp>
    </p:spTree>
    <p:extLst>
      <p:ext uri="{BB962C8B-B14F-4D97-AF65-F5344CB8AC3E}">
        <p14:creationId xmlns:p14="http://schemas.microsoft.com/office/powerpoint/2010/main" val="3654419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625FF0-2ADA-4718-9F13-0395B556DDC3}"/>
              </a:ext>
            </a:extLst>
          </p:cNvPr>
          <p:cNvSpPr>
            <a:spLocks noGrp="1"/>
          </p:cNvSpPr>
          <p:nvPr>
            <p:ph type="title"/>
          </p:nvPr>
        </p:nvSpPr>
        <p:spPr>
          <a:xfrm>
            <a:off x="481013" y="3752849"/>
            <a:ext cx="3290887" cy="2452687"/>
          </a:xfrm>
        </p:spPr>
        <p:txBody>
          <a:bodyPr rtlCol="0" anchor="ctr">
            <a:normAutofit/>
          </a:bodyPr>
          <a:lstStyle/>
          <a:p>
            <a:pPr fontAlgn="auto">
              <a:spcAft>
                <a:spcPts val="0"/>
              </a:spcAft>
              <a:defRPr/>
            </a:pPr>
            <a:r>
              <a:rPr lang="fi-FI" sz="3300" dirty="0">
                <a:latin typeface="+mn-lt"/>
              </a:rPr>
              <a:t>Luostarilaitoksen keskeinen asema</a:t>
            </a:r>
          </a:p>
        </p:txBody>
      </p:sp>
      <p:pic>
        <p:nvPicPr>
          <p:cNvPr id="6" name="Kuva 5" descr="Kuva, joka sisältää kohteen taivas, ulko, talo&#10;&#10;Kuvaus luotu automaattisesti">
            <a:extLst>
              <a:ext uri="{FF2B5EF4-FFF2-40B4-BE49-F238E27FC236}">
                <a16:creationId xmlns:a16="http://schemas.microsoft.com/office/drawing/2014/main" id="{649620A4-CCF7-45AE-A510-2C21A8340BBE}"/>
              </a:ext>
            </a:extLst>
          </p:cNvPr>
          <p:cNvPicPr>
            <a:picLocks noChangeAspect="1"/>
          </p:cNvPicPr>
          <p:nvPr/>
        </p:nvPicPr>
        <p:blipFill>
          <a:blip r:embed="rId2">
            <a:extLst>
              <a:ext uri="{28A0092B-C50C-407E-A947-70E740481C1C}">
                <a14:useLocalDpi xmlns:a14="http://schemas.microsoft.com/office/drawing/2010/main" val="0"/>
              </a:ext>
            </a:extLst>
          </a:blip>
          <a:srcRect t="33937" b="16373"/>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075" name="Sisällön paikkamerkki 2">
            <a:extLst>
              <a:ext uri="{FF2B5EF4-FFF2-40B4-BE49-F238E27FC236}">
                <a16:creationId xmlns:a16="http://schemas.microsoft.com/office/drawing/2014/main" id="{4B2E3F6B-2452-43DB-9BA0-AF372E3BB025}"/>
              </a:ext>
            </a:extLst>
          </p:cNvPr>
          <p:cNvSpPr>
            <a:spLocks noGrp="1" noChangeArrowheads="1"/>
          </p:cNvSpPr>
          <p:nvPr>
            <p:ph idx="1"/>
          </p:nvPr>
        </p:nvSpPr>
        <p:spPr>
          <a:xfrm>
            <a:off x="4223982" y="3752850"/>
            <a:ext cx="7487005" cy="2736085"/>
          </a:xfrm>
        </p:spPr>
        <p:txBody>
          <a:bodyPr anchor="ctr">
            <a:noAutofit/>
          </a:bodyPr>
          <a:lstStyle/>
          <a:p>
            <a:r>
              <a:rPr lang="fi-FI" altLang="fi-FI" sz="2400" dirty="0"/>
              <a:t>Buddhalaisessa luostarilaitoksessa käytetään yhä samoja sääntöjä kuin noin 2 500 vuotta sitten. </a:t>
            </a:r>
          </a:p>
          <a:p>
            <a:r>
              <a:rPr lang="fi-FI" altLang="fi-FI" sz="2400" dirty="0"/>
              <a:t>Kaakkoisaasialaisen munkin varusteisiin kuuluu kerjuukulhon lisäksi kolme kaapua, vyö, neula ja lankaa, partaveitsi ja siivilä veden puhdistamista varten. </a:t>
            </a:r>
          </a:p>
          <a:p>
            <a:r>
              <a:rPr lang="fi-FI" altLang="fi-FI" sz="2400" dirty="0"/>
              <a:t>Uskonnon levitessä syntyi erilaisia luostareita, joista osa keskittyi henkisiin harjoituksiin, osa opiskeluun tai rituaalisiin toimituksiin. </a:t>
            </a:r>
          </a:p>
        </p:txBody>
      </p:sp>
      <p:sp>
        <p:nvSpPr>
          <p:cNvPr id="4" name="Dian numeron paikkamerkki 3">
            <a:extLst>
              <a:ext uri="{FF2B5EF4-FFF2-40B4-BE49-F238E27FC236}">
                <a16:creationId xmlns:a16="http://schemas.microsoft.com/office/drawing/2014/main" id="{7D46FAD7-0606-4CA6-B680-0B12E11B6C20}"/>
              </a:ext>
            </a:extLst>
          </p:cNvPr>
          <p:cNvSpPr>
            <a:spLocks noGrp="1"/>
          </p:cNvSpPr>
          <p:nvPr>
            <p:ph type="sldNum" sz="quarter" idx="12"/>
          </p:nvPr>
        </p:nvSpPr>
        <p:spPr>
          <a:xfrm>
            <a:off x="8864600" y="6356350"/>
            <a:ext cx="2743200" cy="365125"/>
          </a:xfrm>
        </p:spPr>
        <p:txBody>
          <a:bodyPr>
            <a:normAutofit/>
          </a:bodyPr>
          <a:lstStyle/>
          <a:p>
            <a:pPr>
              <a:spcAft>
                <a:spcPts val="600"/>
              </a:spcAft>
              <a:defRPr/>
            </a:pPr>
            <a:fld id="{2901FB1B-E8C8-4B5E-B1C1-0BFDAE84AB66}" type="slidenum">
              <a:rPr lang="fi-FI">
                <a:solidFill>
                  <a:schemeClr val="tx1">
                    <a:lumMod val="75000"/>
                    <a:lumOff val="25000"/>
                  </a:schemeClr>
                </a:solidFill>
              </a:rPr>
              <a:pPr>
                <a:spcAft>
                  <a:spcPts val="600"/>
                </a:spcAft>
                <a:defRPr/>
              </a:pPr>
              <a:t>2</a:t>
            </a:fld>
            <a:endParaRPr lang="fi-FI">
              <a:solidFill>
                <a:schemeClr val="tx1">
                  <a:lumMod val="75000"/>
                  <a:lumOff val="25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625FF0-2ADA-4718-9F13-0395B556DDC3}"/>
              </a:ext>
            </a:extLst>
          </p:cNvPr>
          <p:cNvSpPr>
            <a:spLocks noGrp="1"/>
          </p:cNvSpPr>
          <p:nvPr>
            <p:ph type="title"/>
          </p:nvPr>
        </p:nvSpPr>
        <p:spPr>
          <a:xfrm>
            <a:off x="6417733" y="490537"/>
            <a:ext cx="5291663" cy="1628775"/>
          </a:xfrm>
        </p:spPr>
        <p:txBody>
          <a:bodyPr rtlCol="0" anchor="b">
            <a:normAutofit/>
          </a:bodyPr>
          <a:lstStyle/>
          <a:p>
            <a:pPr fontAlgn="auto">
              <a:spcAft>
                <a:spcPts val="0"/>
              </a:spcAft>
              <a:defRPr/>
            </a:pPr>
            <a:r>
              <a:rPr lang="fi-FI" sz="4000">
                <a:latin typeface="+mn-lt"/>
              </a:rPr>
              <a:t>Buddhalainen yhteisö ja yhteiskunta</a:t>
            </a:r>
          </a:p>
        </p:txBody>
      </p:sp>
      <p:pic>
        <p:nvPicPr>
          <p:cNvPr id="6" name="Kuva 5" descr="Kuva, joka sisältää kohteen henkilö, mies, valmistelu&#10;&#10;Kuvaus luotu automaattisesti">
            <a:extLst>
              <a:ext uri="{FF2B5EF4-FFF2-40B4-BE49-F238E27FC236}">
                <a16:creationId xmlns:a16="http://schemas.microsoft.com/office/drawing/2014/main" id="{DB7882C2-23BF-45AE-B0F4-851EF15C291D}"/>
              </a:ext>
            </a:extLst>
          </p:cNvPr>
          <p:cNvPicPr>
            <a:picLocks noChangeAspect="1"/>
          </p:cNvPicPr>
          <p:nvPr/>
        </p:nvPicPr>
        <p:blipFill>
          <a:blip r:embed="rId2">
            <a:extLst>
              <a:ext uri="{28A0092B-C50C-407E-A947-70E740481C1C}">
                <a14:useLocalDpi xmlns:a14="http://schemas.microsoft.com/office/drawing/2010/main" val="0"/>
              </a:ext>
            </a:extLst>
          </a:blip>
          <a:srcRect l="22733" r="23255" b="1"/>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4" name="Dian numeron paikkamerkki 3">
            <a:extLst>
              <a:ext uri="{FF2B5EF4-FFF2-40B4-BE49-F238E27FC236}">
                <a16:creationId xmlns:a16="http://schemas.microsoft.com/office/drawing/2014/main" id="{7D46FAD7-0606-4CA6-B680-0B12E11B6C20}"/>
              </a:ext>
            </a:extLst>
          </p:cNvPr>
          <p:cNvSpPr>
            <a:spLocks noGrp="1"/>
          </p:cNvSpPr>
          <p:nvPr>
            <p:ph type="sldNum" sz="quarter" idx="12"/>
          </p:nvPr>
        </p:nvSpPr>
        <p:spPr>
          <a:xfrm>
            <a:off x="481013" y="6356350"/>
            <a:ext cx="685800" cy="365125"/>
          </a:xfrm>
        </p:spPr>
        <p:txBody>
          <a:bodyPr>
            <a:normAutofit/>
          </a:bodyPr>
          <a:lstStyle/>
          <a:p>
            <a:pPr algn="l">
              <a:spcAft>
                <a:spcPts val="600"/>
              </a:spcAft>
              <a:defRPr/>
            </a:pPr>
            <a:fld id="{2901FB1B-E8C8-4B5E-B1C1-0BFDAE84AB66}" type="slidenum">
              <a:rPr lang="fi-FI">
                <a:solidFill>
                  <a:srgbClr val="FFFFFF"/>
                </a:solidFill>
              </a:rPr>
              <a:pPr algn="l">
                <a:spcAft>
                  <a:spcPts val="600"/>
                </a:spcAft>
                <a:defRPr/>
              </a:pPr>
              <a:t>3</a:t>
            </a:fld>
            <a:endParaRPr lang="fi-FI">
              <a:solidFill>
                <a:srgbClr val="FFFFFF"/>
              </a:solidFill>
            </a:endParaRPr>
          </a:p>
        </p:txBody>
      </p:sp>
      <p:sp>
        <p:nvSpPr>
          <p:cNvPr id="3075" name="Sisällön paikkamerkki 2">
            <a:extLst>
              <a:ext uri="{FF2B5EF4-FFF2-40B4-BE49-F238E27FC236}">
                <a16:creationId xmlns:a16="http://schemas.microsoft.com/office/drawing/2014/main" id="{4B2E3F6B-2452-43DB-9BA0-AF372E3BB025}"/>
              </a:ext>
            </a:extLst>
          </p:cNvPr>
          <p:cNvSpPr>
            <a:spLocks noGrp="1" noChangeArrowheads="1"/>
          </p:cNvSpPr>
          <p:nvPr>
            <p:ph idx="1"/>
          </p:nvPr>
        </p:nvSpPr>
        <p:spPr>
          <a:xfrm>
            <a:off x="6417734" y="2614612"/>
            <a:ext cx="5291663" cy="3752849"/>
          </a:xfrm>
        </p:spPr>
        <p:txBody>
          <a:bodyPr>
            <a:normAutofit/>
          </a:bodyPr>
          <a:lstStyle/>
          <a:p>
            <a:r>
              <a:rPr lang="fi-FI" altLang="fi-FI" sz="1800"/>
              <a:t>Buddhan seuraajat eivät juuri eronneet aikansa muista vaeltavista askeeteista. </a:t>
            </a:r>
          </a:p>
          <a:p>
            <a:pPr lvl="1">
              <a:buFont typeface="Calibri" panose="020F0502020204030204" pitchFamily="34" charset="0"/>
              <a:buChar char="̶"/>
            </a:pPr>
            <a:r>
              <a:rPr lang="fi-FI" altLang="fi-FI" sz="1800"/>
              <a:t>He elivät almujen varassa.</a:t>
            </a:r>
          </a:p>
          <a:p>
            <a:pPr lvl="1">
              <a:buFont typeface="Calibri" panose="020F0502020204030204" pitchFamily="34" charset="0"/>
              <a:buChar char="̶"/>
            </a:pPr>
            <a:r>
              <a:rPr lang="fi-FI" altLang="fi-FI" sz="1800"/>
              <a:t>He karttoivat sukupuolielämää.</a:t>
            </a:r>
          </a:p>
          <a:p>
            <a:pPr lvl="1">
              <a:buFont typeface="Calibri" panose="020F0502020204030204" pitchFamily="34" charset="0"/>
              <a:buChar char="̶"/>
            </a:pPr>
            <a:r>
              <a:rPr lang="fi-FI" altLang="fi-FI" sz="1800"/>
              <a:t>He pyrkivät pidättymään varastamasta, tappamasta ja esittämästä valheellisia väitteitä henkisistä saavutuksistaan. </a:t>
            </a:r>
          </a:p>
          <a:p>
            <a:r>
              <a:rPr lang="fi-FI" altLang="fi-FI" sz="1800"/>
              <a:t>Varsin pian osa ryhmän jäsenistä kuitenkin hylkäsi kiertelevän elämäntavan ja asettui asumaan vakinaisiin luostariyhteisöihin. </a:t>
            </a:r>
          </a:p>
          <a:p>
            <a:r>
              <a:rPr lang="fi-FI" altLang="fi-FI" sz="1800"/>
              <a:t>Niistä muodostui paitsi hengellisen elämän myös yleisesti oppineisuuden ja kulttuurielämän suuria keskuksia, joihin tehtiin pyhiinvaelluksia.</a:t>
            </a:r>
          </a:p>
        </p:txBody>
      </p:sp>
      <p:sp>
        <p:nvSpPr>
          <p:cNvPr id="3" name="Alatunnisteen paikkamerkki 2">
            <a:extLst>
              <a:ext uri="{FF2B5EF4-FFF2-40B4-BE49-F238E27FC236}">
                <a16:creationId xmlns:a16="http://schemas.microsoft.com/office/drawing/2014/main" id="{AB370220-A88D-4199-931D-DA202CA85C9A}"/>
              </a:ext>
            </a:extLst>
          </p:cNvPr>
          <p:cNvSpPr>
            <a:spLocks noGrp="1"/>
          </p:cNvSpPr>
          <p:nvPr>
            <p:ph type="ftr" sz="quarter" idx="11"/>
          </p:nvPr>
        </p:nvSpPr>
        <p:spPr>
          <a:xfrm>
            <a:off x="6417733" y="6356350"/>
            <a:ext cx="5291667" cy="365125"/>
          </a:xfrm>
        </p:spPr>
        <p:txBody>
          <a:bodyPr>
            <a:normAutofit/>
          </a:bodyPr>
          <a:lstStyle/>
          <a:p>
            <a:pPr algn="r">
              <a:spcAft>
                <a:spcPts val="600"/>
              </a:spcAft>
              <a:defRPr/>
            </a:pPr>
            <a:r>
              <a:rPr lang="fi-FI">
                <a:solidFill>
                  <a:schemeClr val="tx1">
                    <a:lumMod val="75000"/>
                    <a:lumOff val="25000"/>
                  </a:schemeClr>
                </a:solidFill>
              </a:rPr>
              <a:t>13. Buddhalaisuus luostareissa ja kansan keskuudessa</a:t>
            </a:r>
          </a:p>
        </p:txBody>
      </p:sp>
    </p:spTree>
    <p:extLst>
      <p:ext uri="{BB962C8B-B14F-4D97-AF65-F5344CB8AC3E}">
        <p14:creationId xmlns:p14="http://schemas.microsoft.com/office/powerpoint/2010/main" val="2832610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0" name="Rectangle 307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Kuva 5" descr="Kuva, joka sisältää kohteen henkilö, puu, ulko&#10;&#10;Kuvaus luotu automaattisesti">
            <a:extLst>
              <a:ext uri="{FF2B5EF4-FFF2-40B4-BE49-F238E27FC236}">
                <a16:creationId xmlns:a16="http://schemas.microsoft.com/office/drawing/2014/main" id="{E95B57F6-FBA4-412C-BB6E-DBBDB9108578}"/>
              </a:ext>
            </a:extLst>
          </p:cNvPr>
          <p:cNvPicPr>
            <a:picLocks noChangeAspect="1"/>
          </p:cNvPicPr>
          <p:nvPr/>
        </p:nvPicPr>
        <p:blipFill>
          <a:blip r:embed="rId2">
            <a:extLst>
              <a:ext uri="{28A0092B-C50C-407E-A947-70E740481C1C}">
                <a14:useLocalDpi xmlns:a14="http://schemas.microsoft.com/office/drawing/2010/main" val="0"/>
              </a:ext>
            </a:extLst>
          </a:blip>
          <a:srcRect b="3833"/>
          <a:stretch/>
        </p:blipFill>
        <p:spPr>
          <a:xfrm>
            <a:off x="2522356" y="10"/>
            <a:ext cx="9669642" cy="6857990"/>
          </a:xfrm>
          <a:prstGeom prst="rect">
            <a:avLst/>
          </a:prstGeom>
        </p:spPr>
      </p:pic>
      <p:sp>
        <p:nvSpPr>
          <p:cNvPr id="3082" name="Rectangle 308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tsikko 1">
            <a:extLst>
              <a:ext uri="{FF2B5EF4-FFF2-40B4-BE49-F238E27FC236}">
                <a16:creationId xmlns:a16="http://schemas.microsoft.com/office/drawing/2014/main" id="{45625FF0-2ADA-4718-9F13-0395B556DDC3}"/>
              </a:ext>
            </a:extLst>
          </p:cNvPr>
          <p:cNvSpPr>
            <a:spLocks noGrp="1"/>
          </p:cNvSpPr>
          <p:nvPr>
            <p:ph type="title"/>
          </p:nvPr>
        </p:nvSpPr>
        <p:spPr>
          <a:xfrm>
            <a:off x="838200" y="365125"/>
            <a:ext cx="3822189" cy="1899912"/>
          </a:xfrm>
        </p:spPr>
        <p:txBody>
          <a:bodyPr rtlCol="0">
            <a:normAutofit/>
          </a:bodyPr>
          <a:lstStyle/>
          <a:p>
            <a:pPr fontAlgn="auto">
              <a:spcAft>
                <a:spcPts val="0"/>
              </a:spcAft>
              <a:defRPr/>
            </a:pPr>
            <a:r>
              <a:rPr lang="fi-FI" sz="4000">
                <a:latin typeface="+mn-lt"/>
              </a:rPr>
              <a:t>Buddhalainen yhteisö ja yhteiskunta</a:t>
            </a:r>
          </a:p>
        </p:txBody>
      </p:sp>
      <p:sp>
        <p:nvSpPr>
          <p:cNvPr id="3075" name="Sisällön paikkamerkki 2">
            <a:extLst>
              <a:ext uri="{FF2B5EF4-FFF2-40B4-BE49-F238E27FC236}">
                <a16:creationId xmlns:a16="http://schemas.microsoft.com/office/drawing/2014/main" id="{4B2E3F6B-2452-43DB-9BA0-AF372E3BB025}"/>
              </a:ext>
            </a:extLst>
          </p:cNvPr>
          <p:cNvSpPr>
            <a:spLocks noGrp="1" noChangeArrowheads="1"/>
          </p:cNvSpPr>
          <p:nvPr>
            <p:ph idx="1"/>
          </p:nvPr>
        </p:nvSpPr>
        <p:spPr>
          <a:xfrm>
            <a:off x="838200" y="2434201"/>
            <a:ext cx="3822189" cy="3742762"/>
          </a:xfrm>
        </p:spPr>
        <p:txBody>
          <a:bodyPr>
            <a:normAutofit/>
          </a:bodyPr>
          <a:lstStyle/>
          <a:p>
            <a:r>
              <a:rPr lang="fi-FI" altLang="fi-FI" sz="1900"/>
              <a:t>Vakiintunut ohjesääntöjen kokoelma koostuu 150 säännöstä, joiden noudattamiseen jokaisen munkin ja nunnan tulee lupautua. </a:t>
            </a:r>
          </a:p>
          <a:p>
            <a:pPr lvl="1">
              <a:buFont typeface="Calibri" panose="020F0502020204030204" pitchFamily="34" charset="0"/>
              <a:buChar char="̶"/>
            </a:pPr>
            <a:r>
              <a:rPr lang="fi-FI" altLang="fi-FI" sz="1900"/>
              <a:t>Nykyiset luostarisäännöt sisältävät lisäksi useita tapakulttuuria ja käytöstapoja koskevia ohjeita. </a:t>
            </a:r>
          </a:p>
          <a:p>
            <a:pPr lvl="1">
              <a:buFont typeface="Calibri" panose="020F0502020204030204" pitchFamily="34" charset="0"/>
              <a:buChar char="̶"/>
            </a:pPr>
            <a:r>
              <a:rPr lang="fi-FI" altLang="fi-FI" sz="1900"/>
              <a:t>Niinpä munkkeja ja nunnia koskevia sääntöjä on koulukunnan mukaan kaikkiaan 200–350.</a:t>
            </a:r>
          </a:p>
        </p:txBody>
      </p:sp>
      <p:sp>
        <p:nvSpPr>
          <p:cNvPr id="3" name="Alatunnisteen paikkamerkki 2">
            <a:extLst>
              <a:ext uri="{FF2B5EF4-FFF2-40B4-BE49-F238E27FC236}">
                <a16:creationId xmlns:a16="http://schemas.microsoft.com/office/drawing/2014/main" id="{AB370220-A88D-4199-931D-DA202CA85C9A}"/>
              </a:ext>
            </a:extLst>
          </p:cNvPr>
          <p:cNvSpPr>
            <a:spLocks noGrp="1"/>
          </p:cNvSpPr>
          <p:nvPr>
            <p:ph type="ftr" sz="quarter" idx="11"/>
          </p:nvPr>
        </p:nvSpPr>
        <p:spPr>
          <a:xfrm>
            <a:off x="4038600" y="6356350"/>
            <a:ext cx="4114800" cy="365125"/>
          </a:xfrm>
        </p:spPr>
        <p:txBody>
          <a:bodyPr>
            <a:normAutofit/>
          </a:bodyPr>
          <a:lstStyle/>
          <a:p>
            <a:pPr>
              <a:spcAft>
                <a:spcPts val="600"/>
              </a:spcAft>
              <a:defRPr/>
            </a:pPr>
            <a:r>
              <a:rPr lang="fi-FI">
                <a:solidFill>
                  <a:srgbClr val="FFFFFF"/>
                </a:solidFill>
              </a:rPr>
              <a:t>13. Buddhalaisuus luostareissa ja kansan keskuudessa</a:t>
            </a:r>
          </a:p>
        </p:txBody>
      </p:sp>
      <p:sp>
        <p:nvSpPr>
          <p:cNvPr id="4" name="Dian numeron paikkamerkki 3">
            <a:extLst>
              <a:ext uri="{FF2B5EF4-FFF2-40B4-BE49-F238E27FC236}">
                <a16:creationId xmlns:a16="http://schemas.microsoft.com/office/drawing/2014/main" id="{7D46FAD7-0606-4CA6-B680-0B12E11B6C20}"/>
              </a:ext>
            </a:extLst>
          </p:cNvPr>
          <p:cNvSpPr>
            <a:spLocks noGrp="1"/>
          </p:cNvSpPr>
          <p:nvPr>
            <p:ph type="sldNum" sz="quarter" idx="12"/>
          </p:nvPr>
        </p:nvSpPr>
        <p:spPr>
          <a:xfrm>
            <a:off x="8610600" y="6356350"/>
            <a:ext cx="2743200" cy="365125"/>
          </a:xfrm>
        </p:spPr>
        <p:txBody>
          <a:bodyPr>
            <a:normAutofit/>
          </a:bodyPr>
          <a:lstStyle/>
          <a:p>
            <a:pPr>
              <a:spcAft>
                <a:spcPts val="600"/>
              </a:spcAft>
              <a:defRPr/>
            </a:pPr>
            <a:fld id="{2901FB1B-E8C8-4B5E-B1C1-0BFDAE84AB66}" type="slidenum">
              <a:rPr lang="fi-FI">
                <a:solidFill>
                  <a:srgbClr val="FFFFFF"/>
                </a:solidFill>
              </a:rPr>
              <a:pPr>
                <a:spcAft>
                  <a:spcPts val="600"/>
                </a:spcAft>
                <a:defRPr/>
              </a:pPr>
              <a:t>4</a:t>
            </a:fld>
            <a:endParaRPr lang="fi-FI">
              <a:solidFill>
                <a:srgbClr val="FFFFFF"/>
              </a:solidFill>
            </a:endParaRPr>
          </a:p>
        </p:txBody>
      </p:sp>
    </p:spTree>
    <p:extLst>
      <p:ext uri="{BB962C8B-B14F-4D97-AF65-F5344CB8AC3E}">
        <p14:creationId xmlns:p14="http://schemas.microsoft.com/office/powerpoint/2010/main" val="2868610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625FF0-2ADA-4718-9F13-0395B556DDC3}"/>
              </a:ext>
            </a:extLst>
          </p:cNvPr>
          <p:cNvSpPr>
            <a:spLocks noGrp="1"/>
          </p:cNvSpPr>
          <p:nvPr>
            <p:ph type="title"/>
          </p:nvPr>
        </p:nvSpPr>
        <p:spPr>
          <a:xfrm>
            <a:off x="838200" y="365125"/>
            <a:ext cx="8828088" cy="733425"/>
          </a:xfrm>
        </p:spPr>
        <p:txBody>
          <a:bodyPr rtlCol="0">
            <a:noAutofit/>
          </a:bodyPr>
          <a:lstStyle/>
          <a:p>
            <a:pPr fontAlgn="auto">
              <a:spcAft>
                <a:spcPts val="0"/>
              </a:spcAft>
              <a:defRPr/>
            </a:pPr>
            <a:r>
              <a:rPr lang="fi-FI" sz="4200" dirty="0">
                <a:latin typeface="+mn-lt"/>
              </a:rPr>
              <a:t>Buddhalainen yhteisö ja yhteiskunta</a:t>
            </a:r>
          </a:p>
        </p:txBody>
      </p:sp>
      <p:sp>
        <p:nvSpPr>
          <p:cNvPr id="3075" name="Sisällön paikkamerkki 2">
            <a:extLst>
              <a:ext uri="{FF2B5EF4-FFF2-40B4-BE49-F238E27FC236}">
                <a16:creationId xmlns:a16="http://schemas.microsoft.com/office/drawing/2014/main" id="{4B2E3F6B-2452-43DB-9BA0-AF372E3BB025}"/>
              </a:ext>
            </a:extLst>
          </p:cNvPr>
          <p:cNvSpPr>
            <a:spLocks noGrp="1" noChangeArrowheads="1"/>
          </p:cNvSpPr>
          <p:nvPr>
            <p:ph idx="1"/>
          </p:nvPr>
        </p:nvSpPr>
        <p:spPr>
          <a:xfrm>
            <a:off x="838200" y="1543050"/>
            <a:ext cx="10515600" cy="4633913"/>
          </a:xfrm>
        </p:spPr>
        <p:txBody>
          <a:bodyPr/>
          <a:lstStyle/>
          <a:p>
            <a:r>
              <a:rPr lang="fi-FI" altLang="fi-FI" sz="2200" b="1" dirty="0"/>
              <a:t>Maallikoiden väheksyminen ja luostarielämän korostunut arvostus johtivat jo noin 100–200 vuotta Buddhan kuoleman jälkeen uskonyhteisön hajaannukseen. </a:t>
            </a:r>
          </a:p>
          <a:p>
            <a:pPr lvl="1">
              <a:buFont typeface="Calibri" panose="020F0502020204030204" pitchFamily="34" charset="0"/>
              <a:buChar char="̶"/>
            </a:pPr>
            <a:r>
              <a:rPr lang="fi-FI" altLang="fi-FI" sz="2200" dirty="0"/>
              <a:t>Osa edusti katsomusta, jonka mukaan luostarisäännön kaikkia harjoitusohjeita oli noudatettava tinkimättömästi ja kunnioitettava vanhempien munkkien arvovaltaa. Tätä suuntausta edustaa myös nykyinen </a:t>
            </a:r>
            <a:r>
              <a:rPr lang="fi-FI" altLang="fi-FI" sz="2200" dirty="0" err="1"/>
              <a:t>theravada</a:t>
            </a:r>
            <a:r>
              <a:rPr lang="fi-FI" altLang="fi-FI" sz="2200" dirty="0"/>
              <a:t>-koulukunta, jonka nimi tarkoittaa ’vanhinten oppia’. </a:t>
            </a:r>
          </a:p>
          <a:p>
            <a:pPr lvl="1">
              <a:buFont typeface="Calibri" panose="020F0502020204030204" pitchFamily="34" charset="0"/>
              <a:buChar char="̶"/>
            </a:pPr>
            <a:r>
              <a:rPr lang="fi-FI" altLang="fi-FI" sz="2200" dirty="0"/>
              <a:t>Toisessa suuntauksessa ajateltiin, että sääntöjen henki on tärkeämpi kuin niiden kirjain. Lisäksi siinä korostettiin valaistumisen eri asteita saavuttaneiden henkisten opettajien arvovaltaa. Jälkimmäisestä suuntauksesta kehittyi </a:t>
            </a:r>
            <a:r>
              <a:rPr lang="fi-FI" altLang="fi-FI" sz="2200" dirty="0" err="1"/>
              <a:t>mahayana</a:t>
            </a:r>
            <a:r>
              <a:rPr lang="fi-FI" altLang="fi-FI" sz="2200" dirty="0"/>
              <a:t>, ’suuri kulkuneuvo’. </a:t>
            </a:r>
          </a:p>
          <a:p>
            <a:pPr lvl="1">
              <a:buFont typeface="Calibri" panose="020F0502020204030204" pitchFamily="34" charset="0"/>
              <a:buChar char="̶"/>
            </a:pPr>
            <a:r>
              <a:rPr lang="fi-FI" altLang="fi-FI" sz="2200" dirty="0"/>
              <a:t>Aikojen kuluessa molemmat suuntaukset jakaantuivat useisiin alakoulukuntiin.</a:t>
            </a:r>
          </a:p>
        </p:txBody>
      </p:sp>
      <p:sp>
        <p:nvSpPr>
          <p:cNvPr id="3" name="Alatunnisteen paikkamerkki 2">
            <a:extLst>
              <a:ext uri="{FF2B5EF4-FFF2-40B4-BE49-F238E27FC236}">
                <a16:creationId xmlns:a16="http://schemas.microsoft.com/office/drawing/2014/main" id="{AB370220-A88D-4199-931D-DA202CA85C9A}"/>
              </a:ext>
            </a:extLst>
          </p:cNvPr>
          <p:cNvSpPr>
            <a:spLocks noGrp="1"/>
          </p:cNvSpPr>
          <p:nvPr>
            <p:ph type="ftr" sz="quarter" idx="11"/>
          </p:nvPr>
        </p:nvSpPr>
        <p:spPr/>
        <p:txBody>
          <a:bodyPr/>
          <a:lstStyle/>
          <a:p>
            <a:pPr>
              <a:defRPr/>
            </a:pPr>
            <a:r>
              <a:rPr lang="fi-FI"/>
              <a:t>13. Buddhalaisuus luostareissa ja kansan keskuudessa</a:t>
            </a:r>
          </a:p>
        </p:txBody>
      </p:sp>
      <p:sp>
        <p:nvSpPr>
          <p:cNvPr id="4" name="Dian numeron paikkamerkki 3">
            <a:extLst>
              <a:ext uri="{FF2B5EF4-FFF2-40B4-BE49-F238E27FC236}">
                <a16:creationId xmlns:a16="http://schemas.microsoft.com/office/drawing/2014/main" id="{7D46FAD7-0606-4CA6-B680-0B12E11B6C20}"/>
              </a:ext>
            </a:extLst>
          </p:cNvPr>
          <p:cNvSpPr>
            <a:spLocks noGrp="1"/>
          </p:cNvSpPr>
          <p:nvPr>
            <p:ph type="sldNum" sz="quarter" idx="12"/>
          </p:nvPr>
        </p:nvSpPr>
        <p:spPr/>
        <p:txBody>
          <a:bodyPr/>
          <a:lstStyle/>
          <a:p>
            <a:pPr>
              <a:defRPr/>
            </a:pPr>
            <a:fld id="{2901FB1B-E8C8-4B5E-B1C1-0BFDAE84AB66}" type="slidenum">
              <a:rPr lang="fi-FI" smtClean="0"/>
              <a:pPr>
                <a:defRPr/>
              </a:pPr>
              <a:t>5</a:t>
            </a:fld>
            <a:endParaRPr lang="fi-FI"/>
          </a:p>
        </p:txBody>
      </p:sp>
    </p:spTree>
    <p:extLst>
      <p:ext uri="{BB962C8B-B14F-4D97-AF65-F5344CB8AC3E}">
        <p14:creationId xmlns:p14="http://schemas.microsoft.com/office/powerpoint/2010/main" val="3238292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625FF0-2ADA-4718-9F13-0395B556DDC3}"/>
              </a:ext>
            </a:extLst>
          </p:cNvPr>
          <p:cNvSpPr>
            <a:spLocks noGrp="1"/>
          </p:cNvSpPr>
          <p:nvPr>
            <p:ph type="title"/>
          </p:nvPr>
        </p:nvSpPr>
        <p:spPr>
          <a:xfrm>
            <a:off x="838200" y="365125"/>
            <a:ext cx="8828088" cy="733425"/>
          </a:xfrm>
        </p:spPr>
        <p:txBody>
          <a:bodyPr rtlCol="0">
            <a:noAutofit/>
          </a:bodyPr>
          <a:lstStyle/>
          <a:p>
            <a:pPr fontAlgn="auto">
              <a:spcAft>
                <a:spcPts val="0"/>
              </a:spcAft>
              <a:defRPr/>
            </a:pPr>
            <a:r>
              <a:rPr lang="fi-FI" sz="4200" dirty="0">
                <a:latin typeface="+mn-lt"/>
              </a:rPr>
              <a:t> </a:t>
            </a:r>
          </a:p>
        </p:txBody>
      </p:sp>
      <p:pic>
        <p:nvPicPr>
          <p:cNvPr id="6" name="Sisällön paikkamerkki 5" descr="Kuva, joka sisältää kohteen teksti&#10;&#10;Kuvaus luotu automaattisesti">
            <a:extLst>
              <a:ext uri="{FF2B5EF4-FFF2-40B4-BE49-F238E27FC236}">
                <a16:creationId xmlns:a16="http://schemas.microsoft.com/office/drawing/2014/main" id="{91AF1435-39BC-434B-B532-BE8A67B12CF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5918" y="885294"/>
            <a:ext cx="7294740" cy="5471056"/>
          </a:xfrm>
        </p:spPr>
      </p:pic>
      <p:sp>
        <p:nvSpPr>
          <p:cNvPr id="3" name="Alatunnisteen paikkamerkki 2">
            <a:extLst>
              <a:ext uri="{FF2B5EF4-FFF2-40B4-BE49-F238E27FC236}">
                <a16:creationId xmlns:a16="http://schemas.microsoft.com/office/drawing/2014/main" id="{AB370220-A88D-4199-931D-DA202CA85C9A}"/>
              </a:ext>
            </a:extLst>
          </p:cNvPr>
          <p:cNvSpPr>
            <a:spLocks noGrp="1"/>
          </p:cNvSpPr>
          <p:nvPr>
            <p:ph type="ftr" sz="quarter" idx="11"/>
          </p:nvPr>
        </p:nvSpPr>
        <p:spPr/>
        <p:txBody>
          <a:bodyPr/>
          <a:lstStyle/>
          <a:p>
            <a:pPr>
              <a:defRPr/>
            </a:pPr>
            <a:r>
              <a:rPr lang="fi-FI"/>
              <a:t>13. Buddhalaisuus luostareissa ja kansan keskuudessa</a:t>
            </a:r>
          </a:p>
        </p:txBody>
      </p:sp>
      <p:sp>
        <p:nvSpPr>
          <p:cNvPr id="4" name="Dian numeron paikkamerkki 3">
            <a:extLst>
              <a:ext uri="{FF2B5EF4-FFF2-40B4-BE49-F238E27FC236}">
                <a16:creationId xmlns:a16="http://schemas.microsoft.com/office/drawing/2014/main" id="{7D46FAD7-0606-4CA6-B680-0B12E11B6C20}"/>
              </a:ext>
            </a:extLst>
          </p:cNvPr>
          <p:cNvSpPr>
            <a:spLocks noGrp="1"/>
          </p:cNvSpPr>
          <p:nvPr>
            <p:ph type="sldNum" sz="quarter" idx="12"/>
          </p:nvPr>
        </p:nvSpPr>
        <p:spPr/>
        <p:txBody>
          <a:bodyPr/>
          <a:lstStyle/>
          <a:p>
            <a:pPr>
              <a:defRPr/>
            </a:pPr>
            <a:fld id="{2901FB1B-E8C8-4B5E-B1C1-0BFDAE84AB66}" type="slidenum">
              <a:rPr lang="fi-FI" smtClean="0"/>
              <a:pPr>
                <a:defRPr/>
              </a:pPr>
              <a:t>6</a:t>
            </a:fld>
            <a:endParaRPr lang="fi-FI"/>
          </a:p>
        </p:txBody>
      </p:sp>
    </p:spTree>
    <p:extLst>
      <p:ext uri="{BB962C8B-B14F-4D97-AF65-F5344CB8AC3E}">
        <p14:creationId xmlns:p14="http://schemas.microsoft.com/office/powerpoint/2010/main" val="2045253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0" name="Rectangle 307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45625FF0-2ADA-4718-9F13-0395B556DDC3}"/>
              </a:ext>
            </a:extLst>
          </p:cNvPr>
          <p:cNvSpPr>
            <a:spLocks noGrp="1"/>
          </p:cNvSpPr>
          <p:nvPr>
            <p:ph type="title"/>
          </p:nvPr>
        </p:nvSpPr>
        <p:spPr>
          <a:xfrm>
            <a:off x="838200" y="365125"/>
            <a:ext cx="10515600" cy="1325563"/>
          </a:xfrm>
        </p:spPr>
        <p:txBody>
          <a:bodyPr rtlCol="0">
            <a:normAutofit/>
          </a:bodyPr>
          <a:lstStyle/>
          <a:p>
            <a:pPr fontAlgn="auto">
              <a:spcAft>
                <a:spcPts val="0"/>
              </a:spcAft>
              <a:defRPr/>
            </a:pPr>
            <a:r>
              <a:rPr lang="fi-FI" sz="5400">
                <a:latin typeface="+mn-lt"/>
              </a:rPr>
              <a:t>Theravada-buddhalaisuus</a:t>
            </a:r>
          </a:p>
        </p:txBody>
      </p:sp>
      <p:sp>
        <p:nvSpPr>
          <p:cNvPr id="308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5" name="Sisällön paikkamerkki 2">
            <a:extLst>
              <a:ext uri="{FF2B5EF4-FFF2-40B4-BE49-F238E27FC236}">
                <a16:creationId xmlns:a16="http://schemas.microsoft.com/office/drawing/2014/main" id="{4B2E3F6B-2452-43DB-9BA0-AF372E3BB025}"/>
              </a:ext>
            </a:extLst>
          </p:cNvPr>
          <p:cNvSpPr>
            <a:spLocks noGrp="1" noChangeArrowheads="1"/>
          </p:cNvSpPr>
          <p:nvPr>
            <p:ph idx="1"/>
          </p:nvPr>
        </p:nvSpPr>
        <p:spPr>
          <a:xfrm>
            <a:off x="838200" y="1929384"/>
            <a:ext cx="10515600" cy="4251960"/>
          </a:xfrm>
        </p:spPr>
        <p:txBody>
          <a:bodyPr>
            <a:normAutofit/>
          </a:bodyPr>
          <a:lstStyle/>
          <a:p>
            <a:r>
              <a:rPr lang="fi-FI" altLang="fi-FI" sz="2000" b="1" dirty="0"/>
              <a:t>Vaikuttaa Kaakkois-Aasiassa ja Sri Lankassa </a:t>
            </a:r>
          </a:p>
          <a:p>
            <a:r>
              <a:rPr lang="fi-FI" altLang="fi-FI" sz="2000" b="1" dirty="0"/>
              <a:t>Konservatiivinen perinne, jossa pyritään säilyttämään Buddhan alkuperäinen opetus mahdollisimman muuttumattomana. </a:t>
            </a:r>
          </a:p>
          <a:p>
            <a:pPr lvl="1">
              <a:buFont typeface="Calibri" panose="020F0502020204030204" pitchFamily="34" charset="0"/>
              <a:buChar char="̶"/>
            </a:pPr>
            <a:r>
              <a:rPr lang="fi-FI" altLang="fi-FI" sz="2000" dirty="0"/>
              <a:t>Kannattajiensa mukaan kyseessä on buddhalaisuuden puhtain muoto.</a:t>
            </a:r>
          </a:p>
          <a:p>
            <a:r>
              <a:rPr lang="fi-FI" altLang="fi-FI" sz="2000" dirty="0" err="1"/>
              <a:t>Theravadassa</a:t>
            </a:r>
            <a:r>
              <a:rPr lang="fi-FI" altLang="fi-FI" sz="2000" dirty="0"/>
              <a:t> ajatellaan, että </a:t>
            </a:r>
            <a:r>
              <a:rPr lang="fi-FI" altLang="fi-FI" sz="2000" b="1" dirty="0"/>
              <a:t>ihminen saavuttaa valaistumisen omilla ponnistuksillaan, joihin luostariyhteisö tarjoaa parhaat edellytykset. </a:t>
            </a:r>
          </a:p>
          <a:p>
            <a:pPr lvl="1">
              <a:buFont typeface="Calibri" panose="020F0502020204030204" pitchFamily="34" charset="0"/>
              <a:buChar char="̶"/>
            </a:pPr>
            <a:r>
              <a:rPr lang="fi-FI" altLang="fi-FI" sz="2000" dirty="0"/>
              <a:t>Luostarikutsumusta arvostetaan tästä syystä suuresti. </a:t>
            </a:r>
          </a:p>
          <a:p>
            <a:r>
              <a:rPr lang="fi-FI" altLang="fi-FI" sz="2000" b="1" dirty="0"/>
              <a:t>Maallikon on </a:t>
            </a:r>
            <a:r>
              <a:rPr lang="fi-FI" altLang="fi-FI" sz="2000" b="1" dirty="0" err="1"/>
              <a:t>theravadan</a:t>
            </a:r>
            <a:r>
              <a:rPr lang="fi-FI" altLang="fi-FI" sz="2000" b="1" dirty="0"/>
              <a:t> mukaan lähes mahdotonta saavuttaa valaistumista. Heille suositellaan hengellisten ansioiden keräämistä suotuisan jälleensyntymän saavuttamiseksi. </a:t>
            </a:r>
          </a:p>
          <a:p>
            <a:r>
              <a:rPr lang="fi-FI" altLang="fi-FI" sz="2000" b="1" dirty="0"/>
              <a:t>Luostariyhteisön ja maallikoiden välillä on kiinteä vuorovaikutussuhde.</a:t>
            </a:r>
          </a:p>
          <a:p>
            <a:pPr lvl="1">
              <a:buFont typeface="Calibri" panose="020F0502020204030204" pitchFamily="34" charset="0"/>
              <a:buChar char="̶"/>
            </a:pPr>
            <a:r>
              <a:rPr lang="fi-FI" altLang="fi-FI" sz="2000" dirty="0"/>
              <a:t>Osallistuminen luostariyhteisön tukemiseen ja ylläpitämiseen lahjoituksin on osa maallikoiden uskonnonharjoitusta, jonka avulla he voivat kerätä itselleen hyveellisiä ansioita. </a:t>
            </a:r>
          </a:p>
        </p:txBody>
      </p:sp>
      <p:sp>
        <p:nvSpPr>
          <p:cNvPr id="3" name="Alatunnisteen paikkamerkki 2">
            <a:extLst>
              <a:ext uri="{FF2B5EF4-FFF2-40B4-BE49-F238E27FC236}">
                <a16:creationId xmlns:a16="http://schemas.microsoft.com/office/drawing/2014/main" id="{AB370220-A88D-4199-931D-DA202CA85C9A}"/>
              </a:ext>
            </a:extLst>
          </p:cNvPr>
          <p:cNvSpPr>
            <a:spLocks noGrp="1"/>
          </p:cNvSpPr>
          <p:nvPr>
            <p:ph type="ftr" sz="quarter" idx="11"/>
          </p:nvPr>
        </p:nvSpPr>
        <p:spPr>
          <a:xfrm>
            <a:off x="4038600" y="6356350"/>
            <a:ext cx="4114800" cy="365125"/>
          </a:xfrm>
        </p:spPr>
        <p:txBody>
          <a:bodyPr>
            <a:normAutofit/>
          </a:bodyPr>
          <a:lstStyle/>
          <a:p>
            <a:pPr>
              <a:spcAft>
                <a:spcPts val="600"/>
              </a:spcAft>
              <a:defRPr/>
            </a:pPr>
            <a:r>
              <a:rPr lang="fi-FI"/>
              <a:t>13. Buddhalaisuus luostareissa ja kansan keskuudessa</a:t>
            </a:r>
          </a:p>
        </p:txBody>
      </p:sp>
      <p:sp>
        <p:nvSpPr>
          <p:cNvPr id="4" name="Dian numeron paikkamerkki 3">
            <a:extLst>
              <a:ext uri="{FF2B5EF4-FFF2-40B4-BE49-F238E27FC236}">
                <a16:creationId xmlns:a16="http://schemas.microsoft.com/office/drawing/2014/main" id="{7D46FAD7-0606-4CA6-B680-0B12E11B6C20}"/>
              </a:ext>
            </a:extLst>
          </p:cNvPr>
          <p:cNvSpPr>
            <a:spLocks noGrp="1"/>
          </p:cNvSpPr>
          <p:nvPr>
            <p:ph type="sldNum" sz="quarter" idx="12"/>
          </p:nvPr>
        </p:nvSpPr>
        <p:spPr>
          <a:xfrm>
            <a:off x="8610600" y="6356350"/>
            <a:ext cx="2743200" cy="365125"/>
          </a:xfrm>
        </p:spPr>
        <p:txBody>
          <a:bodyPr>
            <a:normAutofit/>
          </a:bodyPr>
          <a:lstStyle/>
          <a:p>
            <a:pPr>
              <a:spcAft>
                <a:spcPts val="600"/>
              </a:spcAft>
              <a:defRPr/>
            </a:pPr>
            <a:fld id="{2901FB1B-E8C8-4B5E-B1C1-0BFDAE84AB66}" type="slidenum">
              <a:rPr lang="fi-FI" smtClean="0"/>
              <a:pPr>
                <a:spcAft>
                  <a:spcPts val="600"/>
                </a:spcAft>
                <a:defRPr/>
              </a:pPr>
              <a:t>7</a:t>
            </a:fld>
            <a:endParaRPr lang="fi-FI"/>
          </a:p>
        </p:txBody>
      </p:sp>
    </p:spTree>
    <p:extLst>
      <p:ext uri="{BB962C8B-B14F-4D97-AF65-F5344CB8AC3E}">
        <p14:creationId xmlns:p14="http://schemas.microsoft.com/office/powerpoint/2010/main" val="2577298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625FF0-2ADA-4718-9F13-0395B556DDC3}"/>
              </a:ext>
            </a:extLst>
          </p:cNvPr>
          <p:cNvSpPr>
            <a:spLocks noGrp="1"/>
          </p:cNvSpPr>
          <p:nvPr>
            <p:ph type="title"/>
          </p:nvPr>
        </p:nvSpPr>
        <p:spPr>
          <a:xfrm>
            <a:off x="6417734" y="0"/>
            <a:ext cx="5291663" cy="1628775"/>
          </a:xfrm>
        </p:spPr>
        <p:txBody>
          <a:bodyPr rtlCol="0" anchor="b">
            <a:normAutofit/>
          </a:bodyPr>
          <a:lstStyle/>
          <a:p>
            <a:pPr fontAlgn="auto">
              <a:spcAft>
                <a:spcPts val="0"/>
              </a:spcAft>
              <a:defRPr/>
            </a:pPr>
            <a:r>
              <a:rPr lang="fi-FI" sz="4000" dirty="0" err="1">
                <a:latin typeface="+mn-lt"/>
              </a:rPr>
              <a:t>Mahayana</a:t>
            </a:r>
            <a:r>
              <a:rPr lang="fi-FI" sz="4000" dirty="0">
                <a:latin typeface="+mn-lt"/>
              </a:rPr>
              <a:t>-buddhalaisuus</a:t>
            </a:r>
          </a:p>
        </p:txBody>
      </p:sp>
      <p:pic>
        <p:nvPicPr>
          <p:cNvPr id="6" name="Kuva 5" descr="Kuva, joka sisältää kohteen alttari, sisä, koristeltu&#10;&#10;Kuvaus luotu automaattisesti">
            <a:extLst>
              <a:ext uri="{FF2B5EF4-FFF2-40B4-BE49-F238E27FC236}">
                <a16:creationId xmlns:a16="http://schemas.microsoft.com/office/drawing/2014/main" id="{746771F3-2E03-4836-AA87-5274DA92E898}"/>
              </a:ext>
            </a:extLst>
          </p:cNvPr>
          <p:cNvPicPr>
            <a:picLocks noChangeAspect="1"/>
          </p:cNvPicPr>
          <p:nvPr/>
        </p:nvPicPr>
        <p:blipFill>
          <a:blip r:embed="rId2">
            <a:extLst>
              <a:ext uri="{28A0092B-C50C-407E-A947-70E740481C1C}">
                <a14:useLocalDpi xmlns:a14="http://schemas.microsoft.com/office/drawing/2010/main" val="0"/>
              </a:ext>
            </a:extLst>
          </a:blip>
          <a:srcRect l="14345" r="13194"/>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4" name="Dian numeron paikkamerkki 3">
            <a:extLst>
              <a:ext uri="{FF2B5EF4-FFF2-40B4-BE49-F238E27FC236}">
                <a16:creationId xmlns:a16="http://schemas.microsoft.com/office/drawing/2014/main" id="{7D46FAD7-0606-4CA6-B680-0B12E11B6C20}"/>
              </a:ext>
            </a:extLst>
          </p:cNvPr>
          <p:cNvSpPr>
            <a:spLocks noGrp="1"/>
          </p:cNvSpPr>
          <p:nvPr>
            <p:ph type="sldNum" sz="quarter" idx="12"/>
          </p:nvPr>
        </p:nvSpPr>
        <p:spPr>
          <a:xfrm>
            <a:off x="481013" y="6356350"/>
            <a:ext cx="685800" cy="365125"/>
          </a:xfrm>
        </p:spPr>
        <p:txBody>
          <a:bodyPr>
            <a:normAutofit/>
          </a:bodyPr>
          <a:lstStyle/>
          <a:p>
            <a:pPr algn="l">
              <a:spcAft>
                <a:spcPts val="600"/>
              </a:spcAft>
              <a:defRPr/>
            </a:pPr>
            <a:fld id="{2901FB1B-E8C8-4B5E-B1C1-0BFDAE84AB66}" type="slidenum">
              <a:rPr lang="fi-FI">
                <a:solidFill>
                  <a:srgbClr val="FFFFFF"/>
                </a:solidFill>
              </a:rPr>
              <a:pPr algn="l">
                <a:spcAft>
                  <a:spcPts val="600"/>
                </a:spcAft>
                <a:defRPr/>
              </a:pPr>
              <a:t>8</a:t>
            </a:fld>
            <a:endParaRPr lang="fi-FI">
              <a:solidFill>
                <a:srgbClr val="FFFFFF"/>
              </a:solidFill>
            </a:endParaRPr>
          </a:p>
        </p:txBody>
      </p:sp>
      <p:sp>
        <p:nvSpPr>
          <p:cNvPr id="3075" name="Sisällön paikkamerkki 2">
            <a:extLst>
              <a:ext uri="{FF2B5EF4-FFF2-40B4-BE49-F238E27FC236}">
                <a16:creationId xmlns:a16="http://schemas.microsoft.com/office/drawing/2014/main" id="{4B2E3F6B-2452-43DB-9BA0-AF372E3BB025}"/>
              </a:ext>
            </a:extLst>
          </p:cNvPr>
          <p:cNvSpPr>
            <a:spLocks noGrp="1" noChangeArrowheads="1"/>
          </p:cNvSpPr>
          <p:nvPr>
            <p:ph idx="1"/>
          </p:nvPr>
        </p:nvSpPr>
        <p:spPr>
          <a:xfrm>
            <a:off x="6329599" y="2116138"/>
            <a:ext cx="5291663" cy="4240212"/>
          </a:xfrm>
        </p:spPr>
        <p:txBody>
          <a:bodyPr>
            <a:noAutofit/>
          </a:bodyPr>
          <a:lstStyle/>
          <a:p>
            <a:r>
              <a:rPr lang="fi-FI" altLang="fi-FI" sz="2000" b="1" dirty="0" err="1"/>
              <a:t>Mahayanassa</a:t>
            </a:r>
            <a:r>
              <a:rPr lang="fi-FI" altLang="fi-FI" sz="2000" b="1" dirty="0"/>
              <a:t> kehitettiin uudenlainen henkinen ihanne, jossa korkeimman valaistumisen tavoitteluun tulisi ryhtyä ei vain omaksi, vaan kaikkien elävien olentojen hyväksi</a:t>
            </a:r>
            <a:r>
              <a:rPr lang="fi-FI" altLang="fi-FI" sz="2000" dirty="0"/>
              <a:t>. </a:t>
            </a:r>
          </a:p>
          <a:p>
            <a:r>
              <a:rPr lang="fi-FI" altLang="fi-FI" sz="2000" b="1" dirty="0"/>
              <a:t>Tällaisen valaistumispyrkimyksen omaksunutta ihmistä kutsutaan </a:t>
            </a:r>
            <a:r>
              <a:rPr lang="fi-FI" altLang="fi-FI" sz="2000" b="1" dirty="0" err="1"/>
              <a:t>bodhisattvaksi</a:t>
            </a:r>
            <a:r>
              <a:rPr lang="fi-FI" altLang="fi-FI" sz="2000" b="1" dirty="0"/>
              <a:t> eli ’valaistumisolennoksi’.</a:t>
            </a:r>
          </a:p>
          <a:p>
            <a:r>
              <a:rPr lang="fi-FI" altLang="fi-FI" sz="2000" dirty="0" err="1"/>
              <a:t>Mahayana</a:t>
            </a:r>
            <a:r>
              <a:rPr lang="fi-FI" altLang="fi-FI" sz="2000" dirty="0"/>
              <a:t>-koulukunnissa ajatellaan, </a:t>
            </a:r>
            <a:r>
              <a:rPr lang="fi-FI" altLang="fi-FI" sz="2000" b="1" dirty="0"/>
              <a:t>että ihmisen ei tarvitse luottaa pelkästään omiin voimiinsa valaistumisen saavuttamiseksi, sillä heitä auttamassa on valaistumisen eri asteita saavuttaneita </a:t>
            </a:r>
            <a:r>
              <a:rPr lang="fi-FI" altLang="fi-FI" sz="2000" b="1" dirty="0" err="1"/>
              <a:t>buddhia</a:t>
            </a:r>
            <a:r>
              <a:rPr lang="fi-FI" altLang="fi-FI" sz="2000" b="1" dirty="0"/>
              <a:t> ja </a:t>
            </a:r>
            <a:r>
              <a:rPr lang="fi-FI" altLang="fi-FI" sz="2000" b="1" dirty="0" err="1"/>
              <a:t>bodhisattvoja</a:t>
            </a:r>
            <a:r>
              <a:rPr lang="fi-FI" altLang="fi-FI" sz="2000" b="1" dirty="0"/>
              <a:t>. </a:t>
            </a:r>
            <a:r>
              <a:rPr lang="fi-FI" altLang="fi-FI" sz="2000" dirty="0"/>
              <a:t>Niitä on aina ollut ja tulee vastakin olemaan kaikkialla lukuisissa maailmankaikkeuksissa.</a:t>
            </a:r>
          </a:p>
        </p:txBody>
      </p:sp>
    </p:spTree>
    <p:extLst>
      <p:ext uri="{BB962C8B-B14F-4D97-AF65-F5344CB8AC3E}">
        <p14:creationId xmlns:p14="http://schemas.microsoft.com/office/powerpoint/2010/main" val="3431420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9" name="Rectangle 308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45625FF0-2ADA-4718-9F13-0395B556DDC3}"/>
              </a:ext>
            </a:extLst>
          </p:cNvPr>
          <p:cNvSpPr>
            <a:spLocks noGrp="1"/>
          </p:cNvSpPr>
          <p:nvPr>
            <p:ph type="title"/>
          </p:nvPr>
        </p:nvSpPr>
        <p:spPr>
          <a:xfrm>
            <a:off x="838200" y="365125"/>
            <a:ext cx="10515600" cy="1325563"/>
          </a:xfrm>
        </p:spPr>
        <p:txBody>
          <a:bodyPr rtlCol="0">
            <a:normAutofit/>
          </a:bodyPr>
          <a:lstStyle/>
          <a:p>
            <a:pPr fontAlgn="auto">
              <a:spcAft>
                <a:spcPts val="0"/>
              </a:spcAft>
              <a:defRPr/>
            </a:pPr>
            <a:r>
              <a:rPr lang="fi-FI" sz="5400">
                <a:latin typeface="+mn-lt"/>
              </a:rPr>
              <a:t>Vajrayana-buddhalaisuus</a:t>
            </a:r>
          </a:p>
        </p:txBody>
      </p:sp>
      <p:sp>
        <p:nvSpPr>
          <p:cNvPr id="309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5" name="Sisällön paikkamerkki 2">
            <a:extLst>
              <a:ext uri="{FF2B5EF4-FFF2-40B4-BE49-F238E27FC236}">
                <a16:creationId xmlns:a16="http://schemas.microsoft.com/office/drawing/2014/main" id="{4B2E3F6B-2452-43DB-9BA0-AF372E3BB025}"/>
              </a:ext>
            </a:extLst>
          </p:cNvPr>
          <p:cNvSpPr>
            <a:spLocks noGrp="1" noChangeArrowheads="1"/>
          </p:cNvSpPr>
          <p:nvPr>
            <p:ph idx="1"/>
          </p:nvPr>
        </p:nvSpPr>
        <p:spPr>
          <a:xfrm>
            <a:off x="669036" y="2286952"/>
            <a:ext cx="10515600" cy="4251960"/>
          </a:xfrm>
        </p:spPr>
        <p:txBody>
          <a:bodyPr>
            <a:normAutofit/>
          </a:bodyPr>
          <a:lstStyle/>
          <a:p>
            <a:r>
              <a:rPr lang="fi-FI" altLang="fi-FI" sz="2200" b="1" dirty="0"/>
              <a:t>Noin 200-luvun ja 600-luvun välisenä aikana muodostui uudenlainen uskonnollinen suuntaus, josta käytetään nimitystä </a:t>
            </a:r>
            <a:r>
              <a:rPr lang="fi-FI" altLang="fi-FI" sz="2200" b="1" dirty="0" err="1"/>
              <a:t>vajrayana</a:t>
            </a:r>
            <a:r>
              <a:rPr lang="fi-FI" altLang="fi-FI" sz="2200" b="1" dirty="0"/>
              <a:t>, ’timanttikulkuneuvo’. </a:t>
            </a:r>
          </a:p>
          <a:p>
            <a:r>
              <a:rPr lang="fi-FI" altLang="fi-FI" sz="2200" dirty="0"/>
              <a:t>Termi viittaa tämän suuntauksen harvinaiseen ja voimalliseen luonteeseen. </a:t>
            </a:r>
          </a:p>
          <a:p>
            <a:pPr lvl="1">
              <a:buFont typeface="Calibri" panose="020F0502020204030204" pitchFamily="34" charset="0"/>
              <a:buChar char="̶"/>
            </a:pPr>
            <a:r>
              <a:rPr lang="fi-FI" altLang="fi-FI" sz="2200" b="1" dirty="0" err="1"/>
              <a:t>Vajrayanaa</a:t>
            </a:r>
            <a:r>
              <a:rPr lang="fi-FI" altLang="fi-FI" sz="2200" b="1" dirty="0"/>
              <a:t> pidetään erityisen nopeana, joskin riskialttiina, tienä valaistumiseen. </a:t>
            </a:r>
          </a:p>
          <a:p>
            <a:pPr lvl="1">
              <a:buFont typeface="Calibri" panose="020F0502020204030204" pitchFamily="34" charset="0"/>
              <a:buChar char="̶"/>
            </a:pPr>
            <a:r>
              <a:rPr lang="fi-FI" altLang="fi-FI" sz="2200" b="1" dirty="0"/>
              <a:t>Sen avulla ihmisen katsotaan saavuttavan valaistumisen jopa yhden ainoan elämän aikana. </a:t>
            </a:r>
          </a:p>
        </p:txBody>
      </p:sp>
      <p:sp>
        <p:nvSpPr>
          <p:cNvPr id="3" name="Alatunnisteen paikkamerkki 2">
            <a:extLst>
              <a:ext uri="{FF2B5EF4-FFF2-40B4-BE49-F238E27FC236}">
                <a16:creationId xmlns:a16="http://schemas.microsoft.com/office/drawing/2014/main" id="{AB370220-A88D-4199-931D-DA202CA85C9A}"/>
              </a:ext>
            </a:extLst>
          </p:cNvPr>
          <p:cNvSpPr>
            <a:spLocks noGrp="1"/>
          </p:cNvSpPr>
          <p:nvPr>
            <p:ph type="ftr" sz="quarter" idx="11"/>
          </p:nvPr>
        </p:nvSpPr>
        <p:spPr>
          <a:xfrm>
            <a:off x="4038600" y="6356350"/>
            <a:ext cx="4114800" cy="365125"/>
          </a:xfrm>
        </p:spPr>
        <p:txBody>
          <a:bodyPr>
            <a:normAutofit/>
          </a:bodyPr>
          <a:lstStyle/>
          <a:p>
            <a:pPr>
              <a:spcAft>
                <a:spcPts val="600"/>
              </a:spcAft>
              <a:defRPr/>
            </a:pPr>
            <a:r>
              <a:rPr lang="fi-FI"/>
              <a:t>13. Buddhalaisuus luostareissa ja kansan keskuudessa</a:t>
            </a:r>
          </a:p>
        </p:txBody>
      </p:sp>
      <p:sp>
        <p:nvSpPr>
          <p:cNvPr id="4" name="Dian numeron paikkamerkki 3">
            <a:extLst>
              <a:ext uri="{FF2B5EF4-FFF2-40B4-BE49-F238E27FC236}">
                <a16:creationId xmlns:a16="http://schemas.microsoft.com/office/drawing/2014/main" id="{7D46FAD7-0606-4CA6-B680-0B12E11B6C20}"/>
              </a:ext>
            </a:extLst>
          </p:cNvPr>
          <p:cNvSpPr>
            <a:spLocks noGrp="1"/>
          </p:cNvSpPr>
          <p:nvPr>
            <p:ph type="sldNum" sz="quarter" idx="12"/>
          </p:nvPr>
        </p:nvSpPr>
        <p:spPr>
          <a:xfrm>
            <a:off x="8610600" y="6356350"/>
            <a:ext cx="2743200" cy="365125"/>
          </a:xfrm>
        </p:spPr>
        <p:txBody>
          <a:bodyPr>
            <a:normAutofit/>
          </a:bodyPr>
          <a:lstStyle/>
          <a:p>
            <a:pPr>
              <a:spcAft>
                <a:spcPts val="600"/>
              </a:spcAft>
              <a:defRPr/>
            </a:pPr>
            <a:fld id="{2901FB1B-E8C8-4B5E-B1C1-0BFDAE84AB66}" type="slidenum">
              <a:rPr lang="fi-FI" smtClean="0"/>
              <a:pPr>
                <a:spcAft>
                  <a:spcPts val="600"/>
                </a:spcAft>
                <a:defRPr/>
              </a:pPr>
              <a:t>9</a:t>
            </a:fld>
            <a:endParaRPr lang="fi-FI"/>
          </a:p>
        </p:txBody>
      </p:sp>
    </p:spTree>
    <p:extLst>
      <p:ext uri="{BB962C8B-B14F-4D97-AF65-F5344CB8AC3E}">
        <p14:creationId xmlns:p14="http://schemas.microsoft.com/office/powerpoint/2010/main" val="4022854466"/>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TotalTime>
  <Words>822</Words>
  <Application>Microsoft Office PowerPoint</Application>
  <PresentationFormat>Laajakuva</PresentationFormat>
  <Paragraphs>76</Paragraphs>
  <Slides>12</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12</vt:i4>
      </vt:variant>
    </vt:vector>
  </HeadingPairs>
  <TitlesOfParts>
    <vt:vector size="16" baseType="lpstr">
      <vt:lpstr>Arial</vt:lpstr>
      <vt:lpstr>Calibri</vt:lpstr>
      <vt:lpstr>Calibri Light</vt:lpstr>
      <vt:lpstr>Office-teema</vt:lpstr>
      <vt:lpstr>13. Buddhalaisuus luostareissa ja kansan keskuudessa</vt:lpstr>
      <vt:lpstr>Luostarilaitoksen keskeinen asema</vt:lpstr>
      <vt:lpstr>Buddhalainen yhteisö ja yhteiskunta</vt:lpstr>
      <vt:lpstr>Buddhalainen yhteisö ja yhteiskunta</vt:lpstr>
      <vt:lpstr>Buddhalainen yhteisö ja yhteiskunta</vt:lpstr>
      <vt:lpstr> </vt:lpstr>
      <vt:lpstr>Theravada-buddhalaisuus</vt:lpstr>
      <vt:lpstr>Mahayana-buddhalaisuus</vt:lpstr>
      <vt:lpstr>Vajrayana-buddhalaisuus</vt:lpstr>
      <vt:lpstr>Vajrayana-buddhalaisuus</vt:lpstr>
      <vt:lpstr>Kansanomainen buddhalaisuus</vt:lpstr>
      <vt:lpstr>Kansanomainen buddhalaisuus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Diaesityksen otsikko, koko 48</dc:title>
  <dc:creator>Taina Vuokko</dc:creator>
  <cp:lastModifiedBy>Anne Saari</cp:lastModifiedBy>
  <cp:revision>9</cp:revision>
  <dcterms:created xsi:type="dcterms:W3CDTF">2021-06-01T16:07:13Z</dcterms:created>
  <dcterms:modified xsi:type="dcterms:W3CDTF">2025-03-06T09:04:41Z</dcterms:modified>
</cp:coreProperties>
</file>