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7" r:id="rId12"/>
  </p:sldIdLst>
  <p:sldSz cx="12192000" cy="6858000"/>
  <p:notesSz cx="6858000" cy="9144000"/>
  <p:defaultTextStyle>
    <a:defPPr>
      <a:defRPr lang="fi-FI"/>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D83142-C8A1-4A5D-81F0-904A4B3183A1}" v="5" dt="2025-01-20T12:16:51.1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10" autoAdjust="0"/>
    <p:restoredTop sz="94660"/>
  </p:normalViewPr>
  <p:slideViewPr>
    <p:cSldViewPr snapToGrid="0">
      <p:cViewPr varScale="1">
        <p:scale>
          <a:sx n="63" d="100"/>
          <a:sy n="63" d="100"/>
        </p:scale>
        <p:origin x="7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Saari" userId="06911239-b8a8-4566-8071-18295be52f0e" providerId="ADAL" clId="{39D83142-C8A1-4A5D-81F0-904A4B3183A1}"/>
    <pc:docChg chg="addSld delSld modSld">
      <pc:chgData name="Anne Saari" userId="06911239-b8a8-4566-8071-18295be52f0e" providerId="ADAL" clId="{39D83142-C8A1-4A5D-81F0-904A4B3183A1}" dt="2025-01-20T12:16:51.134" v="46"/>
      <pc:docMkLst>
        <pc:docMk/>
      </pc:docMkLst>
      <pc:sldChg chg="modSp mod">
        <pc:chgData name="Anne Saari" userId="06911239-b8a8-4566-8071-18295be52f0e" providerId="ADAL" clId="{39D83142-C8A1-4A5D-81F0-904A4B3183A1}" dt="2025-01-20T12:06:46.996" v="40" actId="113"/>
        <pc:sldMkLst>
          <pc:docMk/>
          <pc:sldMk cId="0" sldId="257"/>
        </pc:sldMkLst>
        <pc:spChg chg="mod">
          <ac:chgData name="Anne Saari" userId="06911239-b8a8-4566-8071-18295be52f0e" providerId="ADAL" clId="{39D83142-C8A1-4A5D-81F0-904A4B3183A1}" dt="2025-01-20T12:06:46.996" v="40" actId="113"/>
          <ac:spMkLst>
            <pc:docMk/>
            <pc:sldMk cId="0" sldId="257"/>
            <ac:spMk id="3075" creationId="{4B2E3F6B-2452-43DB-9BA0-AF372E3BB025}"/>
          </ac:spMkLst>
        </pc:spChg>
      </pc:sldChg>
      <pc:sldChg chg="modSp mod">
        <pc:chgData name="Anne Saari" userId="06911239-b8a8-4566-8071-18295be52f0e" providerId="ADAL" clId="{39D83142-C8A1-4A5D-81F0-904A4B3183A1}" dt="2025-01-20T12:10:05.773" v="44" actId="20577"/>
        <pc:sldMkLst>
          <pc:docMk/>
          <pc:sldMk cId="1744162698" sldId="259"/>
        </pc:sldMkLst>
        <pc:spChg chg="mod">
          <ac:chgData name="Anne Saari" userId="06911239-b8a8-4566-8071-18295be52f0e" providerId="ADAL" clId="{39D83142-C8A1-4A5D-81F0-904A4B3183A1}" dt="2025-01-20T12:10:05.773" v="44" actId="20577"/>
          <ac:spMkLst>
            <pc:docMk/>
            <pc:sldMk cId="1744162698" sldId="259"/>
            <ac:spMk id="3075" creationId="{4B2E3F6B-2452-43DB-9BA0-AF372E3BB025}"/>
          </ac:spMkLst>
        </pc:spChg>
      </pc:sldChg>
      <pc:sldChg chg="modSp mod">
        <pc:chgData name="Anne Saari" userId="06911239-b8a8-4566-8071-18295be52f0e" providerId="ADAL" clId="{39D83142-C8A1-4A5D-81F0-904A4B3183A1}" dt="2025-01-09T10:07:58.053" v="2" actId="113"/>
        <pc:sldMkLst>
          <pc:docMk/>
          <pc:sldMk cId="1197019120" sldId="260"/>
        </pc:sldMkLst>
        <pc:spChg chg="mod">
          <ac:chgData name="Anne Saari" userId="06911239-b8a8-4566-8071-18295be52f0e" providerId="ADAL" clId="{39D83142-C8A1-4A5D-81F0-904A4B3183A1}" dt="2025-01-09T10:07:58.053" v="2" actId="113"/>
          <ac:spMkLst>
            <pc:docMk/>
            <pc:sldMk cId="1197019120" sldId="260"/>
            <ac:spMk id="3075" creationId="{4B2E3F6B-2452-43DB-9BA0-AF372E3BB025}"/>
          </ac:spMkLst>
        </pc:spChg>
      </pc:sldChg>
      <pc:sldChg chg="modSp mod">
        <pc:chgData name="Anne Saari" userId="06911239-b8a8-4566-8071-18295be52f0e" providerId="ADAL" clId="{39D83142-C8A1-4A5D-81F0-904A4B3183A1}" dt="2025-01-20T12:08:51.105" v="43" actId="113"/>
        <pc:sldMkLst>
          <pc:docMk/>
          <pc:sldMk cId="3191327552" sldId="261"/>
        </pc:sldMkLst>
        <pc:spChg chg="mod">
          <ac:chgData name="Anne Saari" userId="06911239-b8a8-4566-8071-18295be52f0e" providerId="ADAL" clId="{39D83142-C8A1-4A5D-81F0-904A4B3183A1}" dt="2025-01-20T12:08:51.105" v="43" actId="113"/>
          <ac:spMkLst>
            <pc:docMk/>
            <pc:sldMk cId="3191327552" sldId="261"/>
            <ac:spMk id="3075" creationId="{4B2E3F6B-2452-43DB-9BA0-AF372E3BB025}"/>
          </ac:spMkLst>
        </pc:spChg>
      </pc:sldChg>
      <pc:sldChg chg="modSp mod">
        <pc:chgData name="Anne Saari" userId="06911239-b8a8-4566-8071-18295be52f0e" providerId="ADAL" clId="{39D83142-C8A1-4A5D-81F0-904A4B3183A1}" dt="2025-01-13T08:39:25.709" v="22" actId="113"/>
        <pc:sldMkLst>
          <pc:docMk/>
          <pc:sldMk cId="757223398" sldId="262"/>
        </pc:sldMkLst>
        <pc:spChg chg="mod">
          <ac:chgData name="Anne Saari" userId="06911239-b8a8-4566-8071-18295be52f0e" providerId="ADAL" clId="{39D83142-C8A1-4A5D-81F0-904A4B3183A1}" dt="2025-01-13T08:39:25.709" v="22" actId="113"/>
          <ac:spMkLst>
            <pc:docMk/>
            <pc:sldMk cId="757223398" sldId="262"/>
            <ac:spMk id="3075" creationId="{4B2E3F6B-2452-43DB-9BA0-AF372E3BB025}"/>
          </ac:spMkLst>
        </pc:spChg>
      </pc:sldChg>
      <pc:sldChg chg="modSp mod">
        <pc:chgData name="Anne Saari" userId="06911239-b8a8-4566-8071-18295be52f0e" providerId="ADAL" clId="{39D83142-C8A1-4A5D-81F0-904A4B3183A1}" dt="2025-01-13T08:40:09.614" v="26" actId="113"/>
        <pc:sldMkLst>
          <pc:docMk/>
          <pc:sldMk cId="1490318940" sldId="263"/>
        </pc:sldMkLst>
        <pc:spChg chg="mod">
          <ac:chgData name="Anne Saari" userId="06911239-b8a8-4566-8071-18295be52f0e" providerId="ADAL" clId="{39D83142-C8A1-4A5D-81F0-904A4B3183A1}" dt="2025-01-13T08:40:09.614" v="26" actId="113"/>
          <ac:spMkLst>
            <pc:docMk/>
            <pc:sldMk cId="1490318940" sldId="263"/>
            <ac:spMk id="3075" creationId="{4B2E3F6B-2452-43DB-9BA0-AF372E3BB025}"/>
          </ac:spMkLst>
        </pc:spChg>
      </pc:sldChg>
      <pc:sldChg chg="modSp mod">
        <pc:chgData name="Anne Saari" userId="06911239-b8a8-4566-8071-18295be52f0e" providerId="ADAL" clId="{39D83142-C8A1-4A5D-81F0-904A4B3183A1}" dt="2025-01-13T08:40:34.938" v="28" actId="113"/>
        <pc:sldMkLst>
          <pc:docMk/>
          <pc:sldMk cId="4179396663" sldId="264"/>
        </pc:sldMkLst>
        <pc:spChg chg="mod">
          <ac:chgData name="Anne Saari" userId="06911239-b8a8-4566-8071-18295be52f0e" providerId="ADAL" clId="{39D83142-C8A1-4A5D-81F0-904A4B3183A1}" dt="2025-01-13T08:40:34.938" v="28" actId="113"/>
          <ac:spMkLst>
            <pc:docMk/>
            <pc:sldMk cId="4179396663" sldId="264"/>
            <ac:spMk id="3075" creationId="{4B2E3F6B-2452-43DB-9BA0-AF372E3BB025}"/>
          </ac:spMkLst>
        </pc:spChg>
      </pc:sldChg>
      <pc:sldChg chg="modSp mod">
        <pc:chgData name="Anne Saari" userId="06911239-b8a8-4566-8071-18295be52f0e" providerId="ADAL" clId="{39D83142-C8A1-4A5D-81F0-904A4B3183A1}" dt="2025-01-13T08:41:17.088" v="31" actId="113"/>
        <pc:sldMkLst>
          <pc:docMk/>
          <pc:sldMk cId="125709079" sldId="265"/>
        </pc:sldMkLst>
        <pc:spChg chg="mod">
          <ac:chgData name="Anne Saari" userId="06911239-b8a8-4566-8071-18295be52f0e" providerId="ADAL" clId="{39D83142-C8A1-4A5D-81F0-904A4B3183A1}" dt="2025-01-13T08:41:17.088" v="31" actId="113"/>
          <ac:spMkLst>
            <pc:docMk/>
            <pc:sldMk cId="125709079" sldId="265"/>
            <ac:spMk id="3075" creationId="{4B2E3F6B-2452-43DB-9BA0-AF372E3BB025}"/>
          </ac:spMkLst>
        </pc:spChg>
      </pc:sldChg>
      <pc:sldChg chg="delSp del">
        <pc:chgData name="Anne Saari" userId="06911239-b8a8-4566-8071-18295be52f0e" providerId="ADAL" clId="{39D83142-C8A1-4A5D-81F0-904A4B3183A1}" dt="2025-01-20T12:08:11.882" v="41" actId="47"/>
        <pc:sldMkLst>
          <pc:docMk/>
          <pc:sldMk cId="3810682018" sldId="266"/>
        </pc:sldMkLst>
      </pc:sldChg>
      <pc:sldChg chg="add">
        <pc:chgData name="Anne Saari" userId="06911239-b8a8-4566-8071-18295be52f0e" providerId="ADAL" clId="{39D83142-C8A1-4A5D-81F0-904A4B3183A1}" dt="2025-01-20T12:16:51.134" v="46"/>
        <pc:sldMkLst>
          <pc:docMk/>
          <pc:sldMk cId="1653562477" sldId="267"/>
        </pc:sldMkLst>
      </pc:sldChg>
      <pc:sldChg chg="delSp modSp add del mod setBg">
        <pc:chgData name="Anne Saari" userId="06911239-b8a8-4566-8071-18295be52f0e" providerId="ADAL" clId="{39D83142-C8A1-4A5D-81F0-904A4B3183A1}" dt="2025-01-20T12:16:46.743" v="45" actId="2696"/>
        <pc:sldMkLst>
          <pc:docMk/>
          <pc:sldMk cId="3335285861" sldId="267"/>
        </pc:sldMkLst>
        <pc:spChg chg="mod">
          <ac:chgData name="Anne Saari" userId="06911239-b8a8-4566-8071-18295be52f0e" providerId="ADAL" clId="{39D83142-C8A1-4A5D-81F0-904A4B3183A1}" dt="2025-01-20T12:01:27.787" v="39" actId="1076"/>
          <ac:spMkLst>
            <pc:docMk/>
            <pc:sldMk cId="3335285861" sldId="267"/>
            <ac:spMk id="2" creationId="{A907BDF3-3016-4A04-E6EA-15C2FCB72271}"/>
          </ac:spMkLst>
        </pc:spChg>
        <pc:spChg chg="del mod">
          <ac:chgData name="Anne Saari" userId="06911239-b8a8-4566-8071-18295be52f0e" providerId="ADAL" clId="{39D83142-C8A1-4A5D-81F0-904A4B3183A1}" dt="2025-01-20T12:01:24.674" v="38" actId="478"/>
          <ac:spMkLst>
            <pc:docMk/>
            <pc:sldMk cId="3335285861" sldId="267"/>
            <ac:spMk id="2051" creationId="{21E3D639-89AD-65D1-CB92-06617D8911A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251B72-27CE-40BA-9C7A-A17EE35F0844}" type="datetimeFigureOut">
              <a:rPr lang="fi-FI" smtClean="0"/>
              <a:t>20.1.2025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9EC046-1BB7-4E45-8F24-472DD13F5666}" type="slidenum">
              <a:rPr lang="fi-FI" smtClean="0"/>
              <a:t>‹#›</a:t>
            </a:fld>
            <a:endParaRPr lang="fi-FI"/>
          </a:p>
        </p:txBody>
      </p:sp>
    </p:spTree>
    <p:extLst>
      <p:ext uri="{BB962C8B-B14F-4D97-AF65-F5344CB8AC3E}">
        <p14:creationId xmlns:p14="http://schemas.microsoft.com/office/powerpoint/2010/main" val="2210709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328B0DB0-714D-4942-B3F0-071849A47112}"/>
              </a:ext>
            </a:extLst>
          </p:cNvPr>
          <p:cNvSpPr>
            <a:spLocks noGrp="1"/>
          </p:cNvSpPr>
          <p:nvPr>
            <p:ph type="dt" sz="half" idx="10"/>
          </p:nvPr>
        </p:nvSpPr>
        <p:spPr/>
        <p:txBody>
          <a:bodyPr/>
          <a:lstStyle>
            <a:lvl1pPr>
              <a:defRPr/>
            </a:lvl1pPr>
          </a:lstStyle>
          <a:p>
            <a:pPr>
              <a:defRPr/>
            </a:pPr>
            <a:fld id="{924631C4-47FD-4D96-9DC1-5741C466D802}" type="datetime1">
              <a:rPr lang="fi-FI" smtClean="0"/>
              <a:t>20.1.2025</a:t>
            </a:fld>
            <a:endParaRPr lang="fi-FI"/>
          </a:p>
        </p:txBody>
      </p:sp>
      <p:sp>
        <p:nvSpPr>
          <p:cNvPr id="5" name="Alatunnisteen paikkamerkki 4">
            <a:extLst>
              <a:ext uri="{FF2B5EF4-FFF2-40B4-BE49-F238E27FC236}">
                <a16:creationId xmlns:a16="http://schemas.microsoft.com/office/drawing/2014/main" id="{2DC707A0-A39C-4F26-82CD-CD00F91F69D6}"/>
              </a:ext>
            </a:extLst>
          </p:cNvPr>
          <p:cNvSpPr>
            <a:spLocks noGrp="1"/>
          </p:cNvSpPr>
          <p:nvPr>
            <p:ph type="ftr" sz="quarter" idx="11"/>
          </p:nvPr>
        </p:nvSpPr>
        <p:spPr/>
        <p:txBody>
          <a:bodyPr/>
          <a:lstStyle>
            <a:lvl1pPr>
              <a:defRPr/>
            </a:lvl1pPr>
          </a:lstStyle>
          <a:p>
            <a:pPr>
              <a:defRPr/>
            </a:pPr>
            <a:r>
              <a:rPr lang="fi-FI"/>
              <a:t>1. Lähestymistapoja uskontojen moninaisuuteen</a:t>
            </a:r>
          </a:p>
        </p:txBody>
      </p:sp>
      <p:sp>
        <p:nvSpPr>
          <p:cNvPr id="6" name="Dian numeron paikkamerkki 5">
            <a:extLst>
              <a:ext uri="{FF2B5EF4-FFF2-40B4-BE49-F238E27FC236}">
                <a16:creationId xmlns:a16="http://schemas.microsoft.com/office/drawing/2014/main" id="{C496EA5F-C6A1-4ECC-B2D1-BC45C4EB920C}"/>
              </a:ext>
            </a:extLst>
          </p:cNvPr>
          <p:cNvSpPr>
            <a:spLocks noGrp="1"/>
          </p:cNvSpPr>
          <p:nvPr>
            <p:ph type="sldNum" sz="quarter" idx="12"/>
          </p:nvPr>
        </p:nvSpPr>
        <p:spPr/>
        <p:txBody>
          <a:bodyPr/>
          <a:lstStyle>
            <a:lvl1pPr>
              <a:defRPr/>
            </a:lvl1pPr>
          </a:lstStyle>
          <a:p>
            <a:pPr>
              <a:defRPr/>
            </a:pPr>
            <a:fld id="{0AD52959-2333-471C-8BD5-D73F1AEEC588}" type="slidenum">
              <a:rPr lang="fi-FI"/>
              <a:pPr>
                <a:defRPr/>
              </a:pPr>
              <a:t>‹#›</a:t>
            </a:fld>
            <a:endParaRPr lang="fi-FI"/>
          </a:p>
        </p:txBody>
      </p:sp>
    </p:spTree>
    <p:extLst>
      <p:ext uri="{BB962C8B-B14F-4D97-AF65-F5344CB8AC3E}">
        <p14:creationId xmlns:p14="http://schemas.microsoft.com/office/powerpoint/2010/main" val="1915066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BBC0CDC-B2E4-4A41-B3A8-90B22D14EFC4}"/>
              </a:ext>
            </a:extLst>
          </p:cNvPr>
          <p:cNvSpPr>
            <a:spLocks noGrp="1"/>
          </p:cNvSpPr>
          <p:nvPr>
            <p:ph type="dt" sz="half" idx="10"/>
          </p:nvPr>
        </p:nvSpPr>
        <p:spPr/>
        <p:txBody>
          <a:bodyPr/>
          <a:lstStyle>
            <a:lvl1pPr>
              <a:defRPr/>
            </a:lvl1pPr>
          </a:lstStyle>
          <a:p>
            <a:pPr>
              <a:defRPr/>
            </a:pPr>
            <a:fld id="{464D7154-8E14-4B1D-8CA4-7061394D3701}" type="datetime1">
              <a:rPr lang="fi-FI" smtClean="0"/>
              <a:t>20.1.2025</a:t>
            </a:fld>
            <a:endParaRPr lang="fi-FI"/>
          </a:p>
        </p:txBody>
      </p:sp>
      <p:sp>
        <p:nvSpPr>
          <p:cNvPr id="5" name="Alatunnisteen paikkamerkki 4">
            <a:extLst>
              <a:ext uri="{FF2B5EF4-FFF2-40B4-BE49-F238E27FC236}">
                <a16:creationId xmlns:a16="http://schemas.microsoft.com/office/drawing/2014/main" id="{D34DCEAF-0DCB-4DCD-99F3-820A7FBB6547}"/>
              </a:ext>
            </a:extLst>
          </p:cNvPr>
          <p:cNvSpPr>
            <a:spLocks noGrp="1"/>
          </p:cNvSpPr>
          <p:nvPr>
            <p:ph type="ftr" sz="quarter" idx="11"/>
          </p:nvPr>
        </p:nvSpPr>
        <p:spPr/>
        <p:txBody>
          <a:bodyPr/>
          <a:lstStyle>
            <a:lvl1pPr>
              <a:defRPr/>
            </a:lvl1pPr>
          </a:lstStyle>
          <a:p>
            <a:pPr>
              <a:defRPr/>
            </a:pPr>
            <a:r>
              <a:rPr lang="fi-FI"/>
              <a:t>1. Lähestymistapoja uskontojen moninaisuuteen</a:t>
            </a:r>
          </a:p>
        </p:txBody>
      </p:sp>
      <p:sp>
        <p:nvSpPr>
          <p:cNvPr id="6" name="Dian numeron paikkamerkki 5">
            <a:extLst>
              <a:ext uri="{FF2B5EF4-FFF2-40B4-BE49-F238E27FC236}">
                <a16:creationId xmlns:a16="http://schemas.microsoft.com/office/drawing/2014/main" id="{F23DE28B-6A38-448D-9294-E8A4F63E94B1}"/>
              </a:ext>
            </a:extLst>
          </p:cNvPr>
          <p:cNvSpPr>
            <a:spLocks noGrp="1"/>
          </p:cNvSpPr>
          <p:nvPr>
            <p:ph type="sldNum" sz="quarter" idx="12"/>
          </p:nvPr>
        </p:nvSpPr>
        <p:spPr/>
        <p:txBody>
          <a:bodyPr/>
          <a:lstStyle>
            <a:lvl1pPr>
              <a:defRPr/>
            </a:lvl1pPr>
          </a:lstStyle>
          <a:p>
            <a:pPr>
              <a:defRPr/>
            </a:pPr>
            <a:fld id="{72F13331-8653-43C8-9822-FB20E43CF9A1}" type="slidenum">
              <a:rPr lang="fi-FI"/>
              <a:pPr>
                <a:defRPr/>
              </a:pPr>
              <a:t>‹#›</a:t>
            </a:fld>
            <a:endParaRPr lang="fi-FI"/>
          </a:p>
        </p:txBody>
      </p:sp>
    </p:spTree>
    <p:extLst>
      <p:ext uri="{BB962C8B-B14F-4D97-AF65-F5344CB8AC3E}">
        <p14:creationId xmlns:p14="http://schemas.microsoft.com/office/powerpoint/2010/main" val="1522450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1160CE1-60C2-4D2A-B118-66EF38BE6734}"/>
              </a:ext>
            </a:extLst>
          </p:cNvPr>
          <p:cNvSpPr>
            <a:spLocks noGrp="1"/>
          </p:cNvSpPr>
          <p:nvPr>
            <p:ph type="dt" sz="half" idx="10"/>
          </p:nvPr>
        </p:nvSpPr>
        <p:spPr/>
        <p:txBody>
          <a:bodyPr/>
          <a:lstStyle>
            <a:lvl1pPr>
              <a:defRPr/>
            </a:lvl1pPr>
          </a:lstStyle>
          <a:p>
            <a:pPr>
              <a:defRPr/>
            </a:pPr>
            <a:fld id="{55FD3217-5B5D-4AA8-A4D6-F8E2104186A0}" type="datetime1">
              <a:rPr lang="fi-FI" smtClean="0"/>
              <a:t>20.1.2025</a:t>
            </a:fld>
            <a:endParaRPr lang="fi-FI"/>
          </a:p>
        </p:txBody>
      </p:sp>
      <p:sp>
        <p:nvSpPr>
          <p:cNvPr id="5" name="Alatunnisteen paikkamerkki 4">
            <a:extLst>
              <a:ext uri="{FF2B5EF4-FFF2-40B4-BE49-F238E27FC236}">
                <a16:creationId xmlns:a16="http://schemas.microsoft.com/office/drawing/2014/main" id="{61F67DC0-D192-41D8-8EF3-D7F120C4734D}"/>
              </a:ext>
            </a:extLst>
          </p:cNvPr>
          <p:cNvSpPr>
            <a:spLocks noGrp="1"/>
          </p:cNvSpPr>
          <p:nvPr>
            <p:ph type="ftr" sz="quarter" idx="11"/>
          </p:nvPr>
        </p:nvSpPr>
        <p:spPr/>
        <p:txBody>
          <a:bodyPr/>
          <a:lstStyle>
            <a:lvl1pPr>
              <a:defRPr/>
            </a:lvl1pPr>
          </a:lstStyle>
          <a:p>
            <a:pPr>
              <a:defRPr/>
            </a:pPr>
            <a:r>
              <a:rPr lang="fi-FI"/>
              <a:t>1. Lähestymistapoja uskontojen moninaisuuteen</a:t>
            </a:r>
          </a:p>
        </p:txBody>
      </p:sp>
      <p:sp>
        <p:nvSpPr>
          <p:cNvPr id="6" name="Dian numeron paikkamerkki 5">
            <a:extLst>
              <a:ext uri="{FF2B5EF4-FFF2-40B4-BE49-F238E27FC236}">
                <a16:creationId xmlns:a16="http://schemas.microsoft.com/office/drawing/2014/main" id="{35802C89-204C-4A25-AD71-13353D35CE84}"/>
              </a:ext>
            </a:extLst>
          </p:cNvPr>
          <p:cNvSpPr>
            <a:spLocks noGrp="1"/>
          </p:cNvSpPr>
          <p:nvPr>
            <p:ph type="sldNum" sz="quarter" idx="12"/>
          </p:nvPr>
        </p:nvSpPr>
        <p:spPr/>
        <p:txBody>
          <a:bodyPr/>
          <a:lstStyle>
            <a:lvl1pPr>
              <a:defRPr/>
            </a:lvl1pPr>
          </a:lstStyle>
          <a:p>
            <a:pPr>
              <a:defRPr/>
            </a:pPr>
            <a:fld id="{8594E661-F3A9-4381-BAE1-A1A8773D1572}" type="slidenum">
              <a:rPr lang="fi-FI"/>
              <a:pPr>
                <a:defRPr/>
              </a:pPr>
              <a:t>‹#›</a:t>
            </a:fld>
            <a:endParaRPr lang="fi-FI"/>
          </a:p>
        </p:txBody>
      </p:sp>
    </p:spTree>
    <p:extLst>
      <p:ext uri="{BB962C8B-B14F-4D97-AF65-F5344CB8AC3E}">
        <p14:creationId xmlns:p14="http://schemas.microsoft.com/office/powerpoint/2010/main" val="1685892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C9200AB-15F9-4B69-8522-367850418809}"/>
              </a:ext>
            </a:extLst>
          </p:cNvPr>
          <p:cNvSpPr>
            <a:spLocks noGrp="1"/>
          </p:cNvSpPr>
          <p:nvPr>
            <p:ph type="dt" sz="half" idx="10"/>
          </p:nvPr>
        </p:nvSpPr>
        <p:spPr/>
        <p:txBody>
          <a:bodyPr/>
          <a:lstStyle>
            <a:lvl1pPr>
              <a:defRPr/>
            </a:lvl1pPr>
          </a:lstStyle>
          <a:p>
            <a:pPr>
              <a:defRPr/>
            </a:pPr>
            <a:fld id="{280C81CE-029A-46C0-8CFD-7D33BB5AB3F7}" type="datetime1">
              <a:rPr lang="fi-FI" smtClean="0"/>
              <a:t>20.1.2025</a:t>
            </a:fld>
            <a:endParaRPr lang="fi-FI"/>
          </a:p>
        </p:txBody>
      </p:sp>
      <p:sp>
        <p:nvSpPr>
          <p:cNvPr id="5" name="Alatunnisteen paikkamerkki 4">
            <a:extLst>
              <a:ext uri="{FF2B5EF4-FFF2-40B4-BE49-F238E27FC236}">
                <a16:creationId xmlns:a16="http://schemas.microsoft.com/office/drawing/2014/main" id="{BEC3A185-7F0B-4ACE-BBEE-4A613881909D}"/>
              </a:ext>
            </a:extLst>
          </p:cNvPr>
          <p:cNvSpPr>
            <a:spLocks noGrp="1"/>
          </p:cNvSpPr>
          <p:nvPr>
            <p:ph type="ftr" sz="quarter" idx="11"/>
          </p:nvPr>
        </p:nvSpPr>
        <p:spPr/>
        <p:txBody>
          <a:bodyPr/>
          <a:lstStyle>
            <a:lvl1pPr>
              <a:defRPr/>
            </a:lvl1pPr>
          </a:lstStyle>
          <a:p>
            <a:pPr>
              <a:defRPr/>
            </a:pPr>
            <a:r>
              <a:rPr lang="fi-FI"/>
              <a:t>1. Lähestymistapoja uskontojen moninaisuuteen</a:t>
            </a:r>
          </a:p>
        </p:txBody>
      </p:sp>
      <p:sp>
        <p:nvSpPr>
          <p:cNvPr id="6" name="Dian numeron paikkamerkki 5">
            <a:extLst>
              <a:ext uri="{FF2B5EF4-FFF2-40B4-BE49-F238E27FC236}">
                <a16:creationId xmlns:a16="http://schemas.microsoft.com/office/drawing/2014/main" id="{BEDCC385-2570-4919-BCB0-4066596E2AA1}"/>
              </a:ext>
            </a:extLst>
          </p:cNvPr>
          <p:cNvSpPr>
            <a:spLocks noGrp="1"/>
          </p:cNvSpPr>
          <p:nvPr>
            <p:ph type="sldNum" sz="quarter" idx="12"/>
          </p:nvPr>
        </p:nvSpPr>
        <p:spPr/>
        <p:txBody>
          <a:bodyPr/>
          <a:lstStyle>
            <a:lvl1pPr>
              <a:defRPr/>
            </a:lvl1pPr>
          </a:lstStyle>
          <a:p>
            <a:pPr>
              <a:defRPr/>
            </a:pPr>
            <a:fld id="{2901FB1B-E8C8-4B5E-B1C1-0BFDAE84AB66}" type="slidenum">
              <a:rPr lang="fi-FI"/>
              <a:pPr>
                <a:defRPr/>
              </a:pPr>
              <a:t>‹#›</a:t>
            </a:fld>
            <a:endParaRPr lang="fi-FI"/>
          </a:p>
        </p:txBody>
      </p:sp>
    </p:spTree>
    <p:extLst>
      <p:ext uri="{BB962C8B-B14F-4D97-AF65-F5344CB8AC3E}">
        <p14:creationId xmlns:p14="http://schemas.microsoft.com/office/powerpoint/2010/main" val="860788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2EF15B99-E9C6-4283-AEC2-84D98F549982}"/>
              </a:ext>
            </a:extLst>
          </p:cNvPr>
          <p:cNvSpPr>
            <a:spLocks noGrp="1"/>
          </p:cNvSpPr>
          <p:nvPr>
            <p:ph type="dt" sz="half" idx="10"/>
          </p:nvPr>
        </p:nvSpPr>
        <p:spPr/>
        <p:txBody>
          <a:bodyPr/>
          <a:lstStyle>
            <a:lvl1pPr>
              <a:defRPr/>
            </a:lvl1pPr>
          </a:lstStyle>
          <a:p>
            <a:pPr>
              <a:defRPr/>
            </a:pPr>
            <a:fld id="{F942E0FB-B143-4F27-82AC-2A0C1BE99361}" type="datetime1">
              <a:rPr lang="fi-FI" smtClean="0"/>
              <a:t>20.1.2025</a:t>
            </a:fld>
            <a:endParaRPr lang="fi-FI"/>
          </a:p>
        </p:txBody>
      </p:sp>
      <p:sp>
        <p:nvSpPr>
          <p:cNvPr id="5" name="Alatunnisteen paikkamerkki 4">
            <a:extLst>
              <a:ext uri="{FF2B5EF4-FFF2-40B4-BE49-F238E27FC236}">
                <a16:creationId xmlns:a16="http://schemas.microsoft.com/office/drawing/2014/main" id="{843E1310-6A79-4BDB-8D36-3FF3B87FB603}"/>
              </a:ext>
            </a:extLst>
          </p:cNvPr>
          <p:cNvSpPr>
            <a:spLocks noGrp="1"/>
          </p:cNvSpPr>
          <p:nvPr>
            <p:ph type="ftr" sz="quarter" idx="11"/>
          </p:nvPr>
        </p:nvSpPr>
        <p:spPr/>
        <p:txBody>
          <a:bodyPr/>
          <a:lstStyle>
            <a:lvl1pPr>
              <a:defRPr/>
            </a:lvl1pPr>
          </a:lstStyle>
          <a:p>
            <a:pPr>
              <a:defRPr/>
            </a:pPr>
            <a:r>
              <a:rPr lang="fi-FI"/>
              <a:t>1. Lähestymistapoja uskontojen moninaisuuteen</a:t>
            </a:r>
          </a:p>
        </p:txBody>
      </p:sp>
      <p:sp>
        <p:nvSpPr>
          <p:cNvPr id="6" name="Dian numeron paikkamerkki 5">
            <a:extLst>
              <a:ext uri="{FF2B5EF4-FFF2-40B4-BE49-F238E27FC236}">
                <a16:creationId xmlns:a16="http://schemas.microsoft.com/office/drawing/2014/main" id="{1F308A27-1B83-40A1-9376-89239C901B34}"/>
              </a:ext>
            </a:extLst>
          </p:cNvPr>
          <p:cNvSpPr>
            <a:spLocks noGrp="1"/>
          </p:cNvSpPr>
          <p:nvPr>
            <p:ph type="sldNum" sz="quarter" idx="12"/>
          </p:nvPr>
        </p:nvSpPr>
        <p:spPr/>
        <p:txBody>
          <a:bodyPr/>
          <a:lstStyle>
            <a:lvl1pPr>
              <a:defRPr/>
            </a:lvl1pPr>
          </a:lstStyle>
          <a:p>
            <a:pPr>
              <a:defRPr/>
            </a:pPr>
            <a:fld id="{E916C3E0-6CEA-4058-931F-EEEE5E3076D5}" type="slidenum">
              <a:rPr lang="fi-FI"/>
              <a:pPr>
                <a:defRPr/>
              </a:pPr>
              <a:t>‹#›</a:t>
            </a:fld>
            <a:endParaRPr lang="fi-FI"/>
          </a:p>
        </p:txBody>
      </p:sp>
    </p:spTree>
    <p:extLst>
      <p:ext uri="{BB962C8B-B14F-4D97-AF65-F5344CB8AC3E}">
        <p14:creationId xmlns:p14="http://schemas.microsoft.com/office/powerpoint/2010/main" val="2861076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11F5300B-6543-4872-921F-3E94D0721FEE}"/>
              </a:ext>
            </a:extLst>
          </p:cNvPr>
          <p:cNvSpPr>
            <a:spLocks noGrp="1"/>
          </p:cNvSpPr>
          <p:nvPr>
            <p:ph type="dt" sz="half" idx="10"/>
          </p:nvPr>
        </p:nvSpPr>
        <p:spPr/>
        <p:txBody>
          <a:bodyPr/>
          <a:lstStyle>
            <a:lvl1pPr>
              <a:defRPr/>
            </a:lvl1pPr>
          </a:lstStyle>
          <a:p>
            <a:pPr>
              <a:defRPr/>
            </a:pPr>
            <a:fld id="{82043D46-49B9-4F7A-BF3F-E260DC0647B0}" type="datetime1">
              <a:rPr lang="fi-FI" smtClean="0"/>
              <a:t>20.1.2025</a:t>
            </a:fld>
            <a:endParaRPr lang="fi-FI"/>
          </a:p>
        </p:txBody>
      </p:sp>
      <p:sp>
        <p:nvSpPr>
          <p:cNvPr id="6" name="Alatunnisteen paikkamerkki 4">
            <a:extLst>
              <a:ext uri="{FF2B5EF4-FFF2-40B4-BE49-F238E27FC236}">
                <a16:creationId xmlns:a16="http://schemas.microsoft.com/office/drawing/2014/main" id="{A3DB2936-B3DE-4AE1-A618-D0B2F931546B}"/>
              </a:ext>
            </a:extLst>
          </p:cNvPr>
          <p:cNvSpPr>
            <a:spLocks noGrp="1"/>
          </p:cNvSpPr>
          <p:nvPr>
            <p:ph type="ftr" sz="quarter" idx="11"/>
          </p:nvPr>
        </p:nvSpPr>
        <p:spPr/>
        <p:txBody>
          <a:bodyPr/>
          <a:lstStyle>
            <a:lvl1pPr>
              <a:defRPr/>
            </a:lvl1pPr>
          </a:lstStyle>
          <a:p>
            <a:pPr>
              <a:defRPr/>
            </a:pPr>
            <a:r>
              <a:rPr lang="fi-FI"/>
              <a:t>1. Lähestymistapoja uskontojen moninaisuuteen</a:t>
            </a:r>
          </a:p>
        </p:txBody>
      </p:sp>
      <p:sp>
        <p:nvSpPr>
          <p:cNvPr id="7" name="Dian numeron paikkamerkki 5">
            <a:extLst>
              <a:ext uri="{FF2B5EF4-FFF2-40B4-BE49-F238E27FC236}">
                <a16:creationId xmlns:a16="http://schemas.microsoft.com/office/drawing/2014/main" id="{6CADAEFC-99F6-4E28-A64B-2B24D1310E4B}"/>
              </a:ext>
            </a:extLst>
          </p:cNvPr>
          <p:cNvSpPr>
            <a:spLocks noGrp="1"/>
          </p:cNvSpPr>
          <p:nvPr>
            <p:ph type="sldNum" sz="quarter" idx="12"/>
          </p:nvPr>
        </p:nvSpPr>
        <p:spPr/>
        <p:txBody>
          <a:bodyPr/>
          <a:lstStyle>
            <a:lvl1pPr>
              <a:defRPr/>
            </a:lvl1pPr>
          </a:lstStyle>
          <a:p>
            <a:pPr>
              <a:defRPr/>
            </a:pPr>
            <a:fld id="{36BDFBB9-9B24-4BF5-828E-D0A91B1327CD}" type="slidenum">
              <a:rPr lang="fi-FI"/>
              <a:pPr>
                <a:defRPr/>
              </a:pPr>
              <a:t>‹#›</a:t>
            </a:fld>
            <a:endParaRPr lang="fi-FI"/>
          </a:p>
        </p:txBody>
      </p:sp>
    </p:spTree>
    <p:extLst>
      <p:ext uri="{BB962C8B-B14F-4D97-AF65-F5344CB8AC3E}">
        <p14:creationId xmlns:p14="http://schemas.microsoft.com/office/powerpoint/2010/main" val="978513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3">
            <a:extLst>
              <a:ext uri="{FF2B5EF4-FFF2-40B4-BE49-F238E27FC236}">
                <a16:creationId xmlns:a16="http://schemas.microsoft.com/office/drawing/2014/main" id="{7708C4E4-3B30-4811-9D8D-36BAEF346FBC}"/>
              </a:ext>
            </a:extLst>
          </p:cNvPr>
          <p:cNvSpPr>
            <a:spLocks noGrp="1"/>
          </p:cNvSpPr>
          <p:nvPr>
            <p:ph type="dt" sz="half" idx="10"/>
          </p:nvPr>
        </p:nvSpPr>
        <p:spPr/>
        <p:txBody>
          <a:bodyPr/>
          <a:lstStyle>
            <a:lvl1pPr>
              <a:defRPr/>
            </a:lvl1pPr>
          </a:lstStyle>
          <a:p>
            <a:pPr>
              <a:defRPr/>
            </a:pPr>
            <a:fld id="{69FB1D3C-E82C-42F9-973A-B273F3B592E9}" type="datetime1">
              <a:rPr lang="fi-FI" smtClean="0"/>
              <a:t>20.1.2025</a:t>
            </a:fld>
            <a:endParaRPr lang="fi-FI"/>
          </a:p>
        </p:txBody>
      </p:sp>
      <p:sp>
        <p:nvSpPr>
          <p:cNvPr id="8" name="Alatunnisteen paikkamerkki 4">
            <a:extLst>
              <a:ext uri="{FF2B5EF4-FFF2-40B4-BE49-F238E27FC236}">
                <a16:creationId xmlns:a16="http://schemas.microsoft.com/office/drawing/2014/main" id="{280BD086-619A-47AA-9420-14FE939D038B}"/>
              </a:ext>
            </a:extLst>
          </p:cNvPr>
          <p:cNvSpPr>
            <a:spLocks noGrp="1"/>
          </p:cNvSpPr>
          <p:nvPr>
            <p:ph type="ftr" sz="quarter" idx="11"/>
          </p:nvPr>
        </p:nvSpPr>
        <p:spPr/>
        <p:txBody>
          <a:bodyPr/>
          <a:lstStyle>
            <a:lvl1pPr>
              <a:defRPr/>
            </a:lvl1pPr>
          </a:lstStyle>
          <a:p>
            <a:pPr>
              <a:defRPr/>
            </a:pPr>
            <a:r>
              <a:rPr lang="fi-FI"/>
              <a:t>1. Lähestymistapoja uskontojen moninaisuuteen</a:t>
            </a:r>
          </a:p>
        </p:txBody>
      </p:sp>
      <p:sp>
        <p:nvSpPr>
          <p:cNvPr id="9" name="Dian numeron paikkamerkki 5">
            <a:extLst>
              <a:ext uri="{FF2B5EF4-FFF2-40B4-BE49-F238E27FC236}">
                <a16:creationId xmlns:a16="http://schemas.microsoft.com/office/drawing/2014/main" id="{7423806F-4DC8-48FA-9DFC-38EA2285B8A6}"/>
              </a:ext>
            </a:extLst>
          </p:cNvPr>
          <p:cNvSpPr>
            <a:spLocks noGrp="1"/>
          </p:cNvSpPr>
          <p:nvPr>
            <p:ph type="sldNum" sz="quarter" idx="12"/>
          </p:nvPr>
        </p:nvSpPr>
        <p:spPr/>
        <p:txBody>
          <a:bodyPr/>
          <a:lstStyle>
            <a:lvl1pPr>
              <a:defRPr/>
            </a:lvl1pPr>
          </a:lstStyle>
          <a:p>
            <a:pPr>
              <a:defRPr/>
            </a:pPr>
            <a:fld id="{7541AF6A-3AD8-4608-A88D-DE5912880D4D}" type="slidenum">
              <a:rPr lang="fi-FI"/>
              <a:pPr>
                <a:defRPr/>
              </a:pPr>
              <a:t>‹#›</a:t>
            </a:fld>
            <a:endParaRPr lang="fi-FI"/>
          </a:p>
        </p:txBody>
      </p:sp>
    </p:spTree>
    <p:extLst>
      <p:ext uri="{BB962C8B-B14F-4D97-AF65-F5344CB8AC3E}">
        <p14:creationId xmlns:p14="http://schemas.microsoft.com/office/powerpoint/2010/main" val="129873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äivämäärän paikkamerkki 3">
            <a:extLst>
              <a:ext uri="{FF2B5EF4-FFF2-40B4-BE49-F238E27FC236}">
                <a16:creationId xmlns:a16="http://schemas.microsoft.com/office/drawing/2014/main" id="{7C2F5586-E500-47F6-A295-1BB262FCCCD7}"/>
              </a:ext>
            </a:extLst>
          </p:cNvPr>
          <p:cNvSpPr>
            <a:spLocks noGrp="1"/>
          </p:cNvSpPr>
          <p:nvPr>
            <p:ph type="dt" sz="half" idx="10"/>
          </p:nvPr>
        </p:nvSpPr>
        <p:spPr/>
        <p:txBody>
          <a:bodyPr/>
          <a:lstStyle>
            <a:lvl1pPr>
              <a:defRPr/>
            </a:lvl1pPr>
          </a:lstStyle>
          <a:p>
            <a:pPr>
              <a:defRPr/>
            </a:pPr>
            <a:fld id="{D50E033A-BE8E-430F-911D-EE309AA1DE1D}" type="datetime1">
              <a:rPr lang="fi-FI" smtClean="0"/>
              <a:t>20.1.2025</a:t>
            </a:fld>
            <a:endParaRPr lang="fi-FI"/>
          </a:p>
        </p:txBody>
      </p:sp>
      <p:sp>
        <p:nvSpPr>
          <p:cNvPr id="4" name="Alatunnisteen paikkamerkki 4">
            <a:extLst>
              <a:ext uri="{FF2B5EF4-FFF2-40B4-BE49-F238E27FC236}">
                <a16:creationId xmlns:a16="http://schemas.microsoft.com/office/drawing/2014/main" id="{DA567EE0-BDCC-458E-B0DA-591E1FF9581B}"/>
              </a:ext>
            </a:extLst>
          </p:cNvPr>
          <p:cNvSpPr>
            <a:spLocks noGrp="1"/>
          </p:cNvSpPr>
          <p:nvPr>
            <p:ph type="ftr" sz="quarter" idx="11"/>
          </p:nvPr>
        </p:nvSpPr>
        <p:spPr/>
        <p:txBody>
          <a:bodyPr/>
          <a:lstStyle>
            <a:lvl1pPr>
              <a:defRPr/>
            </a:lvl1pPr>
          </a:lstStyle>
          <a:p>
            <a:pPr>
              <a:defRPr/>
            </a:pPr>
            <a:r>
              <a:rPr lang="fi-FI"/>
              <a:t>1. Lähestymistapoja uskontojen moninaisuuteen</a:t>
            </a:r>
          </a:p>
        </p:txBody>
      </p:sp>
      <p:sp>
        <p:nvSpPr>
          <p:cNvPr id="5" name="Dian numeron paikkamerkki 5">
            <a:extLst>
              <a:ext uri="{FF2B5EF4-FFF2-40B4-BE49-F238E27FC236}">
                <a16:creationId xmlns:a16="http://schemas.microsoft.com/office/drawing/2014/main" id="{3C1BFC34-80DF-4991-B6FB-579AED686CFD}"/>
              </a:ext>
            </a:extLst>
          </p:cNvPr>
          <p:cNvSpPr>
            <a:spLocks noGrp="1"/>
          </p:cNvSpPr>
          <p:nvPr>
            <p:ph type="sldNum" sz="quarter" idx="12"/>
          </p:nvPr>
        </p:nvSpPr>
        <p:spPr/>
        <p:txBody>
          <a:bodyPr/>
          <a:lstStyle>
            <a:lvl1pPr>
              <a:defRPr/>
            </a:lvl1pPr>
          </a:lstStyle>
          <a:p>
            <a:pPr>
              <a:defRPr/>
            </a:pPr>
            <a:fld id="{82318B9D-E9A1-420E-A508-E539CFAF8592}" type="slidenum">
              <a:rPr lang="fi-FI"/>
              <a:pPr>
                <a:defRPr/>
              </a:pPr>
              <a:t>‹#›</a:t>
            </a:fld>
            <a:endParaRPr lang="fi-FI"/>
          </a:p>
        </p:txBody>
      </p:sp>
    </p:spTree>
    <p:extLst>
      <p:ext uri="{BB962C8B-B14F-4D97-AF65-F5344CB8AC3E}">
        <p14:creationId xmlns:p14="http://schemas.microsoft.com/office/powerpoint/2010/main" val="9395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a:extLst>
              <a:ext uri="{FF2B5EF4-FFF2-40B4-BE49-F238E27FC236}">
                <a16:creationId xmlns:a16="http://schemas.microsoft.com/office/drawing/2014/main" id="{F4B3C23E-6667-4184-8840-3675D28FF2C9}"/>
              </a:ext>
            </a:extLst>
          </p:cNvPr>
          <p:cNvSpPr>
            <a:spLocks noGrp="1"/>
          </p:cNvSpPr>
          <p:nvPr>
            <p:ph type="dt" sz="half" idx="10"/>
          </p:nvPr>
        </p:nvSpPr>
        <p:spPr/>
        <p:txBody>
          <a:bodyPr/>
          <a:lstStyle>
            <a:lvl1pPr>
              <a:defRPr/>
            </a:lvl1pPr>
          </a:lstStyle>
          <a:p>
            <a:pPr>
              <a:defRPr/>
            </a:pPr>
            <a:fld id="{C969CFBF-7EF0-48C3-B04F-B2F875EACDAE}" type="datetime1">
              <a:rPr lang="fi-FI" smtClean="0"/>
              <a:t>20.1.2025</a:t>
            </a:fld>
            <a:endParaRPr lang="fi-FI"/>
          </a:p>
        </p:txBody>
      </p:sp>
      <p:sp>
        <p:nvSpPr>
          <p:cNvPr id="3" name="Alatunnisteen paikkamerkki 4">
            <a:extLst>
              <a:ext uri="{FF2B5EF4-FFF2-40B4-BE49-F238E27FC236}">
                <a16:creationId xmlns:a16="http://schemas.microsoft.com/office/drawing/2014/main" id="{488046CA-5570-4D5E-BBA4-674FDD2434B5}"/>
              </a:ext>
            </a:extLst>
          </p:cNvPr>
          <p:cNvSpPr>
            <a:spLocks noGrp="1"/>
          </p:cNvSpPr>
          <p:nvPr>
            <p:ph type="ftr" sz="quarter" idx="11"/>
          </p:nvPr>
        </p:nvSpPr>
        <p:spPr/>
        <p:txBody>
          <a:bodyPr/>
          <a:lstStyle>
            <a:lvl1pPr>
              <a:defRPr/>
            </a:lvl1pPr>
          </a:lstStyle>
          <a:p>
            <a:pPr>
              <a:defRPr/>
            </a:pPr>
            <a:r>
              <a:rPr lang="fi-FI"/>
              <a:t>1. Lähestymistapoja uskontojen moninaisuuteen</a:t>
            </a:r>
          </a:p>
        </p:txBody>
      </p:sp>
      <p:sp>
        <p:nvSpPr>
          <p:cNvPr id="4" name="Dian numeron paikkamerkki 5">
            <a:extLst>
              <a:ext uri="{FF2B5EF4-FFF2-40B4-BE49-F238E27FC236}">
                <a16:creationId xmlns:a16="http://schemas.microsoft.com/office/drawing/2014/main" id="{96D59866-23FD-41E2-B8EC-9B511ED9F8C3}"/>
              </a:ext>
            </a:extLst>
          </p:cNvPr>
          <p:cNvSpPr>
            <a:spLocks noGrp="1"/>
          </p:cNvSpPr>
          <p:nvPr>
            <p:ph type="sldNum" sz="quarter" idx="12"/>
          </p:nvPr>
        </p:nvSpPr>
        <p:spPr/>
        <p:txBody>
          <a:bodyPr/>
          <a:lstStyle>
            <a:lvl1pPr>
              <a:defRPr/>
            </a:lvl1pPr>
          </a:lstStyle>
          <a:p>
            <a:pPr>
              <a:defRPr/>
            </a:pPr>
            <a:fld id="{411A44CC-96F3-4320-801D-EB5DB229DA64}" type="slidenum">
              <a:rPr lang="fi-FI"/>
              <a:pPr>
                <a:defRPr/>
              </a:pPr>
              <a:t>‹#›</a:t>
            </a:fld>
            <a:endParaRPr lang="fi-FI"/>
          </a:p>
        </p:txBody>
      </p:sp>
    </p:spTree>
    <p:extLst>
      <p:ext uri="{BB962C8B-B14F-4D97-AF65-F5344CB8AC3E}">
        <p14:creationId xmlns:p14="http://schemas.microsoft.com/office/powerpoint/2010/main" val="1840247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3">
            <a:extLst>
              <a:ext uri="{FF2B5EF4-FFF2-40B4-BE49-F238E27FC236}">
                <a16:creationId xmlns:a16="http://schemas.microsoft.com/office/drawing/2014/main" id="{E2ED750D-FD58-4404-B6A5-30CDDB54FE4E}"/>
              </a:ext>
            </a:extLst>
          </p:cNvPr>
          <p:cNvSpPr>
            <a:spLocks noGrp="1"/>
          </p:cNvSpPr>
          <p:nvPr>
            <p:ph type="dt" sz="half" idx="10"/>
          </p:nvPr>
        </p:nvSpPr>
        <p:spPr/>
        <p:txBody>
          <a:bodyPr/>
          <a:lstStyle>
            <a:lvl1pPr>
              <a:defRPr/>
            </a:lvl1pPr>
          </a:lstStyle>
          <a:p>
            <a:pPr>
              <a:defRPr/>
            </a:pPr>
            <a:fld id="{979A3563-FA0F-4ADD-B09B-0AA16892E4A8}" type="datetime1">
              <a:rPr lang="fi-FI" smtClean="0"/>
              <a:t>20.1.2025</a:t>
            </a:fld>
            <a:endParaRPr lang="fi-FI"/>
          </a:p>
        </p:txBody>
      </p:sp>
      <p:sp>
        <p:nvSpPr>
          <p:cNvPr id="6" name="Alatunnisteen paikkamerkki 4">
            <a:extLst>
              <a:ext uri="{FF2B5EF4-FFF2-40B4-BE49-F238E27FC236}">
                <a16:creationId xmlns:a16="http://schemas.microsoft.com/office/drawing/2014/main" id="{F87D7741-E6DB-4A50-BA24-590674835240}"/>
              </a:ext>
            </a:extLst>
          </p:cNvPr>
          <p:cNvSpPr>
            <a:spLocks noGrp="1"/>
          </p:cNvSpPr>
          <p:nvPr>
            <p:ph type="ftr" sz="quarter" idx="11"/>
          </p:nvPr>
        </p:nvSpPr>
        <p:spPr/>
        <p:txBody>
          <a:bodyPr/>
          <a:lstStyle>
            <a:lvl1pPr>
              <a:defRPr/>
            </a:lvl1pPr>
          </a:lstStyle>
          <a:p>
            <a:pPr>
              <a:defRPr/>
            </a:pPr>
            <a:r>
              <a:rPr lang="fi-FI"/>
              <a:t>1. Lähestymistapoja uskontojen moninaisuuteen</a:t>
            </a:r>
          </a:p>
        </p:txBody>
      </p:sp>
      <p:sp>
        <p:nvSpPr>
          <p:cNvPr id="7" name="Dian numeron paikkamerkki 5">
            <a:extLst>
              <a:ext uri="{FF2B5EF4-FFF2-40B4-BE49-F238E27FC236}">
                <a16:creationId xmlns:a16="http://schemas.microsoft.com/office/drawing/2014/main" id="{C29A21E4-6838-42C9-812C-052181A0A584}"/>
              </a:ext>
            </a:extLst>
          </p:cNvPr>
          <p:cNvSpPr>
            <a:spLocks noGrp="1"/>
          </p:cNvSpPr>
          <p:nvPr>
            <p:ph type="sldNum" sz="quarter" idx="12"/>
          </p:nvPr>
        </p:nvSpPr>
        <p:spPr/>
        <p:txBody>
          <a:bodyPr/>
          <a:lstStyle>
            <a:lvl1pPr>
              <a:defRPr/>
            </a:lvl1pPr>
          </a:lstStyle>
          <a:p>
            <a:pPr>
              <a:defRPr/>
            </a:pPr>
            <a:fld id="{4A86DF0D-19BD-4C54-9BE4-9779AF01D9B3}" type="slidenum">
              <a:rPr lang="fi-FI"/>
              <a:pPr>
                <a:defRPr/>
              </a:pPr>
              <a:t>‹#›</a:t>
            </a:fld>
            <a:endParaRPr lang="fi-FI"/>
          </a:p>
        </p:txBody>
      </p:sp>
    </p:spTree>
    <p:extLst>
      <p:ext uri="{BB962C8B-B14F-4D97-AF65-F5344CB8AC3E}">
        <p14:creationId xmlns:p14="http://schemas.microsoft.com/office/powerpoint/2010/main" val="313038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3">
            <a:extLst>
              <a:ext uri="{FF2B5EF4-FFF2-40B4-BE49-F238E27FC236}">
                <a16:creationId xmlns:a16="http://schemas.microsoft.com/office/drawing/2014/main" id="{965EA9AC-E186-41C8-8B52-422C7FB25917}"/>
              </a:ext>
            </a:extLst>
          </p:cNvPr>
          <p:cNvSpPr>
            <a:spLocks noGrp="1"/>
          </p:cNvSpPr>
          <p:nvPr>
            <p:ph type="dt" sz="half" idx="10"/>
          </p:nvPr>
        </p:nvSpPr>
        <p:spPr/>
        <p:txBody>
          <a:bodyPr/>
          <a:lstStyle>
            <a:lvl1pPr>
              <a:defRPr/>
            </a:lvl1pPr>
          </a:lstStyle>
          <a:p>
            <a:pPr>
              <a:defRPr/>
            </a:pPr>
            <a:fld id="{A948CB83-CF48-4271-973E-4BF45791BBA2}" type="datetime1">
              <a:rPr lang="fi-FI" smtClean="0"/>
              <a:t>20.1.2025</a:t>
            </a:fld>
            <a:endParaRPr lang="fi-FI"/>
          </a:p>
        </p:txBody>
      </p:sp>
      <p:sp>
        <p:nvSpPr>
          <p:cNvPr id="6" name="Alatunnisteen paikkamerkki 4">
            <a:extLst>
              <a:ext uri="{FF2B5EF4-FFF2-40B4-BE49-F238E27FC236}">
                <a16:creationId xmlns:a16="http://schemas.microsoft.com/office/drawing/2014/main" id="{2F1276AF-C27E-409F-AACA-0029385018FA}"/>
              </a:ext>
            </a:extLst>
          </p:cNvPr>
          <p:cNvSpPr>
            <a:spLocks noGrp="1"/>
          </p:cNvSpPr>
          <p:nvPr>
            <p:ph type="ftr" sz="quarter" idx="11"/>
          </p:nvPr>
        </p:nvSpPr>
        <p:spPr/>
        <p:txBody>
          <a:bodyPr/>
          <a:lstStyle>
            <a:lvl1pPr>
              <a:defRPr/>
            </a:lvl1pPr>
          </a:lstStyle>
          <a:p>
            <a:pPr>
              <a:defRPr/>
            </a:pPr>
            <a:r>
              <a:rPr lang="fi-FI"/>
              <a:t>1. Lähestymistapoja uskontojen moninaisuuteen</a:t>
            </a:r>
          </a:p>
        </p:txBody>
      </p:sp>
      <p:sp>
        <p:nvSpPr>
          <p:cNvPr id="7" name="Dian numeron paikkamerkki 5">
            <a:extLst>
              <a:ext uri="{FF2B5EF4-FFF2-40B4-BE49-F238E27FC236}">
                <a16:creationId xmlns:a16="http://schemas.microsoft.com/office/drawing/2014/main" id="{2C5E2F57-3B6F-480B-ABBB-7EBFC06A4AD1}"/>
              </a:ext>
            </a:extLst>
          </p:cNvPr>
          <p:cNvSpPr>
            <a:spLocks noGrp="1"/>
          </p:cNvSpPr>
          <p:nvPr>
            <p:ph type="sldNum" sz="quarter" idx="12"/>
          </p:nvPr>
        </p:nvSpPr>
        <p:spPr/>
        <p:txBody>
          <a:bodyPr/>
          <a:lstStyle>
            <a:lvl1pPr>
              <a:defRPr/>
            </a:lvl1pPr>
          </a:lstStyle>
          <a:p>
            <a:pPr>
              <a:defRPr/>
            </a:pPr>
            <a:fld id="{4AFFEBD6-6EEF-4875-877D-BE29F49C4792}" type="slidenum">
              <a:rPr lang="fi-FI"/>
              <a:pPr>
                <a:defRPr/>
              </a:pPr>
              <a:t>‹#›</a:t>
            </a:fld>
            <a:endParaRPr lang="fi-FI"/>
          </a:p>
        </p:txBody>
      </p:sp>
    </p:spTree>
    <p:extLst>
      <p:ext uri="{BB962C8B-B14F-4D97-AF65-F5344CB8AC3E}">
        <p14:creationId xmlns:p14="http://schemas.microsoft.com/office/powerpoint/2010/main" val="2814241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Otsikon paikkamerkki 1">
            <a:extLst>
              <a:ext uri="{FF2B5EF4-FFF2-40B4-BE49-F238E27FC236}">
                <a16:creationId xmlns:a16="http://schemas.microsoft.com/office/drawing/2014/main" id="{14085B97-98C2-49A5-8470-E778B42E57EF}"/>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a:t>Muokkaa ots. perustyyl. napsautt.</a:t>
            </a:r>
          </a:p>
        </p:txBody>
      </p:sp>
      <p:sp>
        <p:nvSpPr>
          <p:cNvPr id="1027" name="Tekstin paikkamerkki 2">
            <a:extLst>
              <a:ext uri="{FF2B5EF4-FFF2-40B4-BE49-F238E27FC236}">
                <a16:creationId xmlns:a16="http://schemas.microsoft.com/office/drawing/2014/main" id="{6978D60B-4095-4493-8799-E92A10BBC2C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a:extLst>
              <a:ext uri="{FF2B5EF4-FFF2-40B4-BE49-F238E27FC236}">
                <a16:creationId xmlns:a16="http://schemas.microsoft.com/office/drawing/2014/main" id="{C31D57F6-CAAD-41DC-BC20-4CD2ABA676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8B79C8B3-56AD-47CD-A8A8-720D0AF00552}" type="datetime1">
              <a:rPr lang="fi-FI" smtClean="0"/>
              <a:t>20.1.2025</a:t>
            </a:fld>
            <a:endParaRPr lang="fi-FI"/>
          </a:p>
        </p:txBody>
      </p:sp>
      <p:sp>
        <p:nvSpPr>
          <p:cNvPr id="5" name="Alatunnisteen paikkamerkki 4">
            <a:extLst>
              <a:ext uri="{FF2B5EF4-FFF2-40B4-BE49-F238E27FC236}">
                <a16:creationId xmlns:a16="http://schemas.microsoft.com/office/drawing/2014/main" id="{C4FD9B32-E1DD-402A-9940-16925565B3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fi-FI"/>
              <a:t>1. Lähestymistapoja uskontojen moninaisuuteen</a:t>
            </a:r>
          </a:p>
        </p:txBody>
      </p:sp>
      <p:sp>
        <p:nvSpPr>
          <p:cNvPr id="6" name="Dian numeron paikkamerkki 5">
            <a:extLst>
              <a:ext uri="{FF2B5EF4-FFF2-40B4-BE49-F238E27FC236}">
                <a16:creationId xmlns:a16="http://schemas.microsoft.com/office/drawing/2014/main" id="{2D74DED2-AF73-4178-B310-59C4B70BB2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6C5D05AB-3EA4-4E98-908F-7F30D17DE006}"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yle.fi/a/20-308490"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D694EB-E207-48D4-A508-CBBE8382F9FE}"/>
              </a:ext>
            </a:extLst>
          </p:cNvPr>
          <p:cNvSpPr>
            <a:spLocks noGrp="1"/>
          </p:cNvSpPr>
          <p:nvPr>
            <p:ph type="ctrTitle"/>
          </p:nvPr>
        </p:nvSpPr>
        <p:spPr/>
        <p:txBody>
          <a:bodyPr rtlCol="0">
            <a:normAutofit/>
          </a:bodyPr>
          <a:lstStyle/>
          <a:p>
            <a:pPr fontAlgn="auto">
              <a:spcAft>
                <a:spcPts val="0"/>
              </a:spcAft>
              <a:defRPr/>
            </a:pPr>
            <a:r>
              <a:rPr lang="fi-FI" sz="4800" dirty="0">
                <a:latin typeface="+mn-lt"/>
              </a:rPr>
              <a:t>1. Lähestymistapoja uskontojen moninaisuuteen</a:t>
            </a:r>
          </a:p>
        </p:txBody>
      </p:sp>
      <p:sp>
        <p:nvSpPr>
          <p:cNvPr id="2051" name="Alaotsikko 2">
            <a:extLst>
              <a:ext uri="{FF2B5EF4-FFF2-40B4-BE49-F238E27FC236}">
                <a16:creationId xmlns:a16="http://schemas.microsoft.com/office/drawing/2014/main" id="{527B8528-272B-4F1B-9BC7-4390F3F102F6}"/>
              </a:ext>
            </a:extLst>
          </p:cNvPr>
          <p:cNvSpPr>
            <a:spLocks noGrp="1" noChangeArrowheads="1"/>
          </p:cNvSpPr>
          <p:nvPr>
            <p:ph type="subTitle" idx="1"/>
          </p:nvPr>
        </p:nvSpPr>
        <p:spPr/>
        <p:txBody>
          <a:bodyPr/>
          <a:lstStyle/>
          <a:p>
            <a:r>
              <a:rPr lang="fi-FI" altLang="fi-FI" sz="2200" dirty="0"/>
              <a:t>Ydinsisällöt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Uskontojen luokittelu ja määrittely</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7932821" cy="4813300"/>
          </a:xfrm>
        </p:spPr>
        <p:txBody>
          <a:bodyPr/>
          <a:lstStyle/>
          <a:p>
            <a:pPr lvl="1">
              <a:buFont typeface="Calibri" panose="020F0502020204030204" pitchFamily="34" charset="0"/>
              <a:buChar char="̶"/>
            </a:pPr>
            <a:r>
              <a:rPr lang="fi-FI" altLang="fi-FI" sz="2200" b="1" dirty="0"/>
              <a:t>Monoteistisissä uskonnoissa uskotaan vain yhteen persoonalliseen Jumalaan. Lähi-idän uskonnoissa ajatellaan, että hyväntahtoisen Jumalan vastustajana on paha henkiolento, saatana. </a:t>
            </a:r>
          </a:p>
          <a:p>
            <a:pPr lvl="1">
              <a:buFont typeface="Calibri" panose="020F0502020204030204" pitchFamily="34" charset="0"/>
              <a:buChar char="̶"/>
            </a:pPr>
            <a:r>
              <a:rPr lang="fi-FI" altLang="fi-FI" sz="2200" b="1" dirty="0" err="1"/>
              <a:t>Henoteismissa</a:t>
            </a:r>
            <a:r>
              <a:rPr lang="fi-FI" altLang="fi-FI" sz="2200" dirty="0"/>
              <a:t>  </a:t>
            </a:r>
            <a:r>
              <a:rPr lang="fi-FI" altLang="fi-FI" sz="2200" b="1" dirty="0"/>
              <a:t>ajatellaan, että yksi ja ainoa Jumala voi ilmentää itseään lukemattomissa eri hahmoissa ja hänet voidaan tuntea monilla eri nimillä.</a:t>
            </a:r>
          </a:p>
          <a:p>
            <a:pPr lvl="1">
              <a:buFont typeface="Calibri" panose="020F0502020204030204" pitchFamily="34" charset="0"/>
              <a:buChar char="̶"/>
            </a:pPr>
            <a:r>
              <a:rPr lang="fi-FI" altLang="fi-FI" sz="2200" b="1" dirty="0"/>
              <a:t>Polyteismissä</a:t>
            </a:r>
            <a:r>
              <a:rPr lang="fi-FI" altLang="fi-FI" sz="2200" dirty="0"/>
              <a:t> </a:t>
            </a:r>
            <a:r>
              <a:rPr lang="fi-FI" altLang="fi-FI" sz="2200" b="1" dirty="0"/>
              <a:t>uskotaan moniin jumaliin</a:t>
            </a:r>
            <a:r>
              <a:rPr lang="fi-FI" altLang="fi-FI" sz="2200" dirty="0"/>
              <a:t>, joilla kullakin saattaa olla erityisiä tehtäviä ja voimia, kuten elinkeinon tai sotaonnen turvaaminen tai sairauksien parantaminen. </a:t>
            </a:r>
          </a:p>
          <a:p>
            <a:r>
              <a:rPr lang="fi-FI" altLang="fi-FI" sz="2200" dirty="0"/>
              <a:t>Uskontolukutaidon kannalta on tärkeää oivaltaa, että saman uskontoperinteen piirissä voi esiintyä rinta rinnan erilaisia jumalakäsityksiä. Esimerkiksi hindulaisuuteen kuuluu polyteistisiä, </a:t>
            </a:r>
            <a:r>
              <a:rPr lang="fi-FI" altLang="fi-FI" sz="2200" dirty="0" err="1"/>
              <a:t>monoteistisia</a:t>
            </a:r>
            <a:r>
              <a:rPr lang="fi-FI" altLang="fi-FI" sz="2200" dirty="0"/>
              <a:t>, </a:t>
            </a:r>
            <a:r>
              <a:rPr lang="fi-FI" altLang="fi-FI" sz="2200" dirty="0" err="1"/>
              <a:t>henoteistisiä</a:t>
            </a:r>
            <a:r>
              <a:rPr lang="fi-FI" altLang="fi-FI" sz="2200" dirty="0"/>
              <a:t> ja monistisia suuntauksia.</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1. Lähestymistapoja uskontojen moninaisuuteen</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10</a:t>
            </a:fld>
            <a:endParaRPr lang="fi-FI"/>
          </a:p>
        </p:txBody>
      </p:sp>
      <p:pic>
        <p:nvPicPr>
          <p:cNvPr id="6" name="Kuva 5" descr="Kuva, joka sisältää kohteen teksti&#10;&#10;Kuvaus luotu automaattisesti">
            <a:extLst>
              <a:ext uri="{FF2B5EF4-FFF2-40B4-BE49-F238E27FC236}">
                <a16:creationId xmlns:a16="http://schemas.microsoft.com/office/drawing/2014/main" id="{2AAD63C2-C3D8-41FF-8A4E-38A4D40EB8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1021" y="2449154"/>
            <a:ext cx="3031769" cy="3319834"/>
          </a:xfrm>
          <a:prstGeom prst="rect">
            <a:avLst/>
          </a:prstGeom>
        </p:spPr>
      </p:pic>
    </p:spTree>
    <p:extLst>
      <p:ext uri="{BB962C8B-B14F-4D97-AF65-F5344CB8AC3E}">
        <p14:creationId xmlns:p14="http://schemas.microsoft.com/office/powerpoint/2010/main" val="125709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20B8A-6BBF-EC4C-5F49-7145110557BB}"/>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907BDF3-3016-4A04-E6EA-15C2FCB72271}"/>
              </a:ext>
            </a:extLst>
          </p:cNvPr>
          <p:cNvSpPr>
            <a:spLocks noGrp="1"/>
          </p:cNvSpPr>
          <p:nvPr>
            <p:ph type="ctrTitle"/>
          </p:nvPr>
        </p:nvSpPr>
        <p:spPr>
          <a:xfrm>
            <a:off x="1524000" y="1945323"/>
            <a:ext cx="9144000" cy="2387600"/>
          </a:xfrm>
        </p:spPr>
        <p:txBody>
          <a:bodyPr rtlCol="0">
            <a:normAutofit/>
          </a:bodyPr>
          <a:lstStyle/>
          <a:p>
            <a:pPr lvl="0">
              <a:lnSpc>
                <a:spcPct val="107000"/>
              </a:lnSpc>
              <a:spcAft>
                <a:spcPts val="800"/>
              </a:spcAft>
            </a:pPr>
            <a:r>
              <a:rPr lang="fi-FI" sz="3200" kern="100" dirty="0">
                <a:effectLst/>
                <a:latin typeface="Aptos" panose="020B0004020202020204" pitchFamily="34" charset="0"/>
                <a:ea typeface="Aptos" panose="020B0004020202020204" pitchFamily="34" charset="0"/>
                <a:cs typeface="Times New Roman" panose="02020603050405020304" pitchFamily="18" charset="0"/>
              </a:rPr>
              <a:t>Testaa mitä tiedät maailmanuskonnoista </a:t>
            </a:r>
            <a:br>
              <a:rPr lang="fi-FI" sz="3200" kern="100" dirty="0">
                <a:effectLst/>
                <a:latin typeface="Aptos" panose="020B0004020202020204" pitchFamily="34" charset="0"/>
                <a:ea typeface="Aptos" panose="020B0004020202020204" pitchFamily="34" charset="0"/>
                <a:cs typeface="Times New Roman" panose="02020603050405020304" pitchFamily="18" charset="0"/>
              </a:rPr>
            </a:br>
            <a:r>
              <a:rPr lang="fi-FI" sz="3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Mitä on synkretismi? Mihin kastijako liittyykään? Testaa, tunnetko maailmanuskonnot | Abitreenit | Yle</a:t>
            </a:r>
            <a:endParaRPr lang="fi-FI"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53562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Uskontojen lukutaito</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r>
              <a:rPr lang="fi-FI" altLang="fi-FI" sz="2200" b="1" dirty="0"/>
              <a:t>Maailmassa on tuhansia uskontoja, ja uusia uskontoja syntyy jatkuvasti. Siksi maailman uskonnollinen kenttä on moninainen. </a:t>
            </a:r>
          </a:p>
          <a:p>
            <a:r>
              <a:rPr lang="fi-FI" altLang="fi-FI" sz="2200" b="1" dirty="0"/>
              <a:t>Suurta vaihtelua löytyy myös uskontoperinteiden sisältä. Uskonnon harjoittamisen muotoihin vaikuttavat voimakkaasti muun muassa </a:t>
            </a:r>
          </a:p>
          <a:p>
            <a:pPr lvl="1">
              <a:buFont typeface="Calibri" panose="020F0502020204030204" pitchFamily="34" charset="0"/>
              <a:buChar char="̶"/>
            </a:pPr>
            <a:r>
              <a:rPr lang="fi-FI" altLang="fi-FI" sz="2200" b="1" dirty="0"/>
              <a:t>kulttuuri</a:t>
            </a:r>
          </a:p>
          <a:p>
            <a:pPr lvl="1">
              <a:buFont typeface="Calibri" panose="020F0502020204030204" pitchFamily="34" charset="0"/>
              <a:buChar char="̶"/>
            </a:pPr>
            <a:r>
              <a:rPr lang="fi-FI" altLang="fi-FI" sz="2200" b="1" dirty="0"/>
              <a:t>aikakausi</a:t>
            </a:r>
          </a:p>
          <a:p>
            <a:pPr lvl="1">
              <a:buFont typeface="Calibri" panose="020F0502020204030204" pitchFamily="34" charset="0"/>
              <a:buChar char="̶"/>
            </a:pPr>
            <a:r>
              <a:rPr lang="fi-FI" altLang="fi-FI" sz="2200" b="1" dirty="0"/>
              <a:t>sukupuoli </a:t>
            </a:r>
          </a:p>
          <a:p>
            <a:pPr lvl="1">
              <a:buFont typeface="Calibri" panose="020F0502020204030204" pitchFamily="34" charset="0"/>
              <a:buChar char="̶"/>
            </a:pPr>
            <a:r>
              <a:rPr lang="fi-FI" altLang="fi-FI" sz="2200" b="1" dirty="0"/>
              <a:t>uskonnollisen yhteisön asema yhteiskunnassa</a:t>
            </a:r>
          </a:p>
          <a:p>
            <a:r>
              <a:rPr lang="fi-FI" altLang="fi-FI" sz="2200" dirty="0"/>
              <a:t>Tiedonvälityksen ja ihmisten liikkuvuuden lisääntyessä erilaisten uskontojen harjoittajat kohtaavat entistä useammin toisiaan. </a:t>
            </a:r>
          </a:p>
          <a:p>
            <a:r>
              <a:rPr lang="fi-FI" altLang="fi-FI" sz="2200" b="1" dirty="0"/>
              <a:t>Kykyä jäsentää ja hahmottaa uskontojen roolia ja merkitystä ihmisten elämässä kutsutaan uskontolukutaidoksi.</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1. Lähestymistapoja uskontojen moninaisuuteen</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2</a:t>
            </a:fld>
            <a:endParaRPr lang="fi-FI"/>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isällön paikkamerkki 6" descr="Kuva, joka sisältää kohteen teksti&#10;&#10;Kuvaus luotu automaattisesti">
            <a:extLst>
              <a:ext uri="{FF2B5EF4-FFF2-40B4-BE49-F238E27FC236}">
                <a16:creationId xmlns:a16="http://schemas.microsoft.com/office/drawing/2014/main" id="{85D34801-4C44-4272-90CF-1631ED1F15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8166" y="1321871"/>
            <a:ext cx="6375667" cy="4214257"/>
          </a:xfrm>
        </p:spPr>
      </p:pic>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1. Lähestymistapoja uskontojen moninaisuuteen</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3</a:t>
            </a:fld>
            <a:endParaRPr lang="fi-FI"/>
          </a:p>
        </p:txBody>
      </p:sp>
    </p:spTree>
    <p:extLst>
      <p:ext uri="{BB962C8B-B14F-4D97-AF65-F5344CB8AC3E}">
        <p14:creationId xmlns:p14="http://schemas.microsoft.com/office/powerpoint/2010/main" val="4036036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Mitä ovat maailmanuskonnot?</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1"/>
            <a:ext cx="10663990" cy="3762876"/>
          </a:xfrm>
        </p:spPr>
        <p:txBody>
          <a:bodyPr/>
          <a:lstStyle/>
          <a:p>
            <a:r>
              <a:rPr lang="fi-FI" altLang="fi-FI" sz="2200" dirty="0"/>
              <a:t>Uskonnollisuuden on sanottu olevan yhtä vanhaa kuin ihmiskunta itse ja kuuluneen ihmisten elämään kaikkialla maailmassa. </a:t>
            </a:r>
          </a:p>
          <a:p>
            <a:r>
              <a:rPr lang="fi-FI" altLang="fi-FI" sz="2200" b="1" dirty="0"/>
              <a:t>Uskontoja arvioidaan olevan maailmassa yli 10 000, mutta vain noin kolmellasadalla niistä on yli puoli miljoonaa kannattajaa. </a:t>
            </a:r>
          </a:p>
          <a:p>
            <a:r>
              <a:rPr lang="fi-FI" altLang="fi-FI" sz="2200" b="1" dirty="0"/>
              <a:t>Uskontojen valtavaa kirjoa on pyritty jäsentämään erilaisilla luokitteluilla.</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1. Lähestymistapoja uskontojen moninaisuuteen</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4</a:t>
            </a:fld>
            <a:endParaRPr lang="fi-FI"/>
          </a:p>
        </p:txBody>
      </p:sp>
    </p:spTree>
    <p:extLst>
      <p:ext uri="{BB962C8B-B14F-4D97-AF65-F5344CB8AC3E}">
        <p14:creationId xmlns:p14="http://schemas.microsoft.com/office/powerpoint/2010/main" val="1744162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Mitä ovat maailmanuskonnot?</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r>
              <a:rPr lang="fi-FI" altLang="fi-FI" sz="2200" b="1" dirty="0"/>
              <a:t>Yksi tapa hahmottaa uskontoja on jakaa ne kannattajamäärältään suuriin ja historiallisesti vaikutusvaltaisiin uskontoperinteisiin, joita nimitetään maailmanuskonnoiksi. </a:t>
            </a:r>
          </a:p>
          <a:p>
            <a:r>
              <a:rPr lang="fi-FI" altLang="fi-FI" sz="2200" b="1" dirty="0"/>
              <a:t>Kannattajamääriensä ja historiallisen asemansa takia maailmanuskonnoiksi on mielletty:</a:t>
            </a:r>
          </a:p>
          <a:p>
            <a:pPr lvl="1">
              <a:buFont typeface="Calibri" panose="020F0502020204030204" pitchFamily="34" charset="0"/>
              <a:buChar char="̶"/>
            </a:pPr>
            <a:r>
              <a:rPr lang="fi-FI" altLang="fi-FI" sz="2200" b="1" dirty="0"/>
              <a:t>kristinusko</a:t>
            </a:r>
          </a:p>
          <a:p>
            <a:pPr lvl="1">
              <a:buFont typeface="Calibri" panose="020F0502020204030204" pitchFamily="34" charset="0"/>
              <a:buChar char="̶"/>
            </a:pPr>
            <a:r>
              <a:rPr lang="fi-FI" altLang="fi-FI" sz="2200" b="1" dirty="0"/>
              <a:t>islam</a:t>
            </a:r>
          </a:p>
          <a:p>
            <a:pPr lvl="1">
              <a:buFont typeface="Calibri" panose="020F0502020204030204" pitchFamily="34" charset="0"/>
              <a:buChar char="̶"/>
            </a:pPr>
            <a:r>
              <a:rPr lang="fi-FI" altLang="fi-FI" sz="2200" b="1" dirty="0"/>
              <a:t>hindulaisuus</a:t>
            </a:r>
          </a:p>
          <a:p>
            <a:pPr lvl="1">
              <a:buFont typeface="Calibri" panose="020F0502020204030204" pitchFamily="34" charset="0"/>
              <a:buChar char="̶"/>
            </a:pPr>
            <a:r>
              <a:rPr lang="fi-FI" altLang="fi-FI" sz="2200" b="1" dirty="0"/>
              <a:t>buddhalaisuus </a:t>
            </a:r>
          </a:p>
          <a:p>
            <a:pPr lvl="1">
              <a:buFont typeface="Calibri" panose="020F0502020204030204" pitchFamily="34" charset="0"/>
              <a:buChar char="̶"/>
            </a:pPr>
            <a:r>
              <a:rPr lang="fi-FI" altLang="fi-FI" sz="2200" b="1" dirty="0"/>
              <a:t>kungfutselaisuus</a:t>
            </a:r>
          </a:p>
          <a:p>
            <a:pPr lvl="1">
              <a:buFont typeface="Calibri" panose="020F0502020204030204" pitchFamily="34" charset="0"/>
              <a:buChar char="̶"/>
            </a:pPr>
            <a:r>
              <a:rPr lang="fi-FI" altLang="fi-FI" sz="2200" b="1" dirty="0"/>
              <a:t>juutalaisuus</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1. Lähestymistapoja uskontojen moninaisuuteen</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5</a:t>
            </a:fld>
            <a:endParaRPr lang="fi-FI"/>
          </a:p>
        </p:txBody>
      </p:sp>
      <p:pic>
        <p:nvPicPr>
          <p:cNvPr id="6" name="Kuva 5" descr="Kuva, joka sisältää kohteen vuori, taivas, ulko, tanssija&#10;&#10;Kuvaus luotu automaattisesti">
            <a:extLst>
              <a:ext uri="{FF2B5EF4-FFF2-40B4-BE49-F238E27FC236}">
                <a16:creationId xmlns:a16="http://schemas.microsoft.com/office/drawing/2014/main" id="{261A7D62-E5A1-4F0B-8033-A10E94DE53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9558" y="2968530"/>
            <a:ext cx="4664242" cy="3208433"/>
          </a:xfrm>
          <a:prstGeom prst="rect">
            <a:avLst/>
          </a:prstGeom>
        </p:spPr>
      </p:pic>
    </p:spTree>
    <p:extLst>
      <p:ext uri="{BB962C8B-B14F-4D97-AF65-F5344CB8AC3E}">
        <p14:creationId xmlns:p14="http://schemas.microsoft.com/office/powerpoint/2010/main" val="1197019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Mitä ovat maailmanuskonnot?</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r>
              <a:rPr lang="fi-FI" altLang="fi-FI" sz="2200" dirty="0"/>
              <a:t>Maailmanuskontojen määritelmä ei ole täysin ongelmaton</a:t>
            </a:r>
            <a:r>
              <a:rPr lang="fi-FI" altLang="fi-FI" sz="2200" b="1" dirty="0"/>
              <a:t>. Uskontotieteilijä Max Weberin alkuperäistä maailmanuskontojen listaa on täydennetty lisäämällä joukkoon jainalaisuus, sikhiläisyys, taolaisuus tai šintolaisuus.</a:t>
            </a:r>
          </a:p>
          <a:p>
            <a:r>
              <a:rPr lang="fi-FI" altLang="fi-FI" sz="2200" dirty="0"/>
              <a:t>Kannattajamäärien ja historiallisen vaikutuksen lisäksi uskontoja on luokiteltu muillakin tavoilla. Uskontoja</a:t>
            </a:r>
            <a:r>
              <a:rPr lang="fi-FI" altLang="fi-FI" sz="2200" b="1" dirty="0"/>
              <a:t> </a:t>
            </a:r>
            <a:r>
              <a:rPr lang="fi-FI" altLang="fi-FI" sz="2200" dirty="0"/>
              <a:t>voidaan ryhmitellä esimerkiksi sen mukaan</a:t>
            </a:r>
          </a:p>
          <a:p>
            <a:pPr lvl="1">
              <a:buFont typeface="Calibri" panose="020F0502020204030204" pitchFamily="34" charset="0"/>
              <a:buChar char="̶"/>
            </a:pPr>
            <a:r>
              <a:rPr lang="fi-FI" altLang="fi-FI" sz="2200" dirty="0"/>
              <a:t>nähdäänkö niiden liittyvän jonkin tietyn kansan elämään</a:t>
            </a:r>
          </a:p>
          <a:p>
            <a:pPr lvl="1">
              <a:buFont typeface="Calibri" panose="020F0502020204030204" pitchFamily="34" charset="0"/>
              <a:buChar char="̶"/>
            </a:pPr>
            <a:r>
              <a:rPr lang="fi-FI" altLang="fi-FI" sz="2200" dirty="0"/>
              <a:t>minkälaisia lähdeaineistoja niissä on </a:t>
            </a:r>
          </a:p>
          <a:p>
            <a:pPr lvl="1">
              <a:buFont typeface="Calibri" panose="020F0502020204030204" pitchFamily="34" charset="0"/>
              <a:buChar char="̶"/>
            </a:pPr>
            <a:r>
              <a:rPr lang="fi-FI" altLang="fi-FI" sz="2200" dirty="0"/>
              <a:t>minkälaisia jumalaa koskevia käsityksiä niissä on.</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1. Lähestymistapoja uskontojen moninaisuuteen</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6</a:t>
            </a:fld>
            <a:endParaRPr lang="fi-FI"/>
          </a:p>
        </p:txBody>
      </p:sp>
    </p:spTree>
    <p:extLst>
      <p:ext uri="{BB962C8B-B14F-4D97-AF65-F5344CB8AC3E}">
        <p14:creationId xmlns:p14="http://schemas.microsoft.com/office/powerpoint/2010/main" val="3191327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Uskontojen luokittelu ja määrittely</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r>
              <a:rPr lang="fi-FI" altLang="fi-FI" sz="2200" b="1" dirty="0"/>
              <a:t>Etniset uskonnot</a:t>
            </a:r>
          </a:p>
          <a:p>
            <a:pPr lvl="1">
              <a:buFont typeface="Calibri" panose="020F0502020204030204" pitchFamily="34" charset="0"/>
              <a:buChar char="̶"/>
            </a:pPr>
            <a:r>
              <a:rPr lang="fi-FI" altLang="fi-FI" sz="2200" b="1" dirty="0"/>
              <a:t>Ovat sidoksissa johonkin kansaan, maahan tai kulttuuriin. </a:t>
            </a:r>
          </a:p>
          <a:p>
            <a:pPr lvl="1">
              <a:buFont typeface="Calibri" panose="020F0502020204030204" pitchFamily="34" charset="0"/>
              <a:buChar char="̶"/>
            </a:pPr>
            <a:r>
              <a:rPr lang="fi-FI" altLang="fi-FI" sz="2200" dirty="0"/>
              <a:t>Esimerkiksi juutalaisuus on juutalaisen kansan uskonto, hindulaisuus on vahvasti sidoksissa Intiaan, ja šintolaisuus on tärkeä osa japanilaisuutta. </a:t>
            </a:r>
          </a:p>
          <a:p>
            <a:r>
              <a:rPr lang="fi-FI" altLang="fi-FI" sz="2200" b="1" dirty="0"/>
              <a:t>Yleismaailmalliset eli universaalit uskonnot </a:t>
            </a:r>
          </a:p>
          <a:p>
            <a:pPr lvl="1">
              <a:buFont typeface="Calibri" panose="020F0502020204030204" pitchFamily="34" charset="0"/>
              <a:buChar char="̶"/>
            </a:pPr>
            <a:r>
              <a:rPr lang="fi-FI" altLang="fi-FI" sz="2200" b="1" dirty="0"/>
              <a:t>Niiden katsotaan koskevan koko ihmiskuntaa. </a:t>
            </a:r>
          </a:p>
          <a:p>
            <a:pPr lvl="1">
              <a:buFont typeface="Calibri" panose="020F0502020204030204" pitchFamily="34" charset="0"/>
              <a:buChar char="̶"/>
            </a:pPr>
            <a:r>
              <a:rPr lang="fi-FI" altLang="fi-FI" sz="2200" b="1" dirty="0"/>
              <a:t>Ovat yleensä syntyneet tietyn historiallisen henkilön toiminnan pohjalta.</a:t>
            </a:r>
          </a:p>
          <a:p>
            <a:pPr lvl="1">
              <a:buFont typeface="Calibri" panose="020F0502020204030204" pitchFamily="34" charset="0"/>
              <a:buChar char="̶"/>
            </a:pPr>
            <a:r>
              <a:rPr lang="fi-FI" altLang="fi-FI" sz="2200" dirty="0"/>
              <a:t>Niihin kuuluu usein </a:t>
            </a:r>
            <a:r>
              <a:rPr lang="fi-FI" altLang="fi-FI" sz="2200" b="1" dirty="0"/>
              <a:t>velvoite levittää uskonnon sanomaa</a:t>
            </a:r>
            <a:r>
              <a:rPr lang="fi-FI" altLang="fi-FI" sz="2200" dirty="0"/>
              <a:t>, ja siksi ne ovat levinneet alkuperäisestä kulttuuriympäristöstään myös muiden kansojen keskuuteen. </a:t>
            </a:r>
          </a:p>
          <a:p>
            <a:pPr lvl="1">
              <a:buFont typeface="Calibri" panose="020F0502020204030204" pitchFamily="34" charset="0"/>
              <a:buChar char="̶"/>
            </a:pPr>
            <a:r>
              <a:rPr lang="fi-FI" altLang="fi-FI" sz="2200" dirty="0"/>
              <a:t>Joskus puhutaan myös </a:t>
            </a:r>
            <a:r>
              <a:rPr lang="fi-FI" altLang="fi-FI" sz="2200" b="1" dirty="0"/>
              <a:t>lähetysuskonnoista, jotka tekevät aktiivista lähetystyötä</a:t>
            </a:r>
            <a:r>
              <a:rPr lang="fi-FI" altLang="fi-FI" sz="2200" dirty="0"/>
              <a:t>. Niihin luetaan esimerkiksi </a:t>
            </a:r>
            <a:r>
              <a:rPr lang="fi-FI" altLang="fi-FI" sz="2200" b="1" dirty="0"/>
              <a:t>kristinusko, islam ja buddhalaisuus</a:t>
            </a:r>
            <a:r>
              <a:rPr lang="fi-FI" altLang="fi-FI" sz="2200" dirty="0"/>
              <a:t>.</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1. Lähestymistapoja uskontojen moninaisuuteen</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7</a:t>
            </a:fld>
            <a:endParaRPr lang="fi-FI"/>
          </a:p>
        </p:txBody>
      </p:sp>
    </p:spTree>
    <p:extLst>
      <p:ext uri="{BB962C8B-B14F-4D97-AF65-F5344CB8AC3E}">
        <p14:creationId xmlns:p14="http://schemas.microsoft.com/office/powerpoint/2010/main" val="757223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Uskontojen luokittelu ja määrittely</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6693568" cy="4633913"/>
          </a:xfrm>
        </p:spPr>
        <p:txBody>
          <a:bodyPr/>
          <a:lstStyle/>
          <a:p>
            <a:r>
              <a:rPr lang="fi-FI" altLang="fi-FI" sz="2200" b="1" dirty="0"/>
              <a:t>Kirjoituksettomat uskonnot</a:t>
            </a:r>
          </a:p>
          <a:p>
            <a:pPr lvl="1">
              <a:buFont typeface="Calibri" panose="020F0502020204030204" pitchFamily="34" charset="0"/>
              <a:buChar char="̶"/>
            </a:pPr>
            <a:r>
              <a:rPr lang="fi-FI" altLang="fi-FI" sz="2200" b="1" dirty="0"/>
              <a:t>Ei pyhiä kirjoja.</a:t>
            </a:r>
          </a:p>
          <a:p>
            <a:pPr lvl="1">
              <a:buFont typeface="Calibri" panose="020F0502020204030204" pitchFamily="34" charset="0"/>
              <a:buChar char="̶"/>
            </a:pPr>
            <a:r>
              <a:rPr lang="fi-FI" altLang="fi-FI" sz="2200" dirty="0"/>
              <a:t>Esim.</a:t>
            </a:r>
            <a:r>
              <a:rPr lang="fi-FI" altLang="fi-FI" sz="2200" b="1" dirty="0"/>
              <a:t> luonnonuskonnot</a:t>
            </a:r>
            <a:r>
              <a:rPr lang="fi-FI" altLang="fi-FI" sz="2200" dirty="0"/>
              <a:t> ovat lähes poikkeuksetta kirjoituksettomia uskontoja.</a:t>
            </a:r>
          </a:p>
          <a:p>
            <a:pPr lvl="1">
              <a:buFont typeface="Calibri" panose="020F0502020204030204" pitchFamily="34" charset="0"/>
              <a:buChar char="̶"/>
            </a:pPr>
            <a:r>
              <a:rPr lang="fi-FI" altLang="fi-FI" sz="2200" dirty="0"/>
              <a:t>Niiden perinteet juontuvat kaukaa historiasta, eikä niille voida nimetä tiettyä perustajaa tai alkuajankohtaa. </a:t>
            </a:r>
            <a:r>
              <a:rPr lang="fi-FI" altLang="fi-FI" sz="2200" b="1" dirty="0"/>
              <a:t>Perinne siirretään suullisesti sukupolvelta toiselle</a:t>
            </a:r>
            <a:r>
              <a:rPr lang="fi-FI" altLang="fi-FI" sz="2200" dirty="0"/>
              <a:t>.</a:t>
            </a:r>
          </a:p>
          <a:p>
            <a:r>
              <a:rPr lang="fi-FI" altLang="fi-FI" sz="2200" b="1" dirty="0"/>
              <a:t>Kirjauskonnot</a:t>
            </a:r>
          </a:p>
          <a:p>
            <a:pPr lvl="1">
              <a:buFont typeface="Calibri" panose="020F0502020204030204" pitchFamily="34" charset="0"/>
              <a:buChar char="̶"/>
            </a:pPr>
            <a:r>
              <a:rPr lang="fi-FI" altLang="fi-FI" sz="2200" b="1" dirty="0"/>
              <a:t>Pyhä kirja tai paljon pyhiä kirjakokoelmia.</a:t>
            </a:r>
          </a:p>
          <a:p>
            <a:pPr lvl="1">
              <a:buFont typeface="Calibri" panose="020F0502020204030204" pitchFamily="34" charset="0"/>
              <a:buChar char="̶"/>
            </a:pPr>
            <a:r>
              <a:rPr lang="fi-FI" altLang="fi-FI" sz="2200" b="1" dirty="0"/>
              <a:t>Opit ja rituaalit perustuvat pitkälti pyhiin kirjoituksiin.</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1. Lähestymistapoja uskontojen moninaisuuteen</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8</a:t>
            </a:fld>
            <a:endParaRPr lang="fi-FI"/>
          </a:p>
        </p:txBody>
      </p:sp>
      <p:pic>
        <p:nvPicPr>
          <p:cNvPr id="6" name="Kuva 5" descr="Kuva, joka sisältää kohteen ulko, henkilö, maa&#10;&#10;Kuvaus luotu automaattisesti">
            <a:extLst>
              <a:ext uri="{FF2B5EF4-FFF2-40B4-BE49-F238E27FC236}">
                <a16:creationId xmlns:a16="http://schemas.microsoft.com/office/drawing/2014/main" id="{3245FFD1-29F7-4700-867E-EC86E3B983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5642" y="1543050"/>
            <a:ext cx="2872989" cy="4397121"/>
          </a:xfrm>
          <a:prstGeom prst="rect">
            <a:avLst/>
          </a:prstGeom>
        </p:spPr>
      </p:pic>
    </p:spTree>
    <p:extLst>
      <p:ext uri="{BB962C8B-B14F-4D97-AF65-F5344CB8AC3E}">
        <p14:creationId xmlns:p14="http://schemas.microsoft.com/office/powerpoint/2010/main" val="1490318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Uskontojen luokittelu ja määrittely</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r>
              <a:rPr lang="fi-FI" altLang="fi-FI" sz="2200" b="1" dirty="0"/>
              <a:t>Jumalakäsitykset</a:t>
            </a:r>
          </a:p>
          <a:p>
            <a:pPr lvl="1">
              <a:buFont typeface="Calibri" panose="020F0502020204030204" pitchFamily="34" charset="0"/>
              <a:buChar char="̶"/>
            </a:pPr>
            <a:r>
              <a:rPr lang="fi-FI" altLang="fi-FI" sz="2200" b="1" dirty="0"/>
              <a:t>Monismi pitää sisällään käsityksen yhtenäisestä olemassaolon periaatteesta, joka ylläpitää maailmankaikkeutta ja kaikkia sen olentoja. On olemassa ihmismielelle käsittämätön perimmäinen todellisuus, suuri tuntematon, josta kaikki on saanut alkunsa ja johon kaikki palaa. Esimerkiksi taolaisuuden tao tai hindulaisuuden brahman.</a:t>
            </a:r>
          </a:p>
          <a:p>
            <a:pPr lvl="1">
              <a:buFont typeface="Calibri" panose="020F0502020204030204" pitchFamily="34" charset="0"/>
              <a:buChar char="̶"/>
            </a:pPr>
            <a:r>
              <a:rPr lang="fi-FI" altLang="fi-FI" sz="2200" b="1" dirty="0"/>
              <a:t>Teismi tarkoittaa uskoa persoonalliseen jumalaan, joka säätelee maailman ja ihmisten kohtaloa. </a:t>
            </a:r>
            <a:r>
              <a:rPr lang="fi-FI" altLang="fi-FI" sz="2200" dirty="0"/>
              <a:t>Teistiset uskonnot voidaan ryhmitellä edelleen jumalien luonteen ja määrän perusteella. </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1. Lähestymistapoja uskontojen moninaisuuteen</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9</a:t>
            </a:fld>
            <a:endParaRPr lang="fi-FI"/>
          </a:p>
        </p:txBody>
      </p:sp>
    </p:spTree>
    <p:extLst>
      <p:ext uri="{BB962C8B-B14F-4D97-AF65-F5344CB8AC3E}">
        <p14:creationId xmlns:p14="http://schemas.microsoft.com/office/powerpoint/2010/main" val="4179396663"/>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618</Words>
  <Application>Microsoft Office PowerPoint</Application>
  <PresentationFormat>Laajakuva</PresentationFormat>
  <Paragraphs>75</Paragraphs>
  <Slides>11</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11</vt:i4>
      </vt:variant>
    </vt:vector>
  </HeadingPairs>
  <TitlesOfParts>
    <vt:vector size="16" baseType="lpstr">
      <vt:lpstr>Aptos</vt:lpstr>
      <vt:lpstr>Arial</vt:lpstr>
      <vt:lpstr>Calibri</vt:lpstr>
      <vt:lpstr>Calibri Light</vt:lpstr>
      <vt:lpstr>Office-teema</vt:lpstr>
      <vt:lpstr>1. Lähestymistapoja uskontojen moninaisuuteen</vt:lpstr>
      <vt:lpstr>Uskontojen lukutaito</vt:lpstr>
      <vt:lpstr>PowerPoint-esitys</vt:lpstr>
      <vt:lpstr>Mitä ovat maailmanuskonnot?</vt:lpstr>
      <vt:lpstr>Mitä ovat maailmanuskonnot?</vt:lpstr>
      <vt:lpstr>Mitä ovat maailmanuskonnot?</vt:lpstr>
      <vt:lpstr>Uskontojen luokittelu ja määrittely</vt:lpstr>
      <vt:lpstr>Uskontojen luokittelu ja määrittely</vt:lpstr>
      <vt:lpstr>Uskontojen luokittelu ja määrittely</vt:lpstr>
      <vt:lpstr>Uskontojen luokittelu ja määrittely</vt:lpstr>
      <vt:lpstr>Testaa mitä tiedät maailmanuskonnoista  Mitä on synkretismi? Mihin kastijako liittyykään? Testaa, tunnetko maailmanuskonnot | Abitreenit | Yle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Diaesityksen otsikko, koko 48</dc:title>
  <dc:creator>Taina Vuokko</dc:creator>
  <cp:lastModifiedBy>Anne Saari</cp:lastModifiedBy>
  <cp:revision>10</cp:revision>
  <dcterms:created xsi:type="dcterms:W3CDTF">2021-06-01T16:07:13Z</dcterms:created>
  <dcterms:modified xsi:type="dcterms:W3CDTF">2025-01-20T12:16:56Z</dcterms:modified>
</cp:coreProperties>
</file>