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FDAF1C66-233F-4CD8-8304-3ED2BF9D9F35}"/>
    <pc:docChg chg="delSld">
      <pc:chgData name="Anne Saari" userId="06911239-b8a8-4566-8071-18295be52f0e" providerId="ADAL" clId="{FDAF1C66-233F-4CD8-8304-3ED2BF9D9F35}" dt="2025-03-04T07:58:51.152" v="1" actId="47"/>
      <pc:docMkLst>
        <pc:docMk/>
      </pc:docMkLst>
      <pc:sldChg chg="del">
        <pc:chgData name="Anne Saari" userId="06911239-b8a8-4566-8071-18295be52f0e" providerId="ADAL" clId="{FDAF1C66-233F-4CD8-8304-3ED2BF9D9F35}" dt="2025-03-04T07:58:51.152" v="1" actId="47"/>
        <pc:sldMkLst>
          <pc:docMk/>
          <pc:sldMk cId="0" sldId="256"/>
        </pc:sldMkLst>
      </pc:sldChg>
      <pc:sldChg chg="del">
        <pc:chgData name="Anne Saari" userId="06911239-b8a8-4566-8071-18295be52f0e" providerId="ADAL" clId="{FDAF1C66-233F-4CD8-8304-3ED2BF9D9F35}" dt="2025-03-04T07:58:47.045" v="0" actId="47"/>
        <pc:sldMkLst>
          <pc:docMk/>
          <pc:sldMk cId="2534161009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4.3.2025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95">
            <a:extLst>
              <a:ext uri="{FF2B5EF4-FFF2-40B4-BE49-F238E27FC236}">
                <a16:creationId xmlns:a16="http://schemas.microsoft.com/office/drawing/2014/main" id="{EFB8178A-6B00-4C53-816C-15584488AFA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6147" name="Shape 96">
            <a:extLst>
              <a:ext uri="{FF2B5EF4-FFF2-40B4-BE49-F238E27FC236}">
                <a16:creationId xmlns:a16="http://schemas.microsoft.com/office/drawing/2014/main" id="{C6FB733B-9132-4F2B-BBA7-368A8531F89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CEB93-7DF0-43BA-AD40-340B6EE361E3}" type="datetime1">
              <a:rPr lang="fi-FI" smtClean="0"/>
              <a:t>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0F49-28DD-4332-9987-83B7DA93EEAF}" type="datetime1">
              <a:rPr lang="fi-FI" smtClean="0"/>
              <a:t>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0B89-FE92-4F82-8B6E-CBF177D5A2F7}" type="datetime1">
              <a:rPr lang="fi-FI" smtClean="0"/>
              <a:t>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DCB5-5446-4332-B4A0-D08C01CEA7D7}" type="datetime1">
              <a:rPr lang="fi-FI" smtClean="0"/>
              <a:t>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E0A8-887B-4925-95E3-D21CECB4F487}" type="datetime1">
              <a:rPr lang="fi-FI" smtClean="0"/>
              <a:t>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B86F-CA7E-4623-994C-8FED51CB8055}" type="datetime1">
              <a:rPr lang="fi-FI" smtClean="0"/>
              <a:t>4.3.2025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BF818-3D3C-4308-8644-33AD173EC6A3}" type="datetime1">
              <a:rPr lang="fi-FI" smtClean="0"/>
              <a:t>4.3.2025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CBFD-4A76-4787-8E77-5B69362FCBEE}" type="datetime1">
              <a:rPr lang="fi-FI" smtClean="0"/>
              <a:t>4.3.2025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4156-DA19-4808-B71B-E6D5B0A750E3}" type="datetime1">
              <a:rPr lang="fi-FI" smtClean="0"/>
              <a:t>4.3.2025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83FD-414F-4CA7-9540-71CBFF330BC5}" type="datetime1">
              <a:rPr lang="fi-FI" smtClean="0"/>
              <a:t>4.3.2025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6EDC-4030-4A3D-B1DC-E7F81487777E}" type="datetime1">
              <a:rPr lang="fi-FI" smtClean="0"/>
              <a:t>4.3.2025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C2B537-BC91-4748-ABF0-AB9D47B181B7}" type="datetime1">
              <a:rPr lang="fi-FI" smtClean="0"/>
              <a:t>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98">
            <a:extLst>
              <a:ext uri="{FF2B5EF4-FFF2-40B4-BE49-F238E27FC236}">
                <a16:creationId xmlns:a16="http://schemas.microsoft.com/office/drawing/2014/main" id="{D4C5CA33-3AE2-4C6F-8D14-2D52F6BD23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60352"/>
            <a:ext cx="8229600" cy="1325033"/>
          </a:xfrm>
        </p:spPr>
        <p:txBody>
          <a:bodyPr vert="horz" wrap="square" lIns="91440" tIns="60933" rIns="91440" bIns="6093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sz="420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Etsi</a:t>
            </a:r>
            <a:r>
              <a:rPr lang="en-US" altLang="fi-FI" sz="4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420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luvusta</a:t>
            </a:r>
            <a:r>
              <a:rPr lang="en-US" altLang="fi-FI" sz="4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12, </a:t>
            </a:r>
            <a:r>
              <a:rPr lang="en-US" altLang="fi-FI" sz="420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mitä</a:t>
            </a:r>
            <a:r>
              <a:rPr lang="en-US" altLang="fi-FI" sz="4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420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seuraavat</a:t>
            </a:r>
            <a:r>
              <a:rPr lang="en-US" altLang="fi-FI" sz="4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420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asiat</a:t>
            </a:r>
            <a:r>
              <a:rPr lang="en-US" altLang="fi-FI" sz="4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420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symboloivat</a:t>
            </a:r>
            <a:r>
              <a:rPr lang="en-US" altLang="fi-FI" sz="4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i-FI" sz="420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buddhalaisuudessa</a:t>
            </a:r>
            <a:r>
              <a:rPr lang="en-US" altLang="fi-FI" sz="4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pic>
        <p:nvPicPr>
          <p:cNvPr id="5123" name="Kuva 5">
            <a:extLst>
              <a:ext uri="{FF2B5EF4-FFF2-40B4-BE49-F238E27FC236}">
                <a16:creationId xmlns:a16="http://schemas.microsoft.com/office/drawing/2014/main" id="{FB484094-F970-40B0-AEA9-FA747BE16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5" y="4214524"/>
            <a:ext cx="3558530" cy="237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Kuva 7">
            <a:extLst>
              <a:ext uri="{FF2B5EF4-FFF2-40B4-BE49-F238E27FC236}">
                <a16:creationId xmlns:a16="http://schemas.microsoft.com/office/drawing/2014/main" id="{319E732B-F047-4312-AD07-8FC4DB93C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08" y="1479550"/>
            <a:ext cx="3776133" cy="252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Kuva 6">
            <a:extLst>
              <a:ext uri="{FF2B5EF4-FFF2-40B4-BE49-F238E27FC236}">
                <a16:creationId xmlns:a16="http://schemas.microsoft.com/office/drawing/2014/main" id="{CB07A167-6110-42D4-B89C-A1BB85064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075" y="4313138"/>
            <a:ext cx="1409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Kuva 8">
            <a:extLst>
              <a:ext uri="{FF2B5EF4-FFF2-40B4-BE49-F238E27FC236}">
                <a16:creationId xmlns:a16="http://schemas.microsoft.com/office/drawing/2014/main" id="{A6EE58C2-61D4-407C-81F1-A1CC28E18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35" y="1847849"/>
            <a:ext cx="2012951" cy="201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Kuva 1">
            <a:extLst>
              <a:ext uri="{FF2B5EF4-FFF2-40B4-BE49-F238E27FC236}">
                <a16:creationId xmlns:a16="http://schemas.microsoft.com/office/drawing/2014/main" id="{49BAF50F-E455-45E2-A80F-C8AC9027C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" t="-780" r="540" b="780"/>
          <a:stretch>
            <a:fillRect/>
          </a:stretch>
        </p:blipFill>
        <p:spPr bwMode="auto">
          <a:xfrm>
            <a:off x="7464363" y="4566844"/>
            <a:ext cx="267546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 descr="Kuva, joka sisältää kohteen skaalaus, laite, järjestetty&#10;&#10;Kuvaus luotu automaattisesti">
            <a:extLst>
              <a:ext uri="{FF2B5EF4-FFF2-40B4-BE49-F238E27FC236}">
                <a16:creationId xmlns:a16="http://schemas.microsoft.com/office/drawing/2014/main" id="{7279E031-B232-4A84-9CD7-748BE3814C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95" y="5020879"/>
            <a:ext cx="2350925" cy="1570418"/>
          </a:xfrm>
          <a:prstGeom prst="rect">
            <a:avLst/>
          </a:prstGeom>
        </p:spPr>
      </p:pic>
      <p:pic>
        <p:nvPicPr>
          <p:cNvPr id="5" name="Kuva 4" descr="Kuva, joka sisältää kohteen posliini&#10;&#10;Kuvaus luotu automaattisesti">
            <a:extLst>
              <a:ext uri="{FF2B5EF4-FFF2-40B4-BE49-F238E27FC236}">
                <a16:creationId xmlns:a16="http://schemas.microsoft.com/office/drawing/2014/main" id="{38DF655F-AA97-4FEA-A031-4BB2B11E2F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85" y="1581997"/>
            <a:ext cx="2743382" cy="219470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9FEE0C4-0633-45D6-A911-C1449F8DE0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08" y="1786467"/>
            <a:ext cx="3016566" cy="2015067"/>
          </a:xfrm>
          <a:prstGeom prst="rect">
            <a:avLst/>
          </a:prstGeom>
        </p:spPr>
      </p:pic>
      <p:pic>
        <p:nvPicPr>
          <p:cNvPr id="9" name="Kuva 8" descr="Kuva, joka sisältää kohteen ase, pyörä&#10;&#10;Kuvaus luotu automaattisesti">
            <a:extLst>
              <a:ext uri="{FF2B5EF4-FFF2-40B4-BE49-F238E27FC236}">
                <a16:creationId xmlns:a16="http://schemas.microsoft.com/office/drawing/2014/main" id="{794F743D-8186-4C1F-8DD9-67CB84530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64" y="3179884"/>
            <a:ext cx="1333616" cy="1386960"/>
          </a:xfrm>
          <a:prstGeom prst="rect">
            <a:avLst/>
          </a:prstGeom>
        </p:spPr>
      </p:pic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77F717D-AD1B-4C59-8DA7-DD9C368B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F142CE1-7C5A-4F59-94B3-DC5C07E1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17</Words>
  <Application>Microsoft Office PowerPoint</Application>
  <PresentationFormat>Laajakuva</PresentationFormat>
  <Paragraphs>3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Etsi luvusta 12, mitä seuraavat asiat symboloivat buddhalaisuudessa.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8</cp:revision>
  <dcterms:created xsi:type="dcterms:W3CDTF">2021-06-01T16:07:13Z</dcterms:created>
  <dcterms:modified xsi:type="dcterms:W3CDTF">2025-03-04T07:58:55Z</dcterms:modified>
</cp:coreProperties>
</file>