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341" r:id="rId6"/>
    <p:sldId id="342" r:id="rId7"/>
    <p:sldId id="345" r:id="rId8"/>
    <p:sldId id="344" r:id="rId9"/>
    <p:sldId id="351" r:id="rId10"/>
    <p:sldId id="346" r:id="rId11"/>
    <p:sldId id="305" r:id="rId12"/>
    <p:sldId id="347" r:id="rId13"/>
    <p:sldId id="348" r:id="rId14"/>
    <p:sldId id="350" r:id="rId15"/>
    <p:sldId id="352" r:id="rId16"/>
    <p:sldId id="343" r:id="rId1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B1F67-D602-43C8-8A9E-15773F8D4DE3}" v="56" dt="2024-12-03T10:50:5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8E2B1F67-D602-43C8-8A9E-15773F8D4DE3}"/>
    <pc:docChg chg="undo custSel addSld delSld modSld">
      <pc:chgData name="Helmi Koivumäki" userId="4e76e616-fb46-4415-9615-dbc8dafbdeab" providerId="ADAL" clId="{8E2B1F67-D602-43C8-8A9E-15773F8D4DE3}" dt="2024-12-03T10:50:52.037" v="234" actId="1076"/>
      <pc:docMkLst>
        <pc:docMk/>
      </pc:docMkLst>
      <pc:sldChg chg="delSp modSp mod">
        <pc:chgData name="Helmi Koivumäki" userId="4e76e616-fb46-4415-9615-dbc8dafbdeab" providerId="ADAL" clId="{8E2B1F67-D602-43C8-8A9E-15773F8D4DE3}" dt="2024-12-02T14:41:54.432" v="13" actId="478"/>
        <pc:sldMkLst>
          <pc:docMk/>
          <pc:sldMk cId="703580386" sldId="256"/>
        </pc:sldMkLst>
        <pc:spChg chg="del mod">
          <ac:chgData name="Helmi Koivumäki" userId="4e76e616-fb46-4415-9615-dbc8dafbdeab" providerId="ADAL" clId="{8E2B1F67-D602-43C8-8A9E-15773F8D4DE3}" dt="2024-12-02T14:41:54.432" v="13" actId="478"/>
          <ac:spMkLst>
            <pc:docMk/>
            <pc:sldMk cId="703580386" sldId="256"/>
            <ac:spMk id="5" creationId="{AD04BED3-CF2E-4CAD-8CE8-ED3ED12AEBD6}"/>
          </ac:spMkLst>
        </pc:spChg>
      </pc:sldChg>
      <pc:sldChg chg="addSp delSp modSp mod modAnim">
        <pc:chgData name="Helmi Koivumäki" userId="4e76e616-fb46-4415-9615-dbc8dafbdeab" providerId="ADAL" clId="{8E2B1F67-D602-43C8-8A9E-15773F8D4DE3}" dt="2024-12-03T10:36:43.556" v="233"/>
        <pc:sldMkLst>
          <pc:docMk/>
          <pc:sldMk cId="2693196608" sldId="305"/>
        </pc:sldMkLst>
        <pc:spChg chg="add del">
          <ac:chgData name="Helmi Koivumäki" userId="4e76e616-fb46-4415-9615-dbc8dafbdeab" providerId="ADAL" clId="{8E2B1F67-D602-43C8-8A9E-15773F8D4DE3}" dt="2024-12-02T16:55:13.657" v="191" actId="22"/>
          <ac:spMkLst>
            <pc:docMk/>
            <pc:sldMk cId="2693196608" sldId="305"/>
            <ac:spMk id="7" creationId="{5E416267-38A8-ED6F-1AC6-4E6069B8768A}"/>
          </ac:spMkLst>
        </pc:spChg>
        <pc:spChg chg="add mod">
          <ac:chgData name="Helmi Koivumäki" userId="4e76e616-fb46-4415-9615-dbc8dafbdeab" providerId="ADAL" clId="{8E2B1F67-D602-43C8-8A9E-15773F8D4DE3}" dt="2024-12-02T16:55:54.793" v="206" actId="14100"/>
          <ac:spMkLst>
            <pc:docMk/>
            <pc:sldMk cId="2693196608" sldId="305"/>
            <ac:spMk id="9" creationId="{5EA93D69-AC86-E14A-CFAC-C009DD302238}"/>
          </ac:spMkLst>
        </pc:spChg>
        <pc:spChg chg="mod">
          <ac:chgData name="Helmi Koivumäki" userId="4e76e616-fb46-4415-9615-dbc8dafbdeab" providerId="ADAL" clId="{8E2B1F67-D602-43C8-8A9E-15773F8D4DE3}" dt="2024-12-02T14:41:27.740" v="11" actId="20577"/>
          <ac:spMkLst>
            <pc:docMk/>
            <pc:sldMk cId="2693196608" sldId="305"/>
            <ac:spMk id="14" creationId="{A50B6249-BBFB-568C-3F09-E1A135283649}"/>
          </ac:spMkLst>
        </pc:spChg>
        <pc:picChg chg="add mod">
          <ac:chgData name="Helmi Koivumäki" userId="4e76e616-fb46-4415-9615-dbc8dafbdeab" providerId="ADAL" clId="{8E2B1F67-D602-43C8-8A9E-15773F8D4DE3}" dt="2024-12-02T16:48:52.152" v="182" actId="1076"/>
          <ac:picMkLst>
            <pc:docMk/>
            <pc:sldMk cId="2693196608" sldId="305"/>
            <ac:picMk id="4" creationId="{B16956BD-9FA5-EE65-85EF-0BDDAFEF762E}"/>
          </ac:picMkLst>
        </pc:picChg>
        <pc:picChg chg="add mod">
          <ac:chgData name="Helmi Koivumäki" userId="4e76e616-fb46-4415-9615-dbc8dafbdeab" providerId="ADAL" clId="{8E2B1F67-D602-43C8-8A9E-15773F8D4DE3}" dt="2024-12-02T16:54:57.029" v="189" actId="1076"/>
          <ac:picMkLst>
            <pc:docMk/>
            <pc:sldMk cId="2693196608" sldId="305"/>
            <ac:picMk id="5" creationId="{D139A2D2-7A3B-13B6-2E6D-DA93E491F31D}"/>
          </ac:picMkLst>
        </pc:picChg>
        <pc:picChg chg="add mod">
          <ac:chgData name="Helmi Koivumäki" userId="4e76e616-fb46-4415-9615-dbc8dafbdeab" providerId="ADAL" clId="{8E2B1F67-D602-43C8-8A9E-15773F8D4DE3}" dt="2024-12-02T16:50:37.519" v="187" actId="1076"/>
          <ac:picMkLst>
            <pc:docMk/>
            <pc:sldMk cId="2693196608" sldId="305"/>
            <ac:picMk id="4098" creationId="{8BC148C2-DF89-B515-86E8-D7D7A1775A12}"/>
          </ac:picMkLst>
        </pc:picChg>
      </pc:sldChg>
      <pc:sldChg chg="delSp mod">
        <pc:chgData name="Helmi Koivumäki" userId="4e76e616-fb46-4415-9615-dbc8dafbdeab" providerId="ADAL" clId="{8E2B1F67-D602-43C8-8A9E-15773F8D4DE3}" dt="2024-12-02T14:39:22.752" v="1" actId="478"/>
        <pc:sldMkLst>
          <pc:docMk/>
          <pc:sldMk cId="1448471967" sldId="341"/>
        </pc:sldMkLst>
        <pc:spChg chg="del">
          <ac:chgData name="Helmi Koivumäki" userId="4e76e616-fb46-4415-9615-dbc8dafbdeab" providerId="ADAL" clId="{8E2B1F67-D602-43C8-8A9E-15773F8D4DE3}" dt="2024-12-02T14:39:22.752" v="1" actId="478"/>
          <ac:spMkLst>
            <pc:docMk/>
            <pc:sldMk cId="1448471967" sldId="341"/>
            <ac:spMk id="7" creationId="{A7FD409D-82CA-4A05-9EF1-71EEFF9420DE}"/>
          </ac:spMkLst>
        </pc:spChg>
      </pc:sldChg>
      <pc:sldChg chg="delSp mod">
        <pc:chgData name="Helmi Koivumäki" userId="4e76e616-fb46-4415-9615-dbc8dafbdeab" providerId="ADAL" clId="{8E2B1F67-D602-43C8-8A9E-15773F8D4DE3}" dt="2024-12-02T14:39:25.771" v="2" actId="478"/>
        <pc:sldMkLst>
          <pc:docMk/>
          <pc:sldMk cId="591887860" sldId="342"/>
        </pc:sldMkLst>
        <pc:spChg chg="del">
          <ac:chgData name="Helmi Koivumäki" userId="4e76e616-fb46-4415-9615-dbc8dafbdeab" providerId="ADAL" clId="{8E2B1F67-D602-43C8-8A9E-15773F8D4DE3}" dt="2024-12-02T14:39:25.771" v="2" actId="478"/>
          <ac:spMkLst>
            <pc:docMk/>
            <pc:sldMk cId="591887860" sldId="342"/>
            <ac:spMk id="7" creationId="{A7FD409D-82CA-4A05-9EF1-71EEFF9420DE}"/>
          </ac:spMkLst>
        </pc:spChg>
      </pc:sldChg>
      <pc:sldChg chg="delSp mod">
        <pc:chgData name="Helmi Koivumäki" userId="4e76e616-fb46-4415-9615-dbc8dafbdeab" providerId="ADAL" clId="{8E2B1F67-D602-43C8-8A9E-15773F8D4DE3}" dt="2024-12-02T14:42:15.665" v="14" actId="478"/>
        <pc:sldMkLst>
          <pc:docMk/>
          <pc:sldMk cId="2947330412" sldId="343"/>
        </pc:sldMkLst>
        <pc:spChg chg="del">
          <ac:chgData name="Helmi Koivumäki" userId="4e76e616-fb46-4415-9615-dbc8dafbdeab" providerId="ADAL" clId="{8E2B1F67-D602-43C8-8A9E-15773F8D4DE3}" dt="2024-12-02T14:42:15.665" v="14" actId="478"/>
          <ac:spMkLst>
            <pc:docMk/>
            <pc:sldMk cId="2947330412" sldId="343"/>
            <ac:spMk id="7" creationId="{A7FD409D-82CA-4A05-9EF1-71EEFF9420DE}"/>
          </ac:spMkLst>
        </pc:spChg>
      </pc:sldChg>
      <pc:sldChg chg="delSp mod">
        <pc:chgData name="Helmi Koivumäki" userId="4e76e616-fb46-4415-9615-dbc8dafbdeab" providerId="ADAL" clId="{8E2B1F67-D602-43C8-8A9E-15773F8D4DE3}" dt="2024-12-02T14:39:32.050" v="4" actId="478"/>
        <pc:sldMkLst>
          <pc:docMk/>
          <pc:sldMk cId="1424295778" sldId="344"/>
        </pc:sldMkLst>
        <pc:spChg chg="del">
          <ac:chgData name="Helmi Koivumäki" userId="4e76e616-fb46-4415-9615-dbc8dafbdeab" providerId="ADAL" clId="{8E2B1F67-D602-43C8-8A9E-15773F8D4DE3}" dt="2024-12-02T14:39:32.050" v="4" actId="478"/>
          <ac:spMkLst>
            <pc:docMk/>
            <pc:sldMk cId="1424295778" sldId="344"/>
            <ac:spMk id="4" creationId="{E8B5236C-C6FC-F3CB-9A98-55225C67CA3E}"/>
          </ac:spMkLst>
        </pc:spChg>
      </pc:sldChg>
      <pc:sldChg chg="addSp delSp modSp mod">
        <pc:chgData name="Helmi Koivumäki" userId="4e76e616-fb46-4415-9615-dbc8dafbdeab" providerId="ADAL" clId="{8E2B1F67-D602-43C8-8A9E-15773F8D4DE3}" dt="2024-12-02T16:24:15.268" v="21" actId="1076"/>
        <pc:sldMkLst>
          <pc:docMk/>
          <pc:sldMk cId="1297110892" sldId="345"/>
        </pc:sldMkLst>
        <pc:spChg chg="mod">
          <ac:chgData name="Helmi Koivumäki" userId="4e76e616-fb46-4415-9615-dbc8dafbdeab" providerId="ADAL" clId="{8E2B1F67-D602-43C8-8A9E-15773F8D4DE3}" dt="2024-12-02T14:45:44.118" v="18" actId="20577"/>
          <ac:spMkLst>
            <pc:docMk/>
            <pc:sldMk cId="1297110892" sldId="345"/>
            <ac:spMk id="3" creationId="{CF6770F0-CC0B-48DF-4DB2-3B61FAA8DE81}"/>
          </ac:spMkLst>
        </pc:spChg>
        <pc:spChg chg="del">
          <ac:chgData name="Helmi Koivumäki" userId="4e76e616-fb46-4415-9615-dbc8dafbdeab" providerId="ADAL" clId="{8E2B1F67-D602-43C8-8A9E-15773F8D4DE3}" dt="2024-12-02T14:39:28.710" v="3" actId="478"/>
          <ac:spMkLst>
            <pc:docMk/>
            <pc:sldMk cId="1297110892" sldId="345"/>
            <ac:spMk id="4" creationId="{B8303E95-D6C9-BC2C-0A14-96A9EFF14341}"/>
          </ac:spMkLst>
        </pc:spChg>
        <pc:picChg chg="add mod">
          <ac:chgData name="Helmi Koivumäki" userId="4e76e616-fb46-4415-9615-dbc8dafbdeab" providerId="ADAL" clId="{8E2B1F67-D602-43C8-8A9E-15773F8D4DE3}" dt="2024-12-02T16:24:15.268" v="21" actId="1076"/>
          <ac:picMkLst>
            <pc:docMk/>
            <pc:sldMk cId="1297110892" sldId="345"/>
            <ac:picMk id="2" creationId="{06A622CB-2F80-9D31-5D3C-69A9C3086ED1}"/>
          </ac:picMkLst>
        </pc:picChg>
      </pc:sldChg>
      <pc:sldChg chg="delSp mod">
        <pc:chgData name="Helmi Koivumäki" userId="4e76e616-fb46-4415-9615-dbc8dafbdeab" providerId="ADAL" clId="{8E2B1F67-D602-43C8-8A9E-15773F8D4DE3}" dt="2024-12-02T14:39:37.351" v="5" actId="478"/>
        <pc:sldMkLst>
          <pc:docMk/>
          <pc:sldMk cId="1223658120" sldId="346"/>
        </pc:sldMkLst>
        <pc:spChg chg="del">
          <ac:chgData name="Helmi Koivumäki" userId="4e76e616-fb46-4415-9615-dbc8dafbdeab" providerId="ADAL" clId="{8E2B1F67-D602-43C8-8A9E-15773F8D4DE3}" dt="2024-12-02T14:39:37.351" v="5" actId="478"/>
          <ac:spMkLst>
            <pc:docMk/>
            <pc:sldMk cId="1223658120" sldId="346"/>
            <ac:spMk id="4" creationId="{46DBABA2-C2F6-4A25-7C40-47B77E76D785}"/>
          </ac:spMkLst>
        </pc:spChg>
      </pc:sldChg>
      <pc:sldChg chg="modSp mod">
        <pc:chgData name="Helmi Koivumäki" userId="4e76e616-fb46-4415-9615-dbc8dafbdeab" providerId="ADAL" clId="{8E2B1F67-D602-43C8-8A9E-15773F8D4DE3}" dt="2024-12-02T17:12:31.361" v="230" actId="1035"/>
        <pc:sldMkLst>
          <pc:docMk/>
          <pc:sldMk cId="4045835214" sldId="348"/>
        </pc:sldMkLst>
        <pc:spChg chg="mod">
          <ac:chgData name="Helmi Koivumäki" userId="4e76e616-fb46-4415-9615-dbc8dafbdeab" providerId="ADAL" clId="{8E2B1F67-D602-43C8-8A9E-15773F8D4DE3}" dt="2024-12-02T16:30:18.483" v="53" actId="20577"/>
          <ac:spMkLst>
            <pc:docMk/>
            <pc:sldMk cId="4045835214" sldId="348"/>
            <ac:spMk id="5" creationId="{4EA48019-BEA0-1E33-4ECC-F688055436F9}"/>
          </ac:spMkLst>
        </pc:spChg>
        <pc:spChg chg="mod">
          <ac:chgData name="Helmi Koivumäki" userId="4e76e616-fb46-4415-9615-dbc8dafbdeab" providerId="ADAL" clId="{8E2B1F67-D602-43C8-8A9E-15773F8D4DE3}" dt="2024-12-02T17:12:31.361" v="230" actId="1035"/>
          <ac:spMkLst>
            <pc:docMk/>
            <pc:sldMk cId="4045835214" sldId="348"/>
            <ac:spMk id="8" creationId="{42C048B6-0E46-9300-7051-6517F067D3FC}"/>
          </ac:spMkLst>
        </pc:spChg>
      </pc:sldChg>
      <pc:sldChg chg="del">
        <pc:chgData name="Helmi Koivumäki" userId="4e76e616-fb46-4415-9615-dbc8dafbdeab" providerId="ADAL" clId="{8E2B1F67-D602-43C8-8A9E-15773F8D4DE3}" dt="2024-12-02T14:41:48.084" v="12" actId="47"/>
        <pc:sldMkLst>
          <pc:docMk/>
          <pc:sldMk cId="3440450417" sldId="349"/>
        </pc:sldMkLst>
      </pc:sldChg>
      <pc:sldChg chg="addSp delSp modSp new mod modClrScheme chgLayout">
        <pc:chgData name="Helmi Koivumäki" userId="4e76e616-fb46-4415-9615-dbc8dafbdeab" providerId="ADAL" clId="{8E2B1F67-D602-43C8-8A9E-15773F8D4DE3}" dt="2024-12-03T10:50:52.037" v="234" actId="1076"/>
        <pc:sldMkLst>
          <pc:docMk/>
          <pc:sldMk cId="1999518754" sldId="351"/>
        </pc:sldMkLst>
        <pc:spChg chg="del">
          <ac:chgData name="Helmi Koivumäki" userId="4e76e616-fb46-4415-9615-dbc8dafbdeab" providerId="ADAL" clId="{8E2B1F67-D602-43C8-8A9E-15773F8D4DE3}" dt="2024-12-02T16:26:16.377" v="27" actId="478"/>
          <ac:spMkLst>
            <pc:docMk/>
            <pc:sldMk cId="1999518754" sldId="351"/>
            <ac:spMk id="2" creationId="{CEC8AE67-FE50-6C41-8CB2-82EDE646999A}"/>
          </ac:spMkLst>
        </pc:spChg>
        <pc:spChg chg="del">
          <ac:chgData name="Helmi Koivumäki" userId="4e76e616-fb46-4415-9615-dbc8dafbdeab" providerId="ADAL" clId="{8E2B1F67-D602-43C8-8A9E-15773F8D4DE3}" dt="2024-12-02T16:26:15.438" v="26" actId="478"/>
          <ac:spMkLst>
            <pc:docMk/>
            <pc:sldMk cId="1999518754" sldId="351"/>
            <ac:spMk id="3" creationId="{E8C45538-E15B-D086-FC1B-5DAD344862D2}"/>
          </ac:spMkLst>
        </pc:spChg>
        <pc:spChg chg="del">
          <ac:chgData name="Helmi Koivumäki" userId="4e76e616-fb46-4415-9615-dbc8dafbdeab" providerId="ADAL" clId="{8E2B1F67-D602-43C8-8A9E-15773F8D4DE3}" dt="2024-12-02T16:26:19.849" v="28" actId="478"/>
          <ac:spMkLst>
            <pc:docMk/>
            <pc:sldMk cId="1999518754" sldId="351"/>
            <ac:spMk id="4" creationId="{DEA31ECD-E098-7B3C-FB53-3891988245B7}"/>
          </ac:spMkLst>
        </pc:spChg>
        <pc:spChg chg="del">
          <ac:chgData name="Helmi Koivumäki" userId="4e76e616-fb46-4415-9615-dbc8dafbdeab" providerId="ADAL" clId="{8E2B1F67-D602-43C8-8A9E-15773F8D4DE3}" dt="2024-12-02T16:26:24.075" v="29" actId="478"/>
          <ac:spMkLst>
            <pc:docMk/>
            <pc:sldMk cId="1999518754" sldId="351"/>
            <ac:spMk id="5" creationId="{720AE436-1DE9-C4BD-815C-FA3F8B0AC715}"/>
          </ac:spMkLst>
        </pc:spChg>
        <pc:spChg chg="mod ord">
          <ac:chgData name="Helmi Koivumäki" userId="4e76e616-fb46-4415-9615-dbc8dafbdeab" providerId="ADAL" clId="{8E2B1F67-D602-43C8-8A9E-15773F8D4DE3}" dt="2024-12-02T16:26:29.061" v="32" actId="26606"/>
          <ac:spMkLst>
            <pc:docMk/>
            <pc:sldMk cId="1999518754" sldId="351"/>
            <ac:spMk id="6" creationId="{94160795-0A06-0E09-D54D-507A7F9FBAB7}"/>
          </ac:spMkLst>
        </pc:spChg>
        <pc:spChg chg="del">
          <ac:chgData name="Helmi Koivumäki" userId="4e76e616-fb46-4415-9615-dbc8dafbdeab" providerId="ADAL" clId="{8E2B1F67-D602-43C8-8A9E-15773F8D4DE3}" dt="2024-12-02T16:26:13.502" v="24" actId="478"/>
          <ac:spMkLst>
            <pc:docMk/>
            <pc:sldMk cId="1999518754" sldId="351"/>
            <ac:spMk id="7" creationId="{ABCB2196-D4AB-BFFF-75A4-B49D1261A7B5}"/>
          </ac:spMkLst>
        </pc:spChg>
        <pc:spChg chg="del">
          <ac:chgData name="Helmi Koivumäki" userId="4e76e616-fb46-4415-9615-dbc8dafbdeab" providerId="ADAL" clId="{8E2B1F67-D602-43C8-8A9E-15773F8D4DE3}" dt="2024-12-02T16:26:10.751" v="23" actId="478"/>
          <ac:spMkLst>
            <pc:docMk/>
            <pc:sldMk cId="1999518754" sldId="351"/>
            <ac:spMk id="8" creationId="{A49CAAC5-FBE8-6607-0C4A-F738D58E3786}"/>
          </ac:spMkLst>
        </pc:spChg>
        <pc:spChg chg="del">
          <ac:chgData name="Helmi Koivumäki" userId="4e76e616-fb46-4415-9615-dbc8dafbdeab" providerId="ADAL" clId="{8E2B1F67-D602-43C8-8A9E-15773F8D4DE3}" dt="2024-12-02T16:26:14.901" v="25" actId="478"/>
          <ac:spMkLst>
            <pc:docMk/>
            <pc:sldMk cId="1999518754" sldId="351"/>
            <ac:spMk id="9" creationId="{C00F2764-6005-4BB8-142F-AA02C4D4553E}"/>
          </ac:spMkLst>
        </pc:spChg>
        <pc:spChg chg="add mod">
          <ac:chgData name="Helmi Koivumäki" userId="4e76e616-fb46-4415-9615-dbc8dafbdeab" providerId="ADAL" clId="{8E2B1F67-D602-43C8-8A9E-15773F8D4DE3}" dt="2024-12-02T16:29:37.726" v="49"/>
          <ac:spMkLst>
            <pc:docMk/>
            <pc:sldMk cId="1999518754" sldId="351"/>
            <ac:spMk id="12" creationId="{68D75E5E-FC5B-3CF6-C082-198D71FBCA56}"/>
          </ac:spMkLst>
        </pc:spChg>
        <pc:spChg chg="add del mod">
          <ac:chgData name="Helmi Koivumäki" userId="4e76e616-fb46-4415-9615-dbc8dafbdeab" providerId="ADAL" clId="{8E2B1F67-D602-43C8-8A9E-15773F8D4DE3}" dt="2024-12-02T16:26:42.802" v="35" actId="478"/>
          <ac:spMkLst>
            <pc:docMk/>
            <pc:sldMk cId="1999518754" sldId="351"/>
            <ac:spMk id="15" creationId="{AFB034DC-5BC4-8529-C15B-AD261D784FEF}"/>
          </ac:spMkLst>
        </pc:spChg>
        <pc:spChg chg="add del mod">
          <ac:chgData name="Helmi Koivumäki" userId="4e76e616-fb46-4415-9615-dbc8dafbdeab" providerId="ADAL" clId="{8E2B1F67-D602-43C8-8A9E-15773F8D4DE3}" dt="2024-12-02T16:26:41.464" v="34" actId="478"/>
          <ac:spMkLst>
            <pc:docMk/>
            <pc:sldMk cId="1999518754" sldId="351"/>
            <ac:spMk id="17" creationId="{C0E9E8E1-861A-C9EF-6652-D2F023061B3F}"/>
          </ac:spMkLst>
        </pc:spChg>
        <pc:spChg chg="add del mod">
          <ac:chgData name="Helmi Koivumäki" userId="4e76e616-fb46-4415-9615-dbc8dafbdeab" providerId="ADAL" clId="{8E2B1F67-D602-43C8-8A9E-15773F8D4DE3}" dt="2024-12-02T16:26:45.940" v="38" actId="478"/>
          <ac:spMkLst>
            <pc:docMk/>
            <pc:sldMk cId="1999518754" sldId="351"/>
            <ac:spMk id="19" creationId="{5314AEF4-90D4-A267-E39F-A380AD8C9587}"/>
          </ac:spMkLst>
        </pc:spChg>
        <pc:spChg chg="add del mod">
          <ac:chgData name="Helmi Koivumäki" userId="4e76e616-fb46-4415-9615-dbc8dafbdeab" providerId="ADAL" clId="{8E2B1F67-D602-43C8-8A9E-15773F8D4DE3}" dt="2024-12-02T16:26:44.189" v="36" actId="478"/>
          <ac:spMkLst>
            <pc:docMk/>
            <pc:sldMk cId="1999518754" sldId="351"/>
            <ac:spMk id="21" creationId="{EAF13675-2AF4-2DBB-DC43-5ED0C53217F4}"/>
          </ac:spMkLst>
        </pc:spChg>
        <pc:picChg chg="add mod">
          <ac:chgData name="Helmi Koivumäki" userId="4e76e616-fb46-4415-9615-dbc8dafbdeab" providerId="ADAL" clId="{8E2B1F67-D602-43C8-8A9E-15773F8D4DE3}" dt="2024-12-03T10:50:52.037" v="234" actId="1076"/>
          <ac:picMkLst>
            <pc:docMk/>
            <pc:sldMk cId="1999518754" sldId="351"/>
            <ac:picMk id="10" creationId="{5028FFA7-07FD-F555-9D80-0CF15089210D}"/>
          </ac:picMkLst>
        </pc:picChg>
      </pc:sldChg>
      <pc:sldChg chg="addSp delSp modSp new mod">
        <pc:chgData name="Helmi Koivumäki" userId="4e76e616-fb46-4415-9615-dbc8dafbdeab" providerId="ADAL" clId="{8E2B1F67-D602-43C8-8A9E-15773F8D4DE3}" dt="2024-12-02T16:40:19.576" v="175" actId="1076"/>
        <pc:sldMkLst>
          <pc:docMk/>
          <pc:sldMk cId="3868027770" sldId="352"/>
        </pc:sldMkLst>
        <pc:spChg chg="mod">
          <ac:chgData name="Helmi Koivumäki" userId="4e76e616-fb46-4415-9615-dbc8dafbdeab" providerId="ADAL" clId="{8E2B1F67-D602-43C8-8A9E-15773F8D4DE3}" dt="2024-12-02T16:37:50.306" v="137" actId="1076"/>
          <ac:spMkLst>
            <pc:docMk/>
            <pc:sldMk cId="3868027770" sldId="352"/>
            <ac:spMk id="2" creationId="{CB26BFDD-06E8-DBE0-2FC7-9913F460D371}"/>
          </ac:spMkLst>
        </pc:spChg>
        <pc:spChg chg="del">
          <ac:chgData name="Helmi Koivumäki" userId="4e76e616-fb46-4415-9615-dbc8dafbdeab" providerId="ADAL" clId="{8E2B1F67-D602-43C8-8A9E-15773F8D4DE3}" dt="2024-12-02T16:30:26.644" v="55" actId="478"/>
          <ac:spMkLst>
            <pc:docMk/>
            <pc:sldMk cId="3868027770" sldId="352"/>
            <ac:spMk id="3" creationId="{783FBB1F-DD3C-173E-82C6-4B1A5F512DB6}"/>
          </ac:spMkLst>
        </pc:spChg>
        <pc:spChg chg="del">
          <ac:chgData name="Helmi Koivumäki" userId="4e76e616-fb46-4415-9615-dbc8dafbdeab" providerId="ADAL" clId="{8E2B1F67-D602-43C8-8A9E-15773F8D4DE3}" dt="2024-12-02T16:30:27.571" v="56" actId="478"/>
          <ac:spMkLst>
            <pc:docMk/>
            <pc:sldMk cId="3868027770" sldId="352"/>
            <ac:spMk id="4" creationId="{453A7BCE-BB27-E50C-1339-C7121F79ED49}"/>
          </ac:spMkLst>
        </pc:spChg>
        <pc:spChg chg="mod">
          <ac:chgData name="Helmi Koivumäki" userId="4e76e616-fb46-4415-9615-dbc8dafbdeab" providerId="ADAL" clId="{8E2B1F67-D602-43C8-8A9E-15773F8D4DE3}" dt="2024-12-02T16:38:47.417" v="151" actId="27636"/>
          <ac:spMkLst>
            <pc:docMk/>
            <pc:sldMk cId="3868027770" sldId="352"/>
            <ac:spMk id="5" creationId="{D4BEBFE7-D56F-E29F-C1A3-AC588B557E9E}"/>
          </ac:spMkLst>
        </pc:spChg>
        <pc:picChg chg="add mod">
          <ac:chgData name="Helmi Koivumäki" userId="4e76e616-fb46-4415-9615-dbc8dafbdeab" providerId="ADAL" clId="{8E2B1F67-D602-43C8-8A9E-15773F8D4DE3}" dt="2024-12-02T16:40:19.576" v="175" actId="1076"/>
          <ac:picMkLst>
            <pc:docMk/>
            <pc:sldMk cId="3868027770" sldId="352"/>
            <ac:picMk id="1026" creationId="{2009C0CD-BF52-91BC-0F16-B9D18DB00D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8D2092-F3FC-470E-A5D6-BE14B51F8B97}" type="datetime1">
              <a:rPr lang="fi-FI" smtClean="0"/>
              <a:t>3.12.2024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1BEB-E15F-4DD9-B110-A07991A3E9DB}" type="datetime1">
              <a:rPr lang="fi-FI" smtClean="0"/>
              <a:pPr/>
              <a:t>3.12.2024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6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07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94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44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3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uorakulmio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4" name="Soikio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5" name="Soikio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6" name="Soikio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pic>
        <p:nvPicPr>
          <p:cNvPr id="17" name="Kuva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Muokkaa ots. perustyyl. napsautt.</a:t>
            </a:r>
          </a:p>
        </p:txBody>
      </p:sp>
      <p:sp>
        <p:nvSpPr>
          <p:cNvPr id="20" name="Tekstin paikkamerkki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fi-FI" sz="2000" noProof="0">
                <a:solidFill>
                  <a:schemeClr val="tx2">
                    <a:alpha val="60000"/>
                  </a:schemeClr>
                </a:solidFill>
              </a:rPr>
              <a:t>Muokkaa tekstin perustyylejä napsauttamalla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noProof="0">
                <a:solidFill>
                  <a:schemeClr val="tx2">
                    <a:alpha val="60000"/>
                  </a:schemeClr>
                </a:solidFill>
              </a:rPr>
              <a:t>1.3.20XX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noProof="0">
                <a:solidFill>
                  <a:schemeClr val="tx2">
                    <a:alpha val="60000"/>
                  </a:schemeClr>
                </a:solidFill>
              </a:rPr>
              <a:t>Alatunnisteen esimerkkiteksti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fi-FI" noProof="0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fi-FI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Kuvan paikkamerkki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fi-FI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Muokkaa ots. perustyyl. napsautt.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i-FI" sz="1800" noProof="0">
                <a:solidFill>
                  <a:schemeClr val="tx2">
                    <a:alpha val="60000"/>
                  </a:schemeClr>
                </a:solidFill>
              </a:rPr>
              <a:t>Muokkaa tekstin perustyylejä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s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Suorakulmio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Kehys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fi-FI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i-FI" sz="1800" noProof="0">
                <a:solidFill>
                  <a:schemeClr val="tx2">
                    <a:alpha val="60000"/>
                  </a:schemeClr>
                </a:solidFill>
              </a:rPr>
              <a:t>Muokkaa tekstin perustyylejä napsauttamalla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Kuvan paikkamerkki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6" name="Kuvan paikkamerkki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7" name="Kuvan paikkamerkki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hda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Muokkaa ots. perustyyl. napsautt.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fi-FI" sz="1800" noProof="0">
                <a:solidFill>
                  <a:schemeClr val="tx2">
                    <a:alpha val="60000"/>
                  </a:schemeClr>
                </a:solidFill>
              </a:rPr>
              <a:t>Muokkaa tekstin perustyylejä napsauttamalla</a:t>
            </a:r>
          </a:p>
        </p:txBody>
      </p:sp>
      <p:sp>
        <p:nvSpPr>
          <p:cNvPr id="29" name="Päivämäärän paikkamerkki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1.3.20XX</a:t>
            </a:r>
          </a:p>
        </p:txBody>
      </p:sp>
      <p:sp>
        <p:nvSpPr>
          <p:cNvPr id="24" name="Kuvan paikkamerkki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5" name="Kuvan paikkamerkki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6" name="Kuvan paikkamerkki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0" name="Alatunnisteen paikkamerkki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31" name="Dian numeron paikkamerkki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Suorakulmio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 useBgFill="1">
        <p:nvSpPr>
          <p:cNvPr id="8" name="Puolivapaa piirto: Muoto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9" name="Kehys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fi-FI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Muokkaa ots. perustyyl. napsautt.</a:t>
            </a:r>
          </a:p>
        </p:txBody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0" name="Kuvan paikkamerkki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ulukko kaavion 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uorakulmio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 useBgFill="1">
        <p:nvSpPr>
          <p:cNvPr id="13" name="Suorakulmio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4" name="Kehys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6" name="Tekstin paikkamerkki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6" name="Kuvan paikkamerkki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7" name="Kuvan paikkamerkki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Kuvan paikkamerkki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7" name="Tekstin paikkamerkki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8" name="Tekstin paikkamerkki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9" name="Tekstin paikkamerkki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2 saraketta (vertailu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3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1.3.20XX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ALATUNNISTEEN ESIMERKKITEKSTI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ehys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/>
              <a:t>1.3.20XX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 noProof="0">
                <a:solidFill>
                  <a:srgbClr val="FFFFFF"/>
                </a:solidFill>
              </a:rPr>
              <a:t>ALATUNNISTEEN ESIMERKKITEKSTI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8652089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sysma/syk/oppiaineet2/kuvataide/2019-2020/8-luokka/meemej%C3%A4/i20200415115020:file/thumbnail/f3249bbf102d0fd0edc4a005480750c6b5478492/meemi.jpg" TargetMode="External"/><Relationship Id="rId7" Type="http://schemas.openxmlformats.org/officeDocument/2006/relationships/hyperlink" Target="https://www.youtube.com/watch?v=eAk1wBPanVc&amp;ab_channel=Hupais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yLpWlPclIcA&amp;ab_channel=SplaySuomi" TargetMode="External"/><Relationship Id="rId5" Type="http://schemas.openxmlformats.org/officeDocument/2006/relationships/hyperlink" Target="https://media.riemurasia.net/albumit/mmedia/lp/8kv/hggt/3175/1475991519.jpg" TargetMode="External"/><Relationship Id="rId4" Type="http://schemas.openxmlformats.org/officeDocument/2006/relationships/hyperlink" Target="https://media2.riemurasia.net/albumit/mmedia/lp/8kv/hggt/3175/normal_194766083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LpWlPclIcA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oima.fi/vastamainoks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eAk1wBPanVc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b" anchorCtr="0"/>
          <a:lstStyle/>
          <a:p>
            <a:pPr rtl="0"/>
            <a:r>
              <a:rPr lang="fi-FI" dirty="0"/>
              <a:t>Huumori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4692F-80E1-E5F9-4C1F-22E72E195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2" y="280741"/>
            <a:ext cx="5322618" cy="2387600"/>
          </a:xfrm>
        </p:spPr>
        <p:txBody>
          <a:bodyPr/>
          <a:lstStyle/>
          <a:p>
            <a:r>
              <a:rPr lang="fi-FI" dirty="0"/>
              <a:t>Väittely!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EA48019-BEA0-1E33-4ECC-F68805543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342" y="2318419"/>
            <a:ext cx="3238883" cy="3387056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Luokka puoliksi. </a:t>
            </a:r>
          </a:p>
          <a:p>
            <a:r>
              <a:rPr lang="fi-FI" b="1" dirty="0">
                <a:solidFill>
                  <a:schemeClr val="tx1"/>
                </a:solidFill>
              </a:rPr>
              <a:t>Toiset mustan huumorin puolesta ja toiset sitä vastaan.</a:t>
            </a:r>
          </a:p>
          <a:p>
            <a:r>
              <a:rPr lang="fi-FI" b="1" dirty="0">
                <a:solidFill>
                  <a:schemeClr val="tx1"/>
                </a:solidFill>
              </a:rPr>
              <a:t>Argumentoikaa = perustelkaa väitteet.</a:t>
            </a:r>
          </a:p>
          <a:p>
            <a:r>
              <a:rPr lang="fi-FI" dirty="0">
                <a:solidFill>
                  <a:schemeClr val="tx1"/>
                </a:solidFill>
              </a:rPr>
              <a:t>Ohjeita </a:t>
            </a:r>
            <a:r>
              <a:rPr lang="fi-FI">
                <a:solidFill>
                  <a:schemeClr val="tx1"/>
                </a:solidFill>
              </a:rPr>
              <a:t>myös kirjan </a:t>
            </a:r>
            <a:r>
              <a:rPr lang="fi-FI" dirty="0">
                <a:solidFill>
                  <a:schemeClr val="tx1"/>
                </a:solidFill>
              </a:rPr>
              <a:t>luvussa 61.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93143386-E0B2-C9FB-A653-902CECE4CB32}"/>
              </a:ext>
            </a:extLst>
          </p:cNvPr>
          <p:cNvSpPr txBox="1">
            <a:spLocks/>
          </p:cNvSpPr>
          <p:nvPr/>
        </p:nvSpPr>
        <p:spPr>
          <a:xfrm>
            <a:off x="3508516" y="1242095"/>
            <a:ext cx="5322888" cy="63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tx1"/>
                </a:solidFill>
              </a:rPr>
              <a:t>Aiheena musta huumori</a:t>
            </a:r>
          </a:p>
          <a:p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A81D7BD9-8375-AE63-EC23-53B8102DF2DA}"/>
              </a:ext>
            </a:extLst>
          </p:cNvPr>
          <p:cNvSpPr txBox="1">
            <a:spLocks/>
          </p:cNvSpPr>
          <p:nvPr/>
        </p:nvSpPr>
        <p:spPr>
          <a:xfrm>
            <a:off x="3956328" y="2296866"/>
            <a:ext cx="4149449" cy="368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fi-FI" sz="2000" dirty="0"/>
              <a:t>1. Valmistautukaa</a:t>
            </a:r>
          </a:p>
          <a:p>
            <a:pPr marL="514350" indent="-5143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valmistelkaa perustelut väitteellenne (musta huumori: puolesta/vastaan)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ennakoikaa vastapuolen argumentteja (valmistautukaa vasta-argumentein)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valmistelkaa tarkentavia kysymyksiä vastapuolelle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42C048B6-0E46-9300-7051-6517F067D3FC}"/>
              </a:ext>
            </a:extLst>
          </p:cNvPr>
          <p:cNvSpPr txBox="1">
            <a:spLocks/>
          </p:cNvSpPr>
          <p:nvPr/>
        </p:nvSpPr>
        <p:spPr>
          <a:xfrm>
            <a:off x="8105777" y="2252361"/>
            <a:ext cx="3410331" cy="3767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fi-FI" sz="2200" dirty="0"/>
              <a:t>2. Kuunnelkaa, perustelkaa, haastakaa</a:t>
            </a:r>
          </a:p>
          <a:p>
            <a:pPr marL="514350" indent="-5143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200" dirty="0"/>
              <a:t>kertokaa edustamanne väite ja perustelkaa se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200" dirty="0"/>
              <a:t>yrittäkää kumota vastapuolen perustelut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200" dirty="0"/>
              <a:t>esittäkää tarkentavia kysymyksiä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04583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DD472-64E4-A81B-AB99-938195A08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35200"/>
            <a:ext cx="8829675" cy="23876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Yle Black"/>
              </a:rPr>
              <a:t>Juttuvinkki:</a:t>
            </a:r>
            <a:br>
              <a:rPr lang="fi-FI" b="1" dirty="0">
                <a:latin typeface="Yle Black"/>
              </a:rPr>
            </a:br>
            <a:r>
              <a:rPr lang="fi-FI" b="1" dirty="0">
                <a:latin typeface="Yle Black"/>
              </a:rPr>
              <a:t>”</a:t>
            </a:r>
            <a:r>
              <a:rPr lang="fi-FI" b="1" i="0" dirty="0">
                <a:solidFill>
                  <a:srgbClr val="131415"/>
                </a:solidFill>
                <a:effectLst/>
                <a:latin typeface="Yle Black"/>
              </a:rPr>
              <a:t>Saako tälle edes nauraa? – Sairas huumori kukoistaa internetissä</a:t>
            </a:r>
            <a:r>
              <a:rPr lang="fi-FI" b="1" i="0" dirty="0">
                <a:effectLst/>
                <a:latin typeface="Yle Black"/>
              </a:rPr>
              <a:t>”</a:t>
            </a:r>
            <a:br>
              <a:rPr lang="fi-FI" b="1" i="0" dirty="0">
                <a:solidFill>
                  <a:srgbClr val="131415"/>
                </a:solidFill>
                <a:effectLst/>
                <a:latin typeface="Yle Black"/>
              </a:rPr>
            </a:br>
            <a:br>
              <a:rPr lang="fi-FI" b="1" i="0" dirty="0">
                <a:solidFill>
                  <a:srgbClr val="131415"/>
                </a:solidFill>
                <a:effectLst/>
                <a:latin typeface="Yle Black"/>
              </a:rPr>
            </a:br>
            <a:r>
              <a:rPr lang="fi-FI" sz="3100" b="1" i="0" dirty="0">
                <a:solidFill>
                  <a:srgbClr val="131415"/>
                </a:solidFill>
                <a:effectLst/>
                <a:latin typeface="Yle Black"/>
              </a:rPr>
              <a:t>FT Laura Hokkanen</a:t>
            </a:r>
            <a:br>
              <a:rPr lang="fi-FI" sz="3100" b="1" i="0" dirty="0">
                <a:solidFill>
                  <a:srgbClr val="131415"/>
                </a:solidFill>
                <a:effectLst/>
                <a:latin typeface="Yle Black"/>
              </a:rPr>
            </a:br>
            <a:br>
              <a:rPr lang="fi-FI" b="1" i="0" dirty="0">
                <a:solidFill>
                  <a:srgbClr val="131415"/>
                </a:solidFill>
                <a:effectLst/>
                <a:latin typeface="Yle Black"/>
              </a:rPr>
            </a:br>
            <a:br>
              <a:rPr lang="fi-FI" b="1" i="0" dirty="0">
                <a:solidFill>
                  <a:srgbClr val="131415"/>
                </a:solidFill>
                <a:effectLst/>
                <a:latin typeface="Yle Black"/>
              </a:rPr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7F6405-8E62-0ED6-0B85-0D68D75954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152900"/>
            <a:ext cx="5322888" cy="24511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https://yle.fi/uutiset/3-8652089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213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kkelin kaupungin itsenäisyyspäivän juhla - Konsertti- ja kongressitalo  Mikaeli - Suomen kiinnostavin tapahtumatalo">
            <a:extLst>
              <a:ext uri="{FF2B5EF4-FFF2-40B4-BE49-F238E27FC236}">
                <a16:creationId xmlns:a16="http://schemas.microsoft.com/office/drawing/2014/main" id="{2009C0CD-BF52-91BC-0F16-B9D18DB00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1244"/>
          <a:stretch/>
        </p:blipFill>
        <p:spPr bwMode="auto">
          <a:xfrm>
            <a:off x="471195" y="386235"/>
            <a:ext cx="11221866" cy="60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26BFDD-06E8-DBE0-2FC7-9913F460D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128" y="942455"/>
            <a:ext cx="5322618" cy="2387600"/>
          </a:xfrm>
        </p:spPr>
        <p:txBody>
          <a:bodyPr/>
          <a:lstStyle/>
          <a:p>
            <a:pPr algn="ctr"/>
            <a:r>
              <a:rPr lang="fi-FI"/>
              <a:t>Nähdään ensi maanantaina :)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BEBFE7-D56F-E29F-C1A3-AC588B557E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9873" y="777354"/>
            <a:ext cx="5322888" cy="288024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i-FI" sz="4000" b="1" kern="100">
                <a:solidFill>
                  <a:srgbClr val="20144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Hyvää itsenäisyyspäivää!</a:t>
            </a:r>
          </a:p>
          <a:p>
            <a:pPr algn="ctr"/>
            <a:endParaRPr lang="fi-FI" b="1" kern="10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fi-FI" b="1" kern="10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fi-FI" b="1" kern="10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i-FI" sz="2400" b="1" kern="100">
                <a:solidFill>
                  <a:srgbClr val="20144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Itsenäisesti tehtäväkirjasta luku 14, t. 1–3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02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23745"/>
            <a:ext cx="5157787" cy="3446463"/>
          </a:xfrm>
        </p:spPr>
        <p:txBody>
          <a:bodyPr rtlCol="0">
            <a:normAutofit fontScale="92500"/>
          </a:bodyPr>
          <a:lstStyle/>
          <a:p>
            <a:pPr marL="228600" indent="0" rtl="0">
              <a:buNone/>
            </a:pPr>
            <a:r>
              <a:rPr lang="fi-FI" dirty="0"/>
              <a:t>meemit:</a:t>
            </a:r>
          </a:p>
          <a:p>
            <a:pPr rtl="0"/>
            <a:r>
              <a:rPr lang="fi-FI" dirty="0">
                <a:hlinkClick r:id="rId3"/>
              </a:rPr>
              <a:t>https://peda.net/sysma/syk/oppiaineet2/kuvataide/2019-2020/8-luokka/meemej%C3%A4/i20200415115020:file/thumbnail/f3249bbf102d0fd0edc4a005480750c6b5478492/meemi.jpg</a:t>
            </a:r>
            <a:endParaRPr lang="fi-FI" dirty="0"/>
          </a:p>
          <a:p>
            <a:pPr rtl="0"/>
            <a:r>
              <a:rPr lang="fi-FI" dirty="0">
                <a:hlinkClick r:id="rId4"/>
              </a:rPr>
              <a:t>https://media2.riemurasia.net/albumit/mmedia/lp/8kv/hggt/3175/normal_1947660834.jpg</a:t>
            </a:r>
            <a:endParaRPr lang="fi-FI" dirty="0"/>
          </a:p>
          <a:p>
            <a:pPr rtl="0"/>
            <a:r>
              <a:rPr lang="fi-FI" dirty="0">
                <a:hlinkClick r:id="rId5"/>
              </a:rPr>
              <a:t>https://media.riemurasia.net/albumit/mmedia/lp/8kv/hggt/3175/1475991519.jpg</a:t>
            </a:r>
            <a:endParaRPr lang="fi-FI" dirty="0"/>
          </a:p>
          <a:p>
            <a:pPr rtl="0"/>
            <a:endParaRPr lang="fi-FI" dirty="0"/>
          </a:p>
          <a:p>
            <a:pPr rtl="0"/>
            <a:endParaRPr lang="fi-FI" dirty="0"/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97F57A-AEBE-465C-9EF7-E78B1CDE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23745"/>
            <a:ext cx="5183188" cy="3446463"/>
          </a:xfrm>
        </p:spPr>
        <p:txBody>
          <a:bodyPr rtlCol="0">
            <a:normAutofit/>
          </a:bodyPr>
          <a:lstStyle/>
          <a:p>
            <a:pPr marL="228600" indent="0" rtl="0">
              <a:buNone/>
            </a:pPr>
            <a:r>
              <a:rPr lang="fi-FI" dirty="0"/>
              <a:t>videot:</a:t>
            </a:r>
          </a:p>
          <a:p>
            <a:pPr rtl="0"/>
            <a:r>
              <a:rPr lang="fi-FI" dirty="0">
                <a:hlinkClick r:id="rId6"/>
              </a:rPr>
              <a:t>https://www.youtube.com/watch?v=yLpWlPclIcA&amp;ab_channel=SplaySuomi</a:t>
            </a:r>
            <a:r>
              <a:rPr lang="fi-FI" dirty="0"/>
              <a:t> </a:t>
            </a:r>
          </a:p>
          <a:p>
            <a:pPr rtl="0"/>
            <a:r>
              <a:rPr lang="fi-FI" dirty="0">
                <a:hlinkClick r:id="rId7"/>
              </a:rPr>
              <a:t>https://www.youtube.com/watch?v=eAk1wBPanVc&amp;ab_channel=Hupaisat</a:t>
            </a:r>
            <a:r>
              <a:rPr lang="fi-FI" dirty="0"/>
              <a:t> 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huumori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smtClean="0"/>
              <a:pPr rtl="0"/>
              <a:t>13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Lähteet</a:t>
            </a:r>
          </a:p>
        </p:txBody>
      </p:sp>
    </p:spTree>
    <p:extLst>
      <p:ext uri="{BB962C8B-B14F-4D97-AF65-F5344CB8AC3E}">
        <p14:creationId xmlns:p14="http://schemas.microsoft.com/office/powerpoint/2010/main" val="294733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143574"/>
            <a:ext cx="3094672" cy="1863209"/>
          </a:xfrm>
        </p:spPr>
        <p:txBody>
          <a:bodyPr rtlCol="0">
            <a:normAutofit/>
          </a:bodyPr>
          <a:lstStyle/>
          <a:p>
            <a:pPr marL="228600" indent="0" rtl="0">
              <a:buNone/>
            </a:pPr>
            <a:endParaRPr lang="fi-FI" dirty="0"/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Huumori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smtClean="0"/>
              <a:pPr rtl="0"/>
              <a:t>2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138" y="999966"/>
            <a:ext cx="2358550" cy="1325563"/>
          </a:xfrm>
        </p:spPr>
        <p:txBody>
          <a:bodyPr rtlCol="0"/>
          <a:lstStyle/>
          <a:p>
            <a:pPr rtl="0"/>
            <a:r>
              <a:rPr lang="fi-FI" dirty="0"/>
              <a:t>Meemit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 anchorCtr="0">
            <a:normAutofit/>
          </a:bodyPr>
          <a:lstStyle/>
          <a:p>
            <a:pPr rtl="0"/>
            <a:r>
              <a:rPr lang="fi-FI" dirty="0" err="1"/>
              <a:t>nnnn</a:t>
            </a:r>
            <a:endParaRPr lang="fi-FI" dirty="0"/>
          </a:p>
        </p:txBody>
      </p:sp>
      <p:pic>
        <p:nvPicPr>
          <p:cNvPr id="1028" name="Picture 4" descr="Voi ajaa">
            <a:extLst>
              <a:ext uri="{FF2B5EF4-FFF2-40B4-BE49-F238E27FC236}">
                <a16:creationId xmlns:a16="http://schemas.microsoft.com/office/drawing/2014/main" id="{6582DEB8-1038-5BB3-6505-C1AF6D23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18030"/>
            <a:ext cx="4114800" cy="29089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umipeikko mettähommissa">
            <a:extLst>
              <a:ext uri="{FF2B5EF4-FFF2-40B4-BE49-F238E27FC236}">
                <a16:creationId xmlns:a16="http://schemas.microsoft.com/office/drawing/2014/main" id="{E2ED9234-A670-C967-16BC-884896E93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" t="2468" b="-1526"/>
          <a:stretch/>
        </p:blipFill>
        <p:spPr bwMode="auto">
          <a:xfrm>
            <a:off x="3722923" y="3337243"/>
            <a:ext cx="42135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emi">
            <a:extLst>
              <a:ext uri="{FF2B5EF4-FFF2-40B4-BE49-F238E27FC236}">
                <a16:creationId xmlns:a16="http://schemas.microsoft.com/office/drawing/2014/main" id="{43434A5D-BDD4-512B-8E43-F2333BD5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519"/>
            <a:ext cx="344646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06600"/>
            <a:ext cx="5157787" cy="344646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i-FI" b="1" dirty="0"/>
              <a:t>yhteensopimattomuus</a:t>
            </a:r>
          </a:p>
          <a:p>
            <a:pPr rtl="0"/>
            <a:r>
              <a:rPr lang="fi-FI" b="1" dirty="0"/>
              <a:t>yllätyksellisyys, odotusten pettäminen</a:t>
            </a:r>
          </a:p>
          <a:p>
            <a:pPr rtl="0"/>
            <a:r>
              <a:rPr lang="fi-FI" b="1" dirty="0"/>
              <a:t>rinnastaminen</a:t>
            </a:r>
          </a:p>
          <a:p>
            <a:pPr rtl="0"/>
            <a:r>
              <a:rPr lang="fi-FI" b="1" dirty="0"/>
              <a:t>vastakohtaistaminen</a:t>
            </a:r>
          </a:p>
          <a:p>
            <a:pPr rtl="0"/>
            <a:r>
              <a:rPr lang="fi-FI" b="1" dirty="0"/>
              <a:t>väärinkäsitys</a:t>
            </a:r>
          </a:p>
          <a:p>
            <a:pPr rtl="0"/>
            <a:r>
              <a:rPr lang="fi-FI" b="1" dirty="0"/>
              <a:t>sanoilla leikittely, monimerkityksellisyys, konnotaatio</a:t>
            </a:r>
          </a:p>
          <a:p>
            <a:pPr rtl="0"/>
            <a:r>
              <a:rPr lang="fi-FI" b="1" dirty="0"/>
              <a:t>toisto</a:t>
            </a:r>
          </a:p>
          <a:p>
            <a:pPr rtl="0"/>
            <a:r>
              <a:rPr lang="fi-FI" b="1" dirty="0"/>
              <a:t>ilmeet ja eleet</a:t>
            </a:r>
          </a:p>
          <a:p>
            <a:pPr rtl="0"/>
            <a:endParaRPr lang="fi-FI" b="1" dirty="0"/>
          </a:p>
          <a:p>
            <a:pPr rtl="0"/>
            <a:endParaRPr lang="fi-FI" b="1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97F57A-AEBE-465C-9EF7-E78B1CDE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5025" y="1920874"/>
            <a:ext cx="5183188" cy="3446463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i-FI" b="1" dirty="0"/>
              <a:t>stereotypia</a:t>
            </a:r>
          </a:p>
          <a:p>
            <a:pPr rtl="0"/>
            <a:r>
              <a:rPr lang="fi-FI" b="1" dirty="0"/>
              <a:t>klisee</a:t>
            </a:r>
          </a:p>
          <a:p>
            <a:pPr rtl="0"/>
            <a:r>
              <a:rPr lang="fi-FI" b="1" dirty="0"/>
              <a:t>liioittelu, kärjistäminen</a:t>
            </a:r>
          </a:p>
          <a:p>
            <a:pPr rtl="0"/>
            <a:r>
              <a:rPr lang="fi-FI" b="1" dirty="0"/>
              <a:t>vähättely</a:t>
            </a:r>
          </a:p>
          <a:p>
            <a:pPr rtl="0"/>
            <a:r>
              <a:rPr lang="fi-FI" b="1" dirty="0"/>
              <a:t>karikatyyri</a:t>
            </a:r>
          </a:p>
          <a:p>
            <a:pPr rtl="0"/>
            <a:r>
              <a:rPr lang="fi-FI" b="1" dirty="0"/>
              <a:t>järjenvastaisuus, paradoksi</a:t>
            </a:r>
          </a:p>
          <a:p>
            <a:pPr rtl="0"/>
            <a:r>
              <a:rPr lang="fi-FI" b="1" dirty="0"/>
              <a:t>valehtelu</a:t>
            </a:r>
          </a:p>
          <a:p>
            <a:pPr rtl="0"/>
            <a:r>
              <a:rPr lang="fi-FI" b="1" dirty="0"/>
              <a:t>yliammuttu fyysinen koheltaminen (slapstick)</a:t>
            </a:r>
          </a:p>
          <a:p>
            <a:pPr rtl="0"/>
            <a:r>
              <a:rPr lang="fi-FI" b="1" dirty="0"/>
              <a:t>erikoisen näkökulman valinta</a:t>
            </a:r>
          </a:p>
          <a:p>
            <a:pPr rtl="0"/>
            <a:endParaRPr lang="fi-FI" b="1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huumori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i-FI" smtClean="0"/>
              <a:pPr rtl="0"/>
              <a:t>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Huumorin keinoja</a:t>
            </a:r>
          </a:p>
        </p:txBody>
      </p:sp>
      <p:pic>
        <p:nvPicPr>
          <p:cNvPr id="14" name="Picture 2" descr="Meemi">
            <a:extLst>
              <a:ext uri="{FF2B5EF4-FFF2-40B4-BE49-F238E27FC236}">
                <a16:creationId xmlns:a16="http://schemas.microsoft.com/office/drawing/2014/main" id="{EEF5BCEC-8937-4116-22BA-E0025584E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41" y="2300465"/>
            <a:ext cx="2073157" cy="20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BE9B62E-04CF-3705-BA52-4B3C32C17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345" y="4460354"/>
            <a:ext cx="2786054" cy="198541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22FDA1E6-2499-C2D9-684A-99355FBB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63379"/>
            <a:ext cx="2814026" cy="1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-media 9" title="Twilight Parodia">
            <a:hlinkClick r:id="" action="ppaction://media"/>
            <a:extLst>
              <a:ext uri="{FF2B5EF4-FFF2-40B4-BE49-F238E27FC236}">
                <a16:creationId xmlns:a16="http://schemas.microsoft.com/office/drawing/2014/main" id="{A4DD2A5F-AC9A-A2C9-B240-40650046915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5632" y="1428750"/>
            <a:ext cx="7337768" cy="41465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6770F0-CC0B-48DF-4DB2-3B61FAA8D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400" y="2555874"/>
            <a:ext cx="3497263" cy="3446463"/>
          </a:xfrm>
        </p:spPr>
        <p:txBody>
          <a:bodyPr/>
          <a:lstStyle/>
          <a:p>
            <a:r>
              <a:rPr lang="fi-FI" b="1" dirty="0"/>
              <a:t>Mitä huumorin keinoja videolla käytetään?</a:t>
            </a:r>
          </a:p>
          <a:p>
            <a:r>
              <a:rPr lang="fi-FI" b="1" dirty="0"/>
              <a:t>Keinojen listaus dialla </a:t>
            </a:r>
            <a:r>
              <a:rPr lang="fi-FI" b="1"/>
              <a:t>&amp; kirjassa </a:t>
            </a:r>
            <a:r>
              <a:rPr lang="fi-FI" b="1" dirty="0"/>
              <a:t>kpl 11.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DC4550-DF30-A356-30DD-EDF38B41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 dirty="0"/>
              <a:t>huumori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C3BC5F-8E83-4782-E426-1A42C91A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i-FI" noProof="0" smtClean="0"/>
              <a:t>4</a:t>
            </a:fld>
            <a:endParaRPr lang="fi-FI" noProof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903215F-3056-94E1-EE9F-59D0B87B9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10600" y="2025522"/>
            <a:ext cx="5183187" cy="530352"/>
          </a:xfrm>
        </p:spPr>
        <p:txBody>
          <a:bodyPr/>
          <a:lstStyle/>
          <a:p>
            <a:r>
              <a:rPr lang="fi-FI" b="1" dirty="0">
                <a:solidFill>
                  <a:schemeClr val="accent1">
                    <a:lumMod val="50000"/>
                    <a:alpha val="70000"/>
                  </a:schemeClr>
                </a:solidFill>
              </a:rPr>
              <a:t>Tehtävä:</a:t>
            </a:r>
          </a:p>
        </p:txBody>
      </p:sp>
    </p:spTree>
    <p:extLst>
      <p:ext uri="{BB962C8B-B14F-4D97-AF65-F5344CB8AC3E}">
        <p14:creationId xmlns:p14="http://schemas.microsoft.com/office/powerpoint/2010/main" val="12971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F38550C-2036-2999-5FB9-55A6030B9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33270"/>
            <a:ext cx="5157787" cy="3446463"/>
          </a:xfrm>
        </p:spPr>
        <p:txBody>
          <a:bodyPr>
            <a:normAutofit/>
          </a:bodyPr>
          <a:lstStyle/>
          <a:p>
            <a:r>
              <a:rPr lang="fi-FI" sz="2400" b="1" dirty="0"/>
              <a:t>aina ei ole yksiselitteisiä tulkintoja</a:t>
            </a:r>
          </a:p>
          <a:p>
            <a:pPr marL="571500" lvl="1" indent="0">
              <a:buNone/>
            </a:pPr>
            <a:r>
              <a:rPr lang="fi-FI" sz="2400" b="1" dirty="0">
                <a:sym typeface="Wingdings" panose="05000000000000000000" pitchFamily="2" charset="2"/>
              </a:rPr>
              <a:t> </a:t>
            </a:r>
            <a:r>
              <a:rPr lang="fi-FI" sz="2400" b="1" dirty="0"/>
              <a:t>havaintojen perustelu</a:t>
            </a:r>
          </a:p>
          <a:p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FD76A1-717B-11A0-4655-81743DC5A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33270"/>
            <a:ext cx="5183188" cy="3446463"/>
          </a:xfrm>
        </p:spPr>
        <p:txBody>
          <a:bodyPr>
            <a:normAutofit/>
          </a:bodyPr>
          <a:lstStyle/>
          <a:p>
            <a:r>
              <a:rPr lang="fi-FI" sz="2400" b="1" dirty="0"/>
              <a:t>jokaisella omanlaisensa huumorintaju</a:t>
            </a:r>
          </a:p>
          <a:p>
            <a:r>
              <a:rPr lang="fi-FI" sz="2400" b="1" dirty="0"/>
              <a:t>muiden huomioon ottaminen</a:t>
            </a:r>
          </a:p>
          <a:p>
            <a:pPr marL="571500" lvl="1" indent="0">
              <a:buNone/>
            </a:pPr>
            <a:r>
              <a:rPr lang="fi-FI" sz="2400" b="1" dirty="0">
                <a:sym typeface="Wingdings" panose="05000000000000000000" pitchFamily="2" charset="2"/>
              </a:rPr>
              <a:t> </a:t>
            </a:r>
            <a:r>
              <a:rPr lang="fi-FI" sz="2400" b="1" dirty="0"/>
              <a:t>uhka: vitsi kohdistuu johonkuhun läsnäolijaan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1CFCD8-236F-0EA3-82DF-096C8E83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6999" y="6429374"/>
            <a:ext cx="4114800" cy="365125"/>
          </a:xfrm>
        </p:spPr>
        <p:txBody>
          <a:bodyPr/>
          <a:lstStyle/>
          <a:p>
            <a:pPr rtl="0"/>
            <a:r>
              <a:rPr lang="fi-FI" noProof="0" dirty="0"/>
              <a:t>huumori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707386-53E0-83F2-BF25-C5BA0208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i-FI" noProof="0" smtClean="0"/>
              <a:t>5</a:t>
            </a:fld>
            <a:endParaRPr lang="fi-FI" noProof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728036E-BBB5-79F4-9CAB-4AD0CC12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Huomioitavaa</a:t>
            </a:r>
          </a:p>
        </p:txBody>
      </p:sp>
    </p:spTree>
    <p:extLst>
      <p:ext uri="{BB962C8B-B14F-4D97-AF65-F5344CB8AC3E}">
        <p14:creationId xmlns:p14="http://schemas.microsoft.com/office/powerpoint/2010/main" val="142429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028FFA7-07FD-F555-9D80-0CF15089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/>
          <a:stretch>
            <a:fillRect/>
          </a:stretch>
        </p:blipFill>
        <p:spPr bwMode="auto">
          <a:xfrm>
            <a:off x="3398903" y="1477512"/>
            <a:ext cx="4561074" cy="67477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160795-0A06-0E09-D54D-507A7F9F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8844951-7827-47D4-8276-7DDE1FA7D85A}" type="slidenum">
              <a:rPr lang="fi-FI" noProof="0" smtClean="0"/>
              <a:pPr rtl="0">
                <a:spcAft>
                  <a:spcPts val="600"/>
                </a:spcAft>
              </a:pPr>
              <a:t>6</a:t>
            </a:fld>
            <a:endParaRPr lang="fi-FI" noProof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8D75E5E-FC5B-3CF6-C082-198D71FBCA56}"/>
              </a:ext>
            </a:extLst>
          </p:cNvPr>
          <p:cNvSpPr txBox="1"/>
          <p:nvPr/>
        </p:nvSpPr>
        <p:spPr>
          <a:xfrm>
            <a:off x="647056" y="5510961"/>
            <a:ext cx="1925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3"/>
              </a:rPr>
              <a:t>https://voima.fi/vastamainokset/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51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-media 9" title="Mitä saisi olla saatana">
            <a:hlinkClick r:id="" action="ppaction://media"/>
            <a:extLst>
              <a:ext uri="{FF2B5EF4-FFF2-40B4-BE49-F238E27FC236}">
                <a16:creationId xmlns:a16="http://schemas.microsoft.com/office/drawing/2014/main" id="{B240AAA4-7120-E377-E9B4-31FAE48950E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0775" y="1290388"/>
            <a:ext cx="6289675" cy="471671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CEEDAC-F25C-BA23-6C7F-D88D6CF42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37489" y="2592737"/>
            <a:ext cx="3552825" cy="1960213"/>
          </a:xfrm>
        </p:spPr>
        <p:txBody>
          <a:bodyPr/>
          <a:lstStyle/>
          <a:p>
            <a:r>
              <a:rPr lang="fi-FI" b="1" dirty="0"/>
              <a:t>Mitä huumorin keinoja videolla käytetään?</a:t>
            </a:r>
          </a:p>
          <a:p>
            <a:r>
              <a:rPr lang="fi-FI" b="1" dirty="0"/>
              <a:t>Keinojen listaus dialla &amp; digikirjassa kpl 11.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7841C1-C937-C213-AC91-206493E0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 dirty="0"/>
              <a:t>huumori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64DE99-4528-139E-032F-ACDB306C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i-FI" noProof="0" smtClean="0"/>
              <a:t>7</a:t>
            </a:fld>
            <a:endParaRPr lang="fi-FI" noProof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CA670D1-1A96-9AF5-CC98-81B5C9601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0" y="2062385"/>
            <a:ext cx="3165473" cy="530352"/>
          </a:xfrm>
        </p:spPr>
        <p:txBody>
          <a:bodyPr/>
          <a:lstStyle/>
          <a:p>
            <a:r>
              <a:rPr lang="fi-FI" b="1" dirty="0">
                <a:solidFill>
                  <a:schemeClr val="accent2">
                    <a:lumMod val="50000"/>
                    <a:alpha val="70000"/>
                  </a:schemeClr>
                </a:solidFill>
              </a:rPr>
              <a:t>Tehtävä:</a:t>
            </a:r>
          </a:p>
        </p:txBody>
      </p:sp>
    </p:spTree>
    <p:extLst>
      <p:ext uri="{BB962C8B-B14F-4D97-AF65-F5344CB8AC3E}">
        <p14:creationId xmlns:p14="http://schemas.microsoft.com/office/powerpoint/2010/main" val="12236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567" y="1041400"/>
            <a:ext cx="5322618" cy="2387600"/>
          </a:xfrm>
        </p:spPr>
        <p:txBody>
          <a:bodyPr rtlCol="0"/>
          <a:lstStyle/>
          <a:p>
            <a:pPr rtl="0"/>
            <a:r>
              <a:rPr lang="fi-FI" dirty="0"/>
              <a:t>Huumorin lajeja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130" y="3546353"/>
            <a:ext cx="2661444" cy="1274339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fi-FI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Satiiri</a:t>
            </a:r>
          </a:p>
          <a:p>
            <a:pPr rtl="0">
              <a:lnSpc>
                <a:spcPct val="100000"/>
              </a:lnSpc>
            </a:pPr>
            <a:r>
              <a:rPr lang="fi-FI" sz="2200" b="1" dirty="0"/>
              <a:t>kritisoidaan kohdetta pilkalla tai kärjistyksellä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1CE5F2A-4911-BFCB-116C-DC5665FDC17C}"/>
              </a:ext>
            </a:extLst>
          </p:cNvPr>
          <p:cNvSpPr txBox="1">
            <a:spLocks/>
          </p:cNvSpPr>
          <p:nvPr/>
        </p:nvSpPr>
        <p:spPr>
          <a:xfrm>
            <a:off x="7077748" y="1978147"/>
            <a:ext cx="2709069" cy="133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Ironia</a:t>
            </a:r>
          </a:p>
          <a:p>
            <a:r>
              <a:rPr lang="fi-FI" b="1" dirty="0"/>
              <a:t>sanotaan yhtä ja tarkoitetaan toista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2B51D41F-E885-775C-3306-273D4199CB2D}"/>
              </a:ext>
            </a:extLst>
          </p:cNvPr>
          <p:cNvSpPr txBox="1">
            <a:spLocks/>
          </p:cNvSpPr>
          <p:nvPr/>
        </p:nvSpPr>
        <p:spPr>
          <a:xfrm>
            <a:off x="1631732" y="3060414"/>
            <a:ext cx="2707085" cy="1463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b="1" dirty="0">
                <a:solidFill>
                  <a:schemeClr val="accent6">
                    <a:lumMod val="50000"/>
                  </a:schemeClr>
                </a:solidFill>
              </a:rPr>
              <a:t>Parodia</a:t>
            </a:r>
          </a:p>
          <a:p>
            <a:r>
              <a:rPr lang="fi-FI" sz="2400" b="1" dirty="0"/>
              <a:t>koominen toisen teoksen jäljitelmä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1B75AF3C-BE36-9E1A-FF5D-132E39D82D25}"/>
              </a:ext>
            </a:extLst>
          </p:cNvPr>
          <p:cNvSpPr txBox="1">
            <a:spLocks/>
          </p:cNvSpPr>
          <p:nvPr/>
        </p:nvSpPr>
        <p:spPr>
          <a:xfrm>
            <a:off x="8299925" y="3449093"/>
            <a:ext cx="2707085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Musta huumori</a:t>
            </a:r>
          </a:p>
          <a:p>
            <a:pPr>
              <a:lnSpc>
                <a:spcPct val="100000"/>
              </a:lnSpc>
            </a:pPr>
            <a:r>
              <a:rPr lang="fi-FI" sz="2200" b="1" dirty="0"/>
              <a:t>vakavilla asioilla vitsailu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50B6249-BBFB-568C-3F09-E1A135283649}"/>
              </a:ext>
            </a:extLst>
          </p:cNvPr>
          <p:cNvSpPr txBox="1"/>
          <p:nvPr/>
        </p:nvSpPr>
        <p:spPr>
          <a:xfrm>
            <a:off x="8774906" y="5568047"/>
            <a:ext cx="2778919" cy="366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>
                <a:solidFill>
                  <a:srgbClr val="FFFF00"/>
                </a:solidFill>
              </a:rPr>
              <a:t>K</a:t>
            </a:r>
            <a:r>
              <a:rPr lang="fi-FI" sz="1800" b="1">
                <a:solidFill>
                  <a:srgbClr val="FFFF00"/>
                </a:solidFill>
              </a:rPr>
              <a:t>irjan </a:t>
            </a:r>
            <a:r>
              <a:rPr lang="fi-FI" sz="1800" b="1" dirty="0">
                <a:solidFill>
                  <a:srgbClr val="FFFF00"/>
                </a:solidFill>
              </a:rPr>
              <a:t>kappale 11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16956BD-9FA5-EE65-85EF-0BDDAFEF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49" y="1059862"/>
            <a:ext cx="3591918" cy="4738275"/>
          </a:xfrm>
          <a:prstGeom prst="rect">
            <a:avLst/>
          </a:prstGeom>
        </p:spPr>
      </p:pic>
      <p:pic>
        <p:nvPicPr>
          <p:cNvPr id="4098" name="Picture 2" descr="50 eiku 500. 😳 Virheitä sattuu, mutta jotenkin tämä Aluehallintoviraston  ja Sosiaali- ja terveysministeriön viestintä ei nyt ihan vakuuta. 🤔  Olisiko... | By Aki Linnanahde - MUN SIVU | Facebook">
            <a:extLst>
              <a:ext uri="{FF2B5EF4-FFF2-40B4-BE49-F238E27FC236}">
                <a16:creationId xmlns:a16="http://schemas.microsoft.com/office/drawing/2014/main" id="{8BC148C2-DF89-B515-86E8-D7D7A177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63" y="3448026"/>
            <a:ext cx="3330074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139A2D2-7A3B-13B6-2E6D-DA93E491F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893" y="1059862"/>
            <a:ext cx="5238750" cy="22669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5EA93D69-AC86-E14A-CFAC-C009DD302238}"/>
              </a:ext>
            </a:extLst>
          </p:cNvPr>
          <p:cNvSpPr txBox="1"/>
          <p:nvPr/>
        </p:nvSpPr>
        <p:spPr>
          <a:xfrm>
            <a:off x="9919968" y="1363253"/>
            <a:ext cx="1479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/>
              <a:t>https://kielikello.fi/menik%C3%B6-perille-monitulkintainen-ironia/</a:t>
            </a:r>
          </a:p>
        </p:txBody>
      </p:sp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F7A93-CD15-08FA-929E-1B0038DD5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32" y="485774"/>
            <a:ext cx="5322618" cy="1328491"/>
          </a:xfrm>
        </p:spPr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6F1E4C-8C2E-3A03-6BEB-05A420170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332" y="1676401"/>
            <a:ext cx="4848743" cy="43148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Selvitä perustiedot: tekijä, otsikko, julkaisupaikka ja -aika, tekstilaji, aihe, kohderyhmä ja tavoite.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  <a:t>Mitä kuva kertoo lukijalle?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fi-FI" b="1" dirty="0">
                <a:solidFill>
                  <a:srgbClr val="313132"/>
                </a:solidFill>
                <a:latin typeface="Source Sans Pro" panose="020B0503030403020204" pitchFamily="34" charset="0"/>
              </a:rPr>
              <a:t>Mitä huumorin keinoja tekstissä on käytetty? Anna esimerkkejä.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fi-FI" b="1" dirty="0">
                <a:solidFill>
                  <a:srgbClr val="313132"/>
                </a:solidFill>
                <a:latin typeface="Source Sans Pro" panose="020B0503030403020204" pitchFamily="34" charset="0"/>
              </a:rPr>
              <a:t>Mitä huumorin lajeja tekstissä on?</a:t>
            </a:r>
          </a:p>
          <a:p>
            <a:pPr marL="514350" indent="-514350">
              <a:buAutoNum type="arabicPeriod"/>
            </a:pPr>
            <a:endParaRPr lang="fi-FI" b="1" i="0" u="none" strike="noStrike" dirty="0">
              <a:solidFill>
                <a:srgbClr val="313132"/>
              </a:solidFill>
              <a:effectLst/>
              <a:latin typeface="Source Sans Pro" panose="020B0503030403020204" pitchFamily="34" charset="0"/>
            </a:endParaRP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05B62B-602C-8B4C-C66A-AA1AB32A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0296" r="51417" b="10278"/>
          <a:stretch/>
        </p:blipFill>
        <p:spPr>
          <a:xfrm>
            <a:off x="6542770" y="34989"/>
            <a:ext cx="5212350" cy="68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067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38_TF00537603_Win32" id="{0D616542-D746-4F67-A95A-608EC102CEC9}" vid="{CCC23A19-F7D7-414E-849B-1E8EC2EA2EB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539</TotalTime>
  <Words>446</Words>
  <Application>Microsoft Office PowerPoint</Application>
  <PresentationFormat>Laajakuva</PresentationFormat>
  <Paragraphs>101</Paragraphs>
  <Slides>13</Slides>
  <Notes>5</Notes>
  <HiddenSlides>0</HiddenSlides>
  <MMClips>2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Aptos</vt:lpstr>
      <vt:lpstr>Arial</vt:lpstr>
      <vt:lpstr>Avenir Next LT Pro</vt:lpstr>
      <vt:lpstr>Calibri</vt:lpstr>
      <vt:lpstr>Cambria</vt:lpstr>
      <vt:lpstr>Sabon Next LT</vt:lpstr>
      <vt:lpstr>Source Sans Pro</vt:lpstr>
      <vt:lpstr>Wingdings</vt:lpstr>
      <vt:lpstr>Yle Black</vt:lpstr>
      <vt:lpstr>LuminousVTI</vt:lpstr>
      <vt:lpstr>Huumori</vt:lpstr>
      <vt:lpstr>Meemit</vt:lpstr>
      <vt:lpstr>Huumorin keinoja</vt:lpstr>
      <vt:lpstr>PowerPoint-esitys</vt:lpstr>
      <vt:lpstr>Huomioitavaa</vt:lpstr>
      <vt:lpstr>PowerPoint-esitys</vt:lpstr>
      <vt:lpstr>PowerPoint-esitys</vt:lpstr>
      <vt:lpstr>Huumorin lajeja</vt:lpstr>
      <vt:lpstr>Tehtävä</vt:lpstr>
      <vt:lpstr>Väittely!</vt:lpstr>
      <vt:lpstr>Juttuvinkki: ”Saako tälle edes nauraa? – Sairas huumori kukoistaa internetissä”  FT Laura Hokkanen   </vt:lpstr>
      <vt:lpstr>Nähdään ensi maanantaina :)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Huumori</dc:title>
  <dc:creator>Helmi Koivumäki</dc:creator>
  <cp:lastModifiedBy>Helmi Koivumäki</cp:lastModifiedBy>
  <cp:revision>5</cp:revision>
  <dcterms:created xsi:type="dcterms:W3CDTF">2022-10-12T11:40:52Z</dcterms:created>
  <dcterms:modified xsi:type="dcterms:W3CDTF">2024-12-03T10:51:02Z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