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1"/>
  </p:notesMasterIdLst>
  <p:sldIdLst>
    <p:sldId id="256" r:id="rId2"/>
    <p:sldId id="269" r:id="rId3"/>
    <p:sldId id="273" r:id="rId4"/>
    <p:sldId id="268" r:id="rId5"/>
    <p:sldId id="257" r:id="rId6"/>
    <p:sldId id="259" r:id="rId7"/>
    <p:sldId id="260" r:id="rId8"/>
    <p:sldId id="276" r:id="rId9"/>
    <p:sldId id="270" r:id="rId10"/>
    <p:sldId id="261" r:id="rId11"/>
    <p:sldId id="262" r:id="rId12"/>
    <p:sldId id="271" r:id="rId13"/>
    <p:sldId id="272" r:id="rId14"/>
    <p:sldId id="277" r:id="rId15"/>
    <p:sldId id="281" r:id="rId16"/>
    <p:sldId id="278" r:id="rId17"/>
    <p:sldId id="274" r:id="rId18"/>
    <p:sldId id="282" r:id="rId19"/>
    <p:sldId id="27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D014A1-EDA0-4C8C-9F9B-D1D49D84AF86}" v="227" dt="2024-12-10T09:44:00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88" autoAdjust="0"/>
  </p:normalViewPr>
  <p:slideViewPr>
    <p:cSldViewPr>
      <p:cViewPr varScale="1">
        <p:scale>
          <a:sx n="53" d="100"/>
          <a:sy n="53" d="100"/>
        </p:scale>
        <p:origin x="166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mi Koivumäki" userId="4e76e616-fb46-4415-9615-dbc8dafbdeab" providerId="ADAL" clId="{86D014A1-EDA0-4C8C-9F9B-D1D49D84AF86}"/>
    <pc:docChg chg="undo custSel addSld delSld modSld">
      <pc:chgData name="Helmi Koivumäki" userId="4e76e616-fb46-4415-9615-dbc8dafbdeab" providerId="ADAL" clId="{86D014A1-EDA0-4C8C-9F9B-D1D49D84AF86}" dt="2024-12-10T09:44:00.584" v="1917" actId="1076"/>
      <pc:docMkLst>
        <pc:docMk/>
      </pc:docMkLst>
      <pc:sldChg chg="addSp modSp mod modAnim modNotesTx">
        <pc:chgData name="Helmi Koivumäki" userId="4e76e616-fb46-4415-9615-dbc8dafbdeab" providerId="ADAL" clId="{86D014A1-EDA0-4C8C-9F9B-D1D49D84AF86}" dt="2024-12-10T09:44:00.584" v="1917" actId="1076"/>
        <pc:sldMkLst>
          <pc:docMk/>
          <pc:sldMk cId="594834006" sldId="257"/>
        </pc:sldMkLst>
        <pc:spChg chg="mod">
          <ac:chgData name="Helmi Koivumäki" userId="4e76e616-fb46-4415-9615-dbc8dafbdeab" providerId="ADAL" clId="{86D014A1-EDA0-4C8C-9F9B-D1D49D84AF86}" dt="2024-11-25T05:34:27.455" v="129" actId="113"/>
          <ac:spMkLst>
            <pc:docMk/>
            <pc:sldMk cId="594834006" sldId="257"/>
            <ac:spMk id="2" creationId="{00000000-0000-0000-0000-000000000000}"/>
          </ac:spMkLst>
        </pc:spChg>
        <pc:spChg chg="mod">
          <ac:chgData name="Helmi Koivumäki" userId="4e76e616-fb46-4415-9615-dbc8dafbdeab" providerId="ADAL" clId="{86D014A1-EDA0-4C8C-9F9B-D1D49D84AF86}" dt="2024-11-25T05:43:53.999" v="360" actId="20577"/>
          <ac:spMkLst>
            <pc:docMk/>
            <pc:sldMk cId="594834006" sldId="257"/>
            <ac:spMk id="3" creationId="{00000000-0000-0000-0000-000000000000}"/>
          </ac:spMkLst>
        </pc:spChg>
        <pc:spChg chg="add mod">
          <ac:chgData name="Helmi Koivumäki" userId="4e76e616-fb46-4415-9615-dbc8dafbdeab" providerId="ADAL" clId="{86D014A1-EDA0-4C8C-9F9B-D1D49D84AF86}" dt="2024-11-28T16:48:39.670" v="1708" actId="1076"/>
          <ac:spMkLst>
            <pc:docMk/>
            <pc:sldMk cId="594834006" sldId="257"/>
            <ac:spMk id="4" creationId="{F9F1DC6E-B1F3-772D-044C-9FD9FD102C14}"/>
          </ac:spMkLst>
        </pc:spChg>
        <pc:picChg chg="add mod">
          <ac:chgData name="Helmi Koivumäki" userId="4e76e616-fb46-4415-9615-dbc8dafbdeab" providerId="ADAL" clId="{86D014A1-EDA0-4C8C-9F9B-D1D49D84AF86}" dt="2024-12-10T09:44:00.584" v="1917" actId="1076"/>
          <ac:picMkLst>
            <pc:docMk/>
            <pc:sldMk cId="594834006" sldId="257"/>
            <ac:picMk id="2050" creationId="{92A8699F-9816-1038-E5CA-AB453EF51B6B}"/>
          </ac:picMkLst>
        </pc:picChg>
        <pc:picChg chg="add mod">
          <ac:chgData name="Helmi Koivumäki" userId="4e76e616-fb46-4415-9615-dbc8dafbdeab" providerId="ADAL" clId="{86D014A1-EDA0-4C8C-9F9B-D1D49D84AF86}" dt="2024-11-28T16:47:12.324" v="1674" actId="1076"/>
          <ac:picMkLst>
            <pc:docMk/>
            <pc:sldMk cId="594834006" sldId="257"/>
            <ac:picMk id="2052" creationId="{C5377D3F-317F-1662-F28C-160917DFB31C}"/>
          </ac:picMkLst>
        </pc:picChg>
        <pc:picChg chg="add mod">
          <ac:chgData name="Helmi Koivumäki" userId="4e76e616-fb46-4415-9615-dbc8dafbdeab" providerId="ADAL" clId="{86D014A1-EDA0-4C8C-9F9B-D1D49D84AF86}" dt="2024-11-28T16:47:40.096" v="1681" actId="732"/>
          <ac:picMkLst>
            <pc:docMk/>
            <pc:sldMk cId="594834006" sldId="257"/>
            <ac:picMk id="2054" creationId="{9D10AB80-A433-9A95-DE7B-B949072F5C38}"/>
          </ac:picMkLst>
        </pc:picChg>
      </pc:sldChg>
      <pc:sldChg chg="addSp delSp modSp mod modAnim">
        <pc:chgData name="Helmi Koivumäki" userId="4e76e616-fb46-4415-9615-dbc8dafbdeab" providerId="ADAL" clId="{86D014A1-EDA0-4C8C-9F9B-D1D49D84AF86}" dt="2024-11-28T16:37:24.171" v="1318" actId="20577"/>
        <pc:sldMkLst>
          <pc:docMk/>
          <pc:sldMk cId="1431196553" sldId="259"/>
        </pc:sldMkLst>
        <pc:spChg chg="mod">
          <ac:chgData name="Helmi Koivumäki" userId="4e76e616-fb46-4415-9615-dbc8dafbdeab" providerId="ADAL" clId="{86D014A1-EDA0-4C8C-9F9B-D1D49D84AF86}" dt="2024-11-25T05:44:12.713" v="362" actId="113"/>
          <ac:spMkLst>
            <pc:docMk/>
            <pc:sldMk cId="1431196553" sldId="259"/>
            <ac:spMk id="2" creationId="{00000000-0000-0000-0000-000000000000}"/>
          </ac:spMkLst>
        </pc:spChg>
        <pc:spChg chg="mod">
          <ac:chgData name="Helmi Koivumäki" userId="4e76e616-fb46-4415-9615-dbc8dafbdeab" providerId="ADAL" clId="{86D014A1-EDA0-4C8C-9F9B-D1D49D84AF86}" dt="2024-11-28T16:37:24.171" v="1318" actId="20577"/>
          <ac:spMkLst>
            <pc:docMk/>
            <pc:sldMk cId="1431196553" sldId="259"/>
            <ac:spMk id="3" creationId="{00000000-0000-0000-0000-000000000000}"/>
          </ac:spMkLst>
        </pc:spChg>
        <pc:spChg chg="mod">
          <ac:chgData name="Helmi Koivumäki" userId="4e76e616-fb46-4415-9615-dbc8dafbdeab" providerId="ADAL" clId="{86D014A1-EDA0-4C8C-9F9B-D1D49D84AF86}" dt="2024-11-28T16:36:31.623" v="1299" actId="1076"/>
          <ac:spMkLst>
            <pc:docMk/>
            <pc:sldMk cId="1431196553" sldId="259"/>
            <ac:spMk id="8" creationId="{F1F5BF64-246B-E6C6-5BDE-BB34DB8F7485}"/>
          </ac:spMkLst>
        </pc:spChg>
        <pc:picChg chg="del">
          <ac:chgData name="Helmi Koivumäki" userId="4e76e616-fb46-4415-9615-dbc8dafbdeab" providerId="ADAL" clId="{86D014A1-EDA0-4C8C-9F9B-D1D49D84AF86}" dt="2024-11-25T05:45:45.963" v="363" actId="478"/>
          <ac:picMkLst>
            <pc:docMk/>
            <pc:sldMk cId="1431196553" sldId="259"/>
            <ac:picMk id="6" creationId="{00000000-0000-0000-0000-000000000000}"/>
          </ac:picMkLst>
        </pc:picChg>
        <pc:picChg chg="add mod">
          <ac:chgData name="Helmi Koivumäki" userId="4e76e616-fb46-4415-9615-dbc8dafbdeab" providerId="ADAL" clId="{86D014A1-EDA0-4C8C-9F9B-D1D49D84AF86}" dt="2024-11-25T05:46:00.797" v="370" actId="1076"/>
          <ac:picMkLst>
            <pc:docMk/>
            <pc:sldMk cId="1431196553" sldId="259"/>
            <ac:picMk id="2050" creationId="{365A0B24-4462-F36B-A7FA-FA1284856F88}"/>
          </ac:picMkLst>
        </pc:picChg>
      </pc:sldChg>
      <pc:sldChg chg="addSp delSp modSp mod modAnim">
        <pc:chgData name="Helmi Koivumäki" userId="4e76e616-fb46-4415-9615-dbc8dafbdeab" providerId="ADAL" clId="{86D014A1-EDA0-4C8C-9F9B-D1D49D84AF86}" dt="2024-11-28T16:39:21.486" v="1327"/>
        <pc:sldMkLst>
          <pc:docMk/>
          <pc:sldMk cId="939668007" sldId="260"/>
        </pc:sldMkLst>
        <pc:spChg chg="mod">
          <ac:chgData name="Helmi Koivumäki" userId="4e76e616-fb46-4415-9615-dbc8dafbdeab" providerId="ADAL" clId="{86D014A1-EDA0-4C8C-9F9B-D1D49D84AF86}" dt="2024-11-25T08:29:48.950" v="1009" actId="1076"/>
          <ac:spMkLst>
            <pc:docMk/>
            <pc:sldMk cId="939668007" sldId="260"/>
            <ac:spMk id="2" creationId="{00000000-0000-0000-0000-000000000000}"/>
          </ac:spMkLst>
        </pc:spChg>
        <pc:spChg chg="mod">
          <ac:chgData name="Helmi Koivumäki" userId="4e76e616-fb46-4415-9615-dbc8dafbdeab" providerId="ADAL" clId="{86D014A1-EDA0-4C8C-9F9B-D1D49D84AF86}" dt="2024-11-28T16:38:35.618" v="1323" actId="20577"/>
          <ac:spMkLst>
            <pc:docMk/>
            <pc:sldMk cId="939668007" sldId="260"/>
            <ac:spMk id="3" creationId="{00000000-0000-0000-0000-000000000000}"/>
          </ac:spMkLst>
        </pc:spChg>
        <pc:spChg chg="add mod ord">
          <ac:chgData name="Helmi Koivumäki" userId="4e76e616-fb46-4415-9615-dbc8dafbdeab" providerId="ADAL" clId="{86D014A1-EDA0-4C8C-9F9B-D1D49D84AF86}" dt="2024-11-25T07:15:49.273" v="645" actId="167"/>
          <ac:spMkLst>
            <pc:docMk/>
            <pc:sldMk cId="939668007" sldId="260"/>
            <ac:spMk id="4" creationId="{1D460B4B-1F69-2F24-4B51-B1D4F6A73F25}"/>
          </ac:spMkLst>
        </pc:spChg>
        <pc:picChg chg="add del mod">
          <ac:chgData name="Helmi Koivumäki" userId="4e76e616-fb46-4415-9615-dbc8dafbdeab" providerId="ADAL" clId="{86D014A1-EDA0-4C8C-9F9B-D1D49D84AF86}" dt="2024-11-25T06:52:45.822" v="563" actId="478"/>
          <ac:picMkLst>
            <pc:docMk/>
            <pc:sldMk cId="939668007" sldId="260"/>
            <ac:picMk id="6146" creationId="{CF7B6FA0-06AF-09D6-6FA7-F8994E0BF280}"/>
          </ac:picMkLst>
        </pc:picChg>
      </pc:sldChg>
      <pc:sldChg chg="addSp modSp mod">
        <pc:chgData name="Helmi Koivumäki" userId="4e76e616-fb46-4415-9615-dbc8dafbdeab" providerId="ADAL" clId="{86D014A1-EDA0-4C8C-9F9B-D1D49D84AF86}" dt="2024-11-25T08:31:29.518" v="1022" actId="207"/>
        <pc:sldMkLst>
          <pc:docMk/>
          <pc:sldMk cId="749377009" sldId="261"/>
        </pc:sldMkLst>
        <pc:spChg chg="add mod ord">
          <ac:chgData name="Helmi Koivumäki" userId="4e76e616-fb46-4415-9615-dbc8dafbdeab" providerId="ADAL" clId="{86D014A1-EDA0-4C8C-9F9B-D1D49D84AF86}" dt="2024-11-25T05:53:42.636" v="400" actId="167"/>
          <ac:spMkLst>
            <pc:docMk/>
            <pc:sldMk cId="749377009" sldId="261"/>
            <ac:spMk id="3" creationId="{2CA1E15A-DDBF-F6ED-D9E8-1C700BA21C0D}"/>
          </ac:spMkLst>
        </pc:spChg>
        <pc:spChg chg="mod">
          <ac:chgData name="Helmi Koivumäki" userId="4e76e616-fb46-4415-9615-dbc8dafbdeab" providerId="ADAL" clId="{86D014A1-EDA0-4C8C-9F9B-D1D49D84AF86}" dt="2024-11-25T08:31:29.518" v="1022" actId="207"/>
          <ac:spMkLst>
            <pc:docMk/>
            <pc:sldMk cId="749377009" sldId="261"/>
            <ac:spMk id="5" creationId="{00000000-0000-0000-0000-000000000000}"/>
          </ac:spMkLst>
        </pc:spChg>
      </pc:sldChg>
      <pc:sldChg chg="addSp modSp mod">
        <pc:chgData name="Helmi Koivumäki" userId="4e76e616-fb46-4415-9615-dbc8dafbdeab" providerId="ADAL" clId="{86D014A1-EDA0-4C8C-9F9B-D1D49D84AF86}" dt="2024-11-25T08:32:54.240" v="1046" actId="115"/>
        <pc:sldMkLst>
          <pc:docMk/>
          <pc:sldMk cId="2365364348" sldId="262"/>
        </pc:sldMkLst>
        <pc:spChg chg="add mod ord">
          <ac:chgData name="Helmi Koivumäki" userId="4e76e616-fb46-4415-9615-dbc8dafbdeab" providerId="ADAL" clId="{86D014A1-EDA0-4C8C-9F9B-D1D49D84AF86}" dt="2024-11-25T05:53:28.066" v="397" actId="167"/>
          <ac:spMkLst>
            <pc:docMk/>
            <pc:sldMk cId="2365364348" sldId="262"/>
            <ac:spMk id="3" creationId="{31041073-0048-8A82-CA30-E2797A8FC82A}"/>
          </ac:spMkLst>
        </pc:spChg>
        <pc:spChg chg="mod">
          <ac:chgData name="Helmi Koivumäki" userId="4e76e616-fb46-4415-9615-dbc8dafbdeab" providerId="ADAL" clId="{86D014A1-EDA0-4C8C-9F9B-D1D49D84AF86}" dt="2024-11-25T08:32:54.240" v="1046" actId="115"/>
          <ac:spMkLst>
            <pc:docMk/>
            <pc:sldMk cId="2365364348" sldId="262"/>
            <ac:spMk id="5" creationId="{00000000-0000-0000-0000-000000000000}"/>
          </ac:spMkLst>
        </pc:spChg>
      </pc:sldChg>
      <pc:sldChg chg="addSp delSp modSp mod">
        <pc:chgData name="Helmi Koivumäki" userId="4e76e616-fb46-4415-9615-dbc8dafbdeab" providerId="ADAL" clId="{86D014A1-EDA0-4C8C-9F9B-D1D49D84AF86}" dt="2024-11-25T08:28:46.892" v="1008" actId="207"/>
        <pc:sldMkLst>
          <pc:docMk/>
          <pc:sldMk cId="2723300447" sldId="268"/>
        </pc:sldMkLst>
        <pc:spChg chg="mod">
          <ac:chgData name="Helmi Koivumäki" userId="4e76e616-fb46-4415-9615-dbc8dafbdeab" providerId="ADAL" clId="{86D014A1-EDA0-4C8C-9F9B-D1D49D84AF86}" dt="2024-11-25T05:33:43.483" v="118" actId="1076"/>
          <ac:spMkLst>
            <pc:docMk/>
            <pc:sldMk cId="2723300447" sldId="268"/>
            <ac:spMk id="2" creationId="{00000000-0000-0000-0000-000000000000}"/>
          </ac:spMkLst>
        </pc:spChg>
        <pc:spChg chg="mod">
          <ac:chgData name="Helmi Koivumäki" userId="4e76e616-fb46-4415-9615-dbc8dafbdeab" providerId="ADAL" clId="{86D014A1-EDA0-4C8C-9F9B-D1D49D84AF86}" dt="2024-11-25T08:28:46.892" v="1008" actId="207"/>
          <ac:spMkLst>
            <pc:docMk/>
            <pc:sldMk cId="2723300447" sldId="268"/>
            <ac:spMk id="3" creationId="{00000000-0000-0000-0000-000000000000}"/>
          </ac:spMkLst>
        </pc:spChg>
        <pc:spChg chg="mod">
          <ac:chgData name="Helmi Koivumäki" userId="4e76e616-fb46-4415-9615-dbc8dafbdeab" providerId="ADAL" clId="{86D014A1-EDA0-4C8C-9F9B-D1D49D84AF86}" dt="2024-11-25T05:32:12.202" v="115" actId="1076"/>
          <ac:spMkLst>
            <pc:docMk/>
            <pc:sldMk cId="2723300447" sldId="268"/>
            <ac:spMk id="5" creationId="{00000000-0000-0000-0000-000000000000}"/>
          </ac:spMkLst>
        </pc:spChg>
        <pc:spChg chg="mod">
          <ac:chgData name="Helmi Koivumäki" userId="4e76e616-fb46-4415-9615-dbc8dafbdeab" providerId="ADAL" clId="{86D014A1-EDA0-4C8C-9F9B-D1D49D84AF86}" dt="2024-11-25T08:28:28.763" v="1005" actId="1076"/>
          <ac:spMkLst>
            <pc:docMk/>
            <pc:sldMk cId="2723300447" sldId="268"/>
            <ac:spMk id="6" creationId="{00000000-0000-0000-0000-000000000000}"/>
          </ac:spMkLst>
        </pc:spChg>
        <pc:spChg chg="add mod ord">
          <ac:chgData name="Helmi Koivumäki" userId="4e76e616-fb46-4415-9615-dbc8dafbdeab" providerId="ADAL" clId="{86D014A1-EDA0-4C8C-9F9B-D1D49D84AF86}" dt="2024-11-25T05:21:14.493" v="5" actId="167"/>
          <ac:spMkLst>
            <pc:docMk/>
            <pc:sldMk cId="2723300447" sldId="268"/>
            <ac:spMk id="8" creationId="{E8EEF6AA-C76B-979E-B4B9-46118BBC0A1B}"/>
          </ac:spMkLst>
        </pc:spChg>
        <pc:picChg chg="del mod">
          <ac:chgData name="Helmi Koivumäki" userId="4e76e616-fb46-4415-9615-dbc8dafbdeab" providerId="ADAL" clId="{86D014A1-EDA0-4C8C-9F9B-D1D49D84AF86}" dt="2024-11-25T05:33:50.947" v="121" actId="478"/>
          <ac:picMkLst>
            <pc:docMk/>
            <pc:sldMk cId="2723300447" sldId="268"/>
            <ac:picMk id="7" creationId="{82EBD1B5-37E7-D76C-045A-2AA10421F320}"/>
          </ac:picMkLst>
        </pc:picChg>
        <pc:picChg chg="add mod">
          <ac:chgData name="Helmi Koivumäki" userId="4e76e616-fb46-4415-9615-dbc8dafbdeab" providerId="ADAL" clId="{86D014A1-EDA0-4C8C-9F9B-D1D49D84AF86}" dt="2024-11-25T05:32:12.202" v="115" actId="1076"/>
          <ac:picMkLst>
            <pc:docMk/>
            <pc:sldMk cId="2723300447" sldId="268"/>
            <ac:picMk id="1026" creationId="{B5A56A67-F0D3-D8ED-CF7D-15E41954CEA7}"/>
          </ac:picMkLst>
        </pc:picChg>
        <pc:picChg chg="add mod">
          <ac:chgData name="Helmi Koivumäki" userId="4e76e616-fb46-4415-9615-dbc8dafbdeab" providerId="ADAL" clId="{86D014A1-EDA0-4C8C-9F9B-D1D49D84AF86}" dt="2024-11-25T05:33:43.483" v="118" actId="1076"/>
          <ac:picMkLst>
            <pc:docMk/>
            <pc:sldMk cId="2723300447" sldId="268"/>
            <ac:picMk id="1028" creationId="{F4E0AB25-D4E9-37D0-2D00-0BA840695080}"/>
          </ac:picMkLst>
        </pc:picChg>
        <pc:picChg chg="add mod">
          <ac:chgData name="Helmi Koivumäki" userId="4e76e616-fb46-4415-9615-dbc8dafbdeab" providerId="ADAL" clId="{86D014A1-EDA0-4C8C-9F9B-D1D49D84AF86}" dt="2024-11-25T05:34:09.844" v="127" actId="1076"/>
          <ac:picMkLst>
            <pc:docMk/>
            <pc:sldMk cId="2723300447" sldId="268"/>
            <ac:picMk id="1030" creationId="{E4B42FE7-79C7-3AF9-8CE9-869060BB55C6}"/>
          </ac:picMkLst>
        </pc:picChg>
      </pc:sldChg>
      <pc:sldChg chg="addSp modSp mod">
        <pc:chgData name="Helmi Koivumäki" userId="4e76e616-fb46-4415-9615-dbc8dafbdeab" providerId="ADAL" clId="{86D014A1-EDA0-4C8C-9F9B-D1D49D84AF86}" dt="2024-11-25T08:30:08.944" v="1013" actId="1076"/>
        <pc:sldMkLst>
          <pc:docMk/>
          <pc:sldMk cId="1239384011" sldId="270"/>
        </pc:sldMkLst>
        <pc:spChg chg="mod">
          <ac:chgData name="Helmi Koivumäki" userId="4e76e616-fb46-4415-9615-dbc8dafbdeab" providerId="ADAL" clId="{86D014A1-EDA0-4C8C-9F9B-D1D49D84AF86}" dt="2024-11-25T07:16:14.354" v="646" actId="113"/>
          <ac:spMkLst>
            <pc:docMk/>
            <pc:sldMk cId="1239384011" sldId="270"/>
            <ac:spMk id="2" creationId="{7E5B2664-9CBE-CB8F-B1BF-09CD18026A14}"/>
          </ac:spMkLst>
        </pc:spChg>
        <pc:spChg chg="add mod">
          <ac:chgData name="Helmi Koivumäki" userId="4e76e616-fb46-4415-9615-dbc8dafbdeab" providerId="ADAL" clId="{86D014A1-EDA0-4C8C-9F9B-D1D49D84AF86}" dt="2024-11-25T07:23:57.289" v="659"/>
          <ac:spMkLst>
            <pc:docMk/>
            <pc:sldMk cId="1239384011" sldId="270"/>
            <ac:spMk id="4" creationId="{D80A5AE2-847F-E802-CD0D-D6ED30748800}"/>
          </ac:spMkLst>
        </pc:spChg>
        <pc:spChg chg="mod">
          <ac:chgData name="Helmi Koivumäki" userId="4e76e616-fb46-4415-9615-dbc8dafbdeab" providerId="ADAL" clId="{86D014A1-EDA0-4C8C-9F9B-D1D49D84AF86}" dt="2024-11-25T08:30:04.293" v="1012" actId="1076"/>
          <ac:spMkLst>
            <pc:docMk/>
            <pc:sldMk cId="1239384011" sldId="270"/>
            <ac:spMk id="5" creationId="{B4430325-27E4-25C0-63D2-4DD89AC0E9B1}"/>
          </ac:spMkLst>
        </pc:spChg>
        <pc:spChg chg="add mod">
          <ac:chgData name="Helmi Koivumäki" userId="4e76e616-fb46-4415-9615-dbc8dafbdeab" providerId="ADAL" clId="{86D014A1-EDA0-4C8C-9F9B-D1D49D84AF86}" dt="2024-11-25T08:30:01.553" v="1011" actId="1076"/>
          <ac:spMkLst>
            <pc:docMk/>
            <pc:sldMk cId="1239384011" sldId="270"/>
            <ac:spMk id="7" creationId="{34BFDEBA-549A-083C-3158-2575F2873142}"/>
          </ac:spMkLst>
        </pc:spChg>
        <pc:picChg chg="add mod">
          <ac:chgData name="Helmi Koivumäki" userId="4e76e616-fb46-4415-9615-dbc8dafbdeab" providerId="ADAL" clId="{86D014A1-EDA0-4C8C-9F9B-D1D49D84AF86}" dt="2024-11-25T08:30:08.944" v="1013" actId="1076"/>
          <ac:picMkLst>
            <pc:docMk/>
            <pc:sldMk cId="1239384011" sldId="270"/>
            <ac:picMk id="8194" creationId="{2DB2100F-0358-C06E-7B7C-642BEBED9F09}"/>
          </ac:picMkLst>
        </pc:picChg>
      </pc:sldChg>
      <pc:sldChg chg="addSp delSp modSp mod modAnim modNotesTx">
        <pc:chgData name="Helmi Koivumäki" userId="4e76e616-fb46-4415-9615-dbc8dafbdeab" providerId="ADAL" clId="{86D014A1-EDA0-4C8C-9F9B-D1D49D84AF86}" dt="2024-11-28T16:50:45.622" v="1786" actId="20577"/>
        <pc:sldMkLst>
          <pc:docMk/>
          <pc:sldMk cId="1033620062" sldId="271"/>
        </pc:sldMkLst>
        <pc:spChg chg="mod">
          <ac:chgData name="Helmi Koivumäki" userId="4e76e616-fb46-4415-9615-dbc8dafbdeab" providerId="ADAL" clId="{86D014A1-EDA0-4C8C-9F9B-D1D49D84AF86}" dt="2024-11-25T06:09:45.576" v="437" actId="1076"/>
          <ac:spMkLst>
            <pc:docMk/>
            <pc:sldMk cId="1033620062" sldId="271"/>
            <ac:spMk id="2" creationId="{A2E2BA18-2706-5C79-1AC0-4034752DE5C0}"/>
          </ac:spMkLst>
        </pc:spChg>
        <pc:spChg chg="add mod ord">
          <ac:chgData name="Helmi Koivumäki" userId="4e76e616-fb46-4415-9615-dbc8dafbdeab" providerId="ADAL" clId="{86D014A1-EDA0-4C8C-9F9B-D1D49D84AF86}" dt="2024-11-25T06:06:05.341" v="427" actId="167"/>
          <ac:spMkLst>
            <pc:docMk/>
            <pc:sldMk cId="1033620062" sldId="271"/>
            <ac:spMk id="4" creationId="{EA1F93AE-A08A-F657-6B6A-2D5D4AF7D7CC}"/>
          </ac:spMkLst>
        </pc:spChg>
        <pc:spChg chg="mod">
          <ac:chgData name="Helmi Koivumäki" userId="4e76e616-fb46-4415-9615-dbc8dafbdeab" providerId="ADAL" clId="{86D014A1-EDA0-4C8C-9F9B-D1D49D84AF86}" dt="2024-11-28T16:50:45.622" v="1786" actId="20577"/>
          <ac:spMkLst>
            <pc:docMk/>
            <pc:sldMk cId="1033620062" sldId="271"/>
            <ac:spMk id="5" creationId="{A200FE28-123A-6BB6-C634-965BDDFD829B}"/>
          </ac:spMkLst>
        </pc:spChg>
        <pc:spChg chg="del">
          <ac:chgData name="Helmi Koivumäki" userId="4e76e616-fb46-4415-9615-dbc8dafbdeab" providerId="ADAL" clId="{86D014A1-EDA0-4C8C-9F9B-D1D49D84AF86}" dt="2024-11-25T06:09:22.653" v="432" actId="478"/>
          <ac:spMkLst>
            <pc:docMk/>
            <pc:sldMk cId="1033620062" sldId="271"/>
            <ac:spMk id="7" creationId="{C1B3EE94-5211-1AC4-0475-5A941B6A631D}"/>
          </ac:spMkLst>
        </pc:spChg>
        <pc:picChg chg="del">
          <ac:chgData name="Helmi Koivumäki" userId="4e76e616-fb46-4415-9615-dbc8dafbdeab" providerId="ADAL" clId="{86D014A1-EDA0-4C8C-9F9B-D1D49D84AF86}" dt="2024-11-25T06:07:14.896" v="428" actId="478"/>
          <ac:picMkLst>
            <pc:docMk/>
            <pc:sldMk cId="1033620062" sldId="271"/>
            <ac:picMk id="6" creationId="{8383F704-BD99-D8C7-68CB-B7C05AD15925}"/>
          </ac:picMkLst>
        </pc:picChg>
        <pc:picChg chg="add mod">
          <ac:chgData name="Helmi Koivumäki" userId="4e76e616-fb46-4415-9615-dbc8dafbdeab" providerId="ADAL" clId="{86D014A1-EDA0-4C8C-9F9B-D1D49D84AF86}" dt="2024-11-25T06:15:56.864" v="443" actId="1076"/>
          <ac:picMkLst>
            <pc:docMk/>
            <pc:sldMk cId="1033620062" sldId="271"/>
            <ac:picMk id="3074" creationId="{78EC1F0F-84E1-397A-C940-29142C278850}"/>
          </ac:picMkLst>
        </pc:picChg>
        <pc:picChg chg="add mod">
          <ac:chgData name="Helmi Koivumäki" userId="4e76e616-fb46-4415-9615-dbc8dafbdeab" providerId="ADAL" clId="{86D014A1-EDA0-4C8C-9F9B-D1D49D84AF86}" dt="2024-11-25T06:16:00.846" v="444" actId="1076"/>
          <ac:picMkLst>
            <pc:docMk/>
            <pc:sldMk cId="1033620062" sldId="271"/>
            <ac:picMk id="3076" creationId="{5FCA8CC8-B1C9-4C72-1FAE-1B34774A2399}"/>
          </ac:picMkLst>
        </pc:picChg>
      </pc:sldChg>
      <pc:sldChg chg="addSp delSp modSp mod">
        <pc:chgData name="Helmi Koivumäki" userId="4e76e616-fb46-4415-9615-dbc8dafbdeab" providerId="ADAL" clId="{86D014A1-EDA0-4C8C-9F9B-D1D49D84AF86}" dt="2024-11-25T07:40:49.741" v="733" actId="1076"/>
        <pc:sldMkLst>
          <pc:docMk/>
          <pc:sldMk cId="1317381456" sldId="272"/>
        </pc:sldMkLst>
        <pc:spChg chg="add mod ord">
          <ac:chgData name="Helmi Koivumäki" userId="4e76e616-fb46-4415-9615-dbc8dafbdeab" providerId="ADAL" clId="{86D014A1-EDA0-4C8C-9F9B-D1D49D84AF86}" dt="2024-11-25T07:39:58.315" v="719" actId="167"/>
          <ac:spMkLst>
            <pc:docMk/>
            <pc:sldMk cId="1317381456" sldId="272"/>
            <ac:spMk id="4" creationId="{7BE3AE68-0A62-40DD-F1EF-B032A09BAF86}"/>
          </ac:spMkLst>
        </pc:spChg>
        <pc:spChg chg="mod">
          <ac:chgData name="Helmi Koivumäki" userId="4e76e616-fb46-4415-9615-dbc8dafbdeab" providerId="ADAL" clId="{86D014A1-EDA0-4C8C-9F9B-D1D49D84AF86}" dt="2024-11-25T07:40:49.741" v="733" actId="1076"/>
          <ac:spMkLst>
            <pc:docMk/>
            <pc:sldMk cId="1317381456" sldId="272"/>
            <ac:spMk id="6" creationId="{53CF8642-A272-2A67-B67B-1832B9DD524B}"/>
          </ac:spMkLst>
        </pc:spChg>
        <pc:spChg chg="del">
          <ac:chgData name="Helmi Koivumäki" userId="4e76e616-fb46-4415-9615-dbc8dafbdeab" providerId="ADAL" clId="{86D014A1-EDA0-4C8C-9F9B-D1D49D84AF86}" dt="2024-11-25T07:40:14.269" v="720" actId="478"/>
          <ac:spMkLst>
            <pc:docMk/>
            <pc:sldMk cId="1317381456" sldId="272"/>
            <ac:spMk id="8" creationId="{0B8FC95C-32ED-EA6D-1144-B711BA585AC8}"/>
          </ac:spMkLst>
        </pc:spChg>
      </pc:sldChg>
      <pc:sldChg chg="addSp delSp modSp mod setBg setClrOvrMap">
        <pc:chgData name="Helmi Koivumäki" userId="4e76e616-fb46-4415-9615-dbc8dafbdeab" providerId="ADAL" clId="{86D014A1-EDA0-4C8C-9F9B-D1D49D84AF86}" dt="2024-11-28T16:55:50.645" v="1869" actId="20577"/>
        <pc:sldMkLst>
          <pc:docMk/>
          <pc:sldMk cId="2203926699" sldId="274"/>
        </pc:sldMkLst>
        <pc:spChg chg="mod">
          <ac:chgData name="Helmi Koivumäki" userId="4e76e616-fb46-4415-9615-dbc8dafbdeab" providerId="ADAL" clId="{86D014A1-EDA0-4C8C-9F9B-D1D49D84AF86}" dt="2024-11-25T08:35:07.760" v="1053" actId="26606"/>
          <ac:spMkLst>
            <pc:docMk/>
            <pc:sldMk cId="2203926699" sldId="274"/>
            <ac:spMk id="2" creationId="{89E56E7A-0129-CF3B-1718-54A2831471BC}"/>
          </ac:spMkLst>
        </pc:spChg>
        <pc:spChg chg="mod ord">
          <ac:chgData name="Helmi Koivumäki" userId="4e76e616-fb46-4415-9615-dbc8dafbdeab" providerId="ADAL" clId="{86D014A1-EDA0-4C8C-9F9B-D1D49D84AF86}" dt="2024-11-25T08:35:07.760" v="1053" actId="26606"/>
          <ac:spMkLst>
            <pc:docMk/>
            <pc:sldMk cId="2203926699" sldId="274"/>
            <ac:spMk id="3" creationId="{83E2DD2B-E46D-21D4-0261-D5341126F79B}"/>
          </ac:spMkLst>
        </pc:spChg>
        <pc:spChg chg="mod">
          <ac:chgData name="Helmi Koivumäki" userId="4e76e616-fb46-4415-9615-dbc8dafbdeab" providerId="ADAL" clId="{86D014A1-EDA0-4C8C-9F9B-D1D49D84AF86}" dt="2024-11-28T16:55:50.645" v="1869" actId="20577"/>
          <ac:spMkLst>
            <pc:docMk/>
            <pc:sldMk cId="2203926699" sldId="274"/>
            <ac:spMk id="4" creationId="{FC1EF839-94CC-88C3-398D-3C01C1095364}"/>
          </ac:spMkLst>
        </pc:spChg>
        <pc:spChg chg="del">
          <ac:chgData name="Helmi Koivumäki" userId="4e76e616-fb46-4415-9615-dbc8dafbdeab" providerId="ADAL" clId="{86D014A1-EDA0-4C8C-9F9B-D1D49D84AF86}" dt="2024-11-25T08:34:48.888" v="1050" actId="478"/>
          <ac:spMkLst>
            <pc:docMk/>
            <pc:sldMk cId="2203926699" sldId="274"/>
            <ac:spMk id="5" creationId="{2F9F5EEF-030A-916E-3948-473F4F0103F2}"/>
          </ac:spMkLst>
        </pc:spChg>
        <pc:spChg chg="add">
          <ac:chgData name="Helmi Koivumäki" userId="4e76e616-fb46-4415-9615-dbc8dafbdeab" providerId="ADAL" clId="{86D014A1-EDA0-4C8C-9F9B-D1D49D84AF86}" dt="2024-11-25T08:35:07.760" v="1053" actId="26606"/>
          <ac:spMkLst>
            <pc:docMk/>
            <pc:sldMk cId="2203926699" sldId="274"/>
            <ac:spMk id="9223" creationId="{600B5AE2-C5CC-499C-8F2D-249888BE22C2}"/>
          </ac:spMkLst>
        </pc:spChg>
        <pc:spChg chg="add">
          <ac:chgData name="Helmi Koivumäki" userId="4e76e616-fb46-4415-9615-dbc8dafbdeab" providerId="ADAL" clId="{86D014A1-EDA0-4C8C-9F9B-D1D49D84AF86}" dt="2024-11-25T08:35:07.760" v="1053" actId="26606"/>
          <ac:spMkLst>
            <pc:docMk/>
            <pc:sldMk cId="2203926699" sldId="274"/>
            <ac:spMk id="9225" creationId="{BA7A3698-B350-40E5-8475-9BCC41A089FC}"/>
          </ac:spMkLst>
        </pc:spChg>
        <pc:spChg chg="add">
          <ac:chgData name="Helmi Koivumäki" userId="4e76e616-fb46-4415-9615-dbc8dafbdeab" providerId="ADAL" clId="{86D014A1-EDA0-4C8C-9F9B-D1D49D84AF86}" dt="2024-11-25T08:35:07.760" v="1053" actId="26606"/>
          <ac:spMkLst>
            <pc:docMk/>
            <pc:sldMk cId="2203926699" sldId="274"/>
            <ac:spMk id="9231" creationId="{C609E9FA-BDDE-45C4-8F5E-974D4208D2EA}"/>
          </ac:spMkLst>
        </pc:spChg>
        <pc:spChg chg="add">
          <ac:chgData name="Helmi Koivumäki" userId="4e76e616-fb46-4415-9615-dbc8dafbdeab" providerId="ADAL" clId="{86D014A1-EDA0-4C8C-9F9B-D1D49D84AF86}" dt="2024-11-25T08:35:07.760" v="1053" actId="26606"/>
          <ac:spMkLst>
            <pc:docMk/>
            <pc:sldMk cId="2203926699" sldId="274"/>
            <ac:spMk id="9233" creationId="{7737E529-E43B-4948-B3C4-7F6B806FCCFD}"/>
          </ac:spMkLst>
        </pc:spChg>
        <pc:picChg chg="add mod ord">
          <ac:chgData name="Helmi Koivumäki" userId="4e76e616-fb46-4415-9615-dbc8dafbdeab" providerId="ADAL" clId="{86D014A1-EDA0-4C8C-9F9B-D1D49D84AF86}" dt="2024-11-25T08:35:07.760" v="1053" actId="26606"/>
          <ac:picMkLst>
            <pc:docMk/>
            <pc:sldMk cId="2203926699" sldId="274"/>
            <ac:picMk id="9218" creationId="{A0149359-6D9D-AE74-3072-AA4D9AD779E3}"/>
          </ac:picMkLst>
        </pc:picChg>
        <pc:picChg chg="add">
          <ac:chgData name="Helmi Koivumäki" userId="4e76e616-fb46-4415-9615-dbc8dafbdeab" providerId="ADAL" clId="{86D014A1-EDA0-4C8C-9F9B-D1D49D84AF86}" dt="2024-11-25T08:34:55.036" v="1052"/>
          <ac:picMkLst>
            <pc:docMk/>
            <pc:sldMk cId="2203926699" sldId="274"/>
            <ac:picMk id="9220" creationId="{5B49A34E-8371-AA1F-F3A3-612008E6883D}"/>
          </ac:picMkLst>
        </pc:picChg>
        <pc:cxnChg chg="add">
          <ac:chgData name="Helmi Koivumäki" userId="4e76e616-fb46-4415-9615-dbc8dafbdeab" providerId="ADAL" clId="{86D014A1-EDA0-4C8C-9F9B-D1D49D84AF86}" dt="2024-11-25T08:35:07.760" v="1053" actId="26606"/>
          <ac:cxnSpMkLst>
            <pc:docMk/>
            <pc:sldMk cId="2203926699" sldId="274"/>
            <ac:cxnSpMk id="9227" creationId="{0AC655C7-EC94-4BE6-84C8-2F9EFBBB2789}"/>
          </ac:cxnSpMkLst>
        </pc:cxnChg>
        <pc:cxnChg chg="add">
          <ac:chgData name="Helmi Koivumäki" userId="4e76e616-fb46-4415-9615-dbc8dafbdeab" providerId="ADAL" clId="{86D014A1-EDA0-4C8C-9F9B-D1D49D84AF86}" dt="2024-11-25T08:35:07.760" v="1053" actId="26606"/>
          <ac:cxnSpMkLst>
            <pc:docMk/>
            <pc:sldMk cId="2203926699" sldId="274"/>
            <ac:cxnSpMk id="9229" creationId="{45549E29-E797-4A00-B030-3AB01640CFDC}"/>
          </ac:cxnSpMkLst>
        </pc:cxnChg>
      </pc:sldChg>
      <pc:sldChg chg="new del">
        <pc:chgData name="Helmi Koivumäki" userId="4e76e616-fb46-4415-9615-dbc8dafbdeab" providerId="ADAL" clId="{86D014A1-EDA0-4C8C-9F9B-D1D49D84AF86}" dt="2024-11-25T06:53:03.819" v="566" actId="47"/>
        <pc:sldMkLst>
          <pc:docMk/>
          <pc:sldMk cId="2319933498" sldId="275"/>
        </pc:sldMkLst>
      </pc:sldChg>
      <pc:sldChg chg="addSp modSp new mod modAnim modNotesTx">
        <pc:chgData name="Helmi Koivumäki" userId="4e76e616-fb46-4415-9615-dbc8dafbdeab" providerId="ADAL" clId="{86D014A1-EDA0-4C8C-9F9B-D1D49D84AF86}" dt="2024-11-28T16:40:08.787" v="1353" actId="20577"/>
        <pc:sldMkLst>
          <pc:docMk/>
          <pc:sldMk cId="1476010431" sldId="276"/>
        </pc:sldMkLst>
        <pc:picChg chg="add mod">
          <ac:chgData name="Helmi Koivumäki" userId="4e76e616-fb46-4415-9615-dbc8dafbdeab" providerId="ADAL" clId="{86D014A1-EDA0-4C8C-9F9B-D1D49D84AF86}" dt="2024-11-25T07:13:04.889" v="582" actId="1076"/>
          <ac:picMkLst>
            <pc:docMk/>
            <pc:sldMk cId="1476010431" sldId="276"/>
            <ac:picMk id="4" creationId="{850743DB-BA44-8552-D630-5A3FE7C20850}"/>
          </ac:picMkLst>
        </pc:picChg>
        <pc:picChg chg="add mod">
          <ac:chgData name="Helmi Koivumäki" userId="4e76e616-fb46-4415-9615-dbc8dafbdeab" providerId="ADAL" clId="{86D014A1-EDA0-4C8C-9F9B-D1D49D84AF86}" dt="2024-11-25T07:07:04.211" v="573" actId="1076"/>
          <ac:picMkLst>
            <pc:docMk/>
            <pc:sldMk cId="1476010431" sldId="276"/>
            <ac:picMk id="7170" creationId="{17D4C162-F18D-93B1-E5B3-542409AA521D}"/>
          </ac:picMkLst>
        </pc:picChg>
        <pc:picChg chg="add mod">
          <ac:chgData name="Helmi Koivumäki" userId="4e76e616-fb46-4415-9615-dbc8dafbdeab" providerId="ADAL" clId="{86D014A1-EDA0-4C8C-9F9B-D1D49D84AF86}" dt="2024-11-25T07:13:11.893" v="584" actId="1076"/>
          <ac:picMkLst>
            <pc:docMk/>
            <pc:sldMk cId="1476010431" sldId="276"/>
            <ac:picMk id="7172" creationId="{4F75D286-5465-2460-D10F-8D34A9BD3E82}"/>
          </ac:picMkLst>
        </pc:picChg>
      </pc:sldChg>
      <pc:sldChg chg="addSp delSp modSp new mod modAnim">
        <pc:chgData name="Helmi Koivumäki" userId="4e76e616-fb46-4415-9615-dbc8dafbdeab" providerId="ADAL" clId="{86D014A1-EDA0-4C8C-9F9B-D1D49D84AF86}" dt="2024-11-29T07:12:58.129" v="1916" actId="1076"/>
        <pc:sldMkLst>
          <pc:docMk/>
          <pc:sldMk cId="2479229964" sldId="277"/>
        </pc:sldMkLst>
        <pc:spChg chg="add del">
          <ac:chgData name="Helmi Koivumäki" userId="4e76e616-fb46-4415-9615-dbc8dafbdeab" providerId="ADAL" clId="{86D014A1-EDA0-4C8C-9F9B-D1D49D84AF86}" dt="2024-11-25T08:02:13.112" v="736" actId="22"/>
          <ac:spMkLst>
            <pc:docMk/>
            <pc:sldMk cId="2479229964" sldId="277"/>
            <ac:spMk id="4" creationId="{9413D448-CDC4-42BF-3400-3764B9E38BC3}"/>
          </ac:spMkLst>
        </pc:spChg>
        <pc:spChg chg="add del mod">
          <ac:chgData name="Helmi Koivumäki" userId="4e76e616-fb46-4415-9615-dbc8dafbdeab" providerId="ADAL" clId="{86D014A1-EDA0-4C8C-9F9B-D1D49D84AF86}" dt="2024-11-25T08:07:04.739" v="748" actId="478"/>
          <ac:spMkLst>
            <pc:docMk/>
            <pc:sldMk cId="2479229964" sldId="277"/>
            <ac:spMk id="6" creationId="{498E7E62-1A29-2010-72EA-1F9E6CAD2784}"/>
          </ac:spMkLst>
        </pc:spChg>
        <pc:spChg chg="add mod">
          <ac:chgData name="Helmi Koivumäki" userId="4e76e616-fb46-4415-9615-dbc8dafbdeab" providerId="ADAL" clId="{86D014A1-EDA0-4C8C-9F9B-D1D49D84AF86}" dt="2024-11-25T08:08:02.838" v="787" actId="113"/>
          <ac:spMkLst>
            <pc:docMk/>
            <pc:sldMk cId="2479229964" sldId="277"/>
            <ac:spMk id="8" creationId="{34ECE738-F3D8-8F37-9D02-F51B79C2B872}"/>
          </ac:spMkLst>
        </pc:spChg>
        <pc:spChg chg="add mod">
          <ac:chgData name="Helmi Koivumäki" userId="4e76e616-fb46-4415-9615-dbc8dafbdeab" providerId="ADAL" clId="{86D014A1-EDA0-4C8C-9F9B-D1D49D84AF86}" dt="2024-11-25T08:18:39.972" v="836" actId="1076"/>
          <ac:spMkLst>
            <pc:docMk/>
            <pc:sldMk cId="2479229964" sldId="277"/>
            <ac:spMk id="10" creationId="{5DCD9370-A65F-AD92-424A-56CE6B5F7C7C}"/>
          </ac:spMkLst>
        </pc:spChg>
        <pc:spChg chg="add mod">
          <ac:chgData name="Helmi Koivumäki" userId="4e76e616-fb46-4415-9615-dbc8dafbdeab" providerId="ADAL" clId="{86D014A1-EDA0-4C8C-9F9B-D1D49D84AF86}" dt="2024-11-25T08:18:47.646" v="838" actId="1076"/>
          <ac:spMkLst>
            <pc:docMk/>
            <pc:sldMk cId="2479229964" sldId="277"/>
            <ac:spMk id="11" creationId="{F6FEC7E8-443C-C810-A9E0-D2A862D0EBC4}"/>
          </ac:spMkLst>
        </pc:spChg>
        <pc:picChg chg="add mod">
          <ac:chgData name="Helmi Koivumäki" userId="4e76e616-fb46-4415-9615-dbc8dafbdeab" providerId="ADAL" clId="{86D014A1-EDA0-4C8C-9F9B-D1D49D84AF86}" dt="2024-11-29T07:12:58.129" v="1916" actId="1076"/>
          <ac:picMkLst>
            <pc:docMk/>
            <pc:sldMk cId="2479229964" sldId="277"/>
            <ac:picMk id="7" creationId="{66B8D13E-BC21-C665-8B6C-316CBBCC290F}"/>
          </ac:picMkLst>
        </pc:picChg>
      </pc:sldChg>
      <pc:sldChg chg="addSp delSp modSp new mod">
        <pc:chgData name="Helmi Koivumäki" userId="4e76e616-fb46-4415-9615-dbc8dafbdeab" providerId="ADAL" clId="{86D014A1-EDA0-4C8C-9F9B-D1D49D84AF86}" dt="2024-11-25T08:27:13.776" v="949" actId="1076"/>
        <pc:sldMkLst>
          <pc:docMk/>
          <pc:sldMk cId="475160136" sldId="278"/>
        </pc:sldMkLst>
        <pc:spChg chg="add del mod">
          <ac:chgData name="Helmi Koivumäki" userId="4e76e616-fb46-4415-9615-dbc8dafbdeab" providerId="ADAL" clId="{86D014A1-EDA0-4C8C-9F9B-D1D49D84AF86}" dt="2024-11-25T08:18:25.288" v="831" actId="21"/>
          <ac:spMkLst>
            <pc:docMk/>
            <pc:sldMk cId="475160136" sldId="278"/>
            <ac:spMk id="3" creationId="{F6FEC7E8-443C-C810-A9E0-D2A862D0EBC4}"/>
          </ac:spMkLst>
        </pc:spChg>
        <pc:spChg chg="add mod">
          <ac:chgData name="Helmi Koivumäki" userId="4e76e616-fb46-4415-9615-dbc8dafbdeab" providerId="ADAL" clId="{86D014A1-EDA0-4C8C-9F9B-D1D49D84AF86}" dt="2024-11-25T08:26:43.833" v="947" actId="1076"/>
          <ac:spMkLst>
            <pc:docMk/>
            <pc:sldMk cId="475160136" sldId="278"/>
            <ac:spMk id="4" creationId="{1D1A99B4-BF44-55FE-1C10-90944A341694}"/>
          </ac:spMkLst>
        </pc:spChg>
        <pc:spChg chg="add mod">
          <ac:chgData name="Helmi Koivumäki" userId="4e76e616-fb46-4415-9615-dbc8dafbdeab" providerId="ADAL" clId="{86D014A1-EDA0-4C8C-9F9B-D1D49D84AF86}" dt="2024-11-25T08:27:13.776" v="949" actId="1076"/>
          <ac:spMkLst>
            <pc:docMk/>
            <pc:sldMk cId="475160136" sldId="278"/>
            <ac:spMk id="6" creationId="{8A0351C0-7D8D-CC2A-ABAA-4C5306E676EE}"/>
          </ac:spMkLst>
        </pc:spChg>
        <pc:picChg chg="add mod">
          <ac:chgData name="Helmi Koivumäki" userId="4e76e616-fb46-4415-9615-dbc8dafbdeab" providerId="ADAL" clId="{86D014A1-EDA0-4C8C-9F9B-D1D49D84AF86}" dt="2024-11-25T08:27:10.717" v="948" actId="1076"/>
          <ac:picMkLst>
            <pc:docMk/>
            <pc:sldMk cId="475160136" sldId="278"/>
            <ac:picMk id="8" creationId="{D23D4C59-DC3B-332D-E647-DE24210E358C}"/>
          </ac:picMkLst>
        </pc:picChg>
      </pc:sldChg>
      <pc:sldChg chg="addSp delSp modSp new mod modAnim">
        <pc:chgData name="Helmi Koivumäki" userId="4e76e616-fb46-4415-9615-dbc8dafbdeab" providerId="ADAL" clId="{86D014A1-EDA0-4C8C-9F9B-D1D49D84AF86}" dt="2024-11-28T17:18:13.186" v="1915"/>
        <pc:sldMkLst>
          <pc:docMk/>
          <pc:sldMk cId="1680095225" sldId="279"/>
        </pc:sldMkLst>
        <pc:spChg chg="mod">
          <ac:chgData name="Helmi Koivumäki" userId="4e76e616-fb46-4415-9615-dbc8dafbdeab" providerId="ADAL" clId="{86D014A1-EDA0-4C8C-9F9B-D1D49D84AF86}" dt="2024-11-28T17:16:45.481" v="1909" actId="113"/>
          <ac:spMkLst>
            <pc:docMk/>
            <pc:sldMk cId="1680095225" sldId="279"/>
            <ac:spMk id="2" creationId="{6FD86BB0-C53F-417D-912D-24CFB50540EC}"/>
          </ac:spMkLst>
        </pc:spChg>
        <pc:spChg chg="add del mod">
          <ac:chgData name="Helmi Koivumäki" userId="4e76e616-fb46-4415-9615-dbc8dafbdeab" providerId="ADAL" clId="{86D014A1-EDA0-4C8C-9F9B-D1D49D84AF86}" dt="2024-11-28T17:13:18.765" v="1908"/>
          <ac:spMkLst>
            <pc:docMk/>
            <pc:sldMk cId="1680095225" sldId="279"/>
            <ac:spMk id="4" creationId="{E8CEBA26-CEDF-7944-6BC1-B5A98F40BE67}"/>
          </ac:spMkLst>
        </pc:spChg>
        <pc:picChg chg="add mod">
          <ac:chgData name="Helmi Koivumäki" userId="4e76e616-fb46-4415-9615-dbc8dafbdeab" providerId="ADAL" clId="{86D014A1-EDA0-4C8C-9F9B-D1D49D84AF86}" dt="2024-11-28T17:13:18.007" v="1906" actId="1076"/>
          <ac:picMkLst>
            <pc:docMk/>
            <pc:sldMk cId="1680095225" sldId="279"/>
            <ac:picMk id="6" creationId="{599CEAED-CCAF-C98E-2FF8-864E8948D3A4}"/>
          </ac:picMkLst>
        </pc:picChg>
        <pc:picChg chg="add mod">
          <ac:chgData name="Helmi Koivumäki" userId="4e76e616-fb46-4415-9615-dbc8dafbdeab" providerId="ADAL" clId="{86D014A1-EDA0-4C8C-9F9B-D1D49D84AF86}" dt="2024-11-28T17:18:04.391" v="1914" actId="14100"/>
          <ac:picMkLst>
            <pc:docMk/>
            <pc:sldMk cId="1680095225" sldId="279"/>
            <ac:picMk id="8" creationId="{839C4A4D-3865-C1AB-CE05-764BC9CC5F2B}"/>
          </ac:picMkLst>
        </pc:picChg>
      </pc:sldChg>
      <pc:sldChg chg="addSp delSp modSp new del modAnim">
        <pc:chgData name="Helmi Koivumäki" userId="4e76e616-fb46-4415-9615-dbc8dafbdeab" providerId="ADAL" clId="{86D014A1-EDA0-4C8C-9F9B-D1D49D84AF86}" dt="2024-11-28T16:33:28.916" v="1249" actId="47"/>
        <pc:sldMkLst>
          <pc:docMk/>
          <pc:sldMk cId="2379302310" sldId="279"/>
        </pc:sldMkLst>
        <pc:picChg chg="add mod">
          <ac:chgData name="Helmi Koivumäki" userId="4e76e616-fb46-4415-9615-dbc8dafbdeab" providerId="ADAL" clId="{86D014A1-EDA0-4C8C-9F9B-D1D49D84AF86}" dt="2024-11-28T16:30:52.663" v="1235" actId="1076"/>
          <ac:picMkLst>
            <pc:docMk/>
            <pc:sldMk cId="2379302310" sldId="279"/>
            <ac:picMk id="4" creationId="{04AF45CA-E99A-4D21-A7C3-03B80DC2CA0D}"/>
          </ac:picMkLst>
        </pc:picChg>
        <pc:picChg chg="add del mod">
          <ac:chgData name="Helmi Koivumäki" userId="4e76e616-fb46-4415-9615-dbc8dafbdeab" providerId="ADAL" clId="{86D014A1-EDA0-4C8C-9F9B-D1D49D84AF86}" dt="2024-11-28T16:33:09.421" v="1248" actId="478"/>
          <ac:picMkLst>
            <pc:docMk/>
            <pc:sldMk cId="2379302310" sldId="279"/>
            <ac:picMk id="1026" creationId="{F23AC641-B086-9AC5-C9E7-C1112E7D49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C3298-C9C0-4BA2-9752-CD0803126EC4}" type="datetimeFigureOut">
              <a:rPr lang="fi-FI" smtClean="0"/>
              <a:pPr/>
              <a:t>3.12.2025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63E01-9EFF-45AC-AD75-86354F11B72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997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Martti Lutherin 95 teesiä Wittenbergin kirkon oveen 1517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63E01-9EFF-45AC-AD75-86354F11B72A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57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Kuvaaja oli siirtänyt pöllönpoikasen metsästä aukealle kuvattavaksi.</a:t>
            </a:r>
          </a:p>
          <a:p>
            <a:r>
              <a:rPr lang="fi-FI"/>
              <a:t>https://www.is.fi/kotimaa/art-2000005721973.html (taustaa)</a:t>
            </a:r>
          </a:p>
          <a:p>
            <a:r>
              <a:rPr lang="fi-FI"/>
              <a:t>Vietnamin sota.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63E01-9EFF-45AC-AD75-86354F11B72A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541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63E01-9EFF-45AC-AD75-86354F11B72A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827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63E01-9EFF-45AC-AD75-86354F11B72A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3999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Kontekstilla on vaikutusta: Vastustetaanko avohakkuuta metsänomistajille tarkoitetussa lehdessä, Aamulehden mielipidepalstalla (laaja lukijakunta, paljon erilaisia lukijoita ja siten mielipiteitä), vai luonnonsuojeluliiton lehdessä?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63E01-9EFF-45AC-AD75-86354F11B72A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35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https://www.youtube.com/watch?v=ktxlGccmSjY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63E01-9EFF-45AC-AD75-86354F11B72A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4933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8886C-744B-43E4-9C30-231B92A40FB0}" type="datetime1">
              <a:rPr lang="fi-FI" smtClean="0"/>
              <a:t>3.12.2025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Toivakka,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3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14F1A-8360-42A2-B35B-C446F6F244A0}" type="datetime1">
              <a:rPr lang="fi-FI" smtClean="0"/>
              <a:t>3.12.2025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Toivakka,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974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46B4-016D-42A1-8C2C-0AFE07681B0F}" type="datetime1">
              <a:rPr lang="fi-FI" smtClean="0"/>
              <a:t>3.12.2025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Toivakka,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906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26F7-68DA-4B4F-A19C-1739F3AFD211}" type="datetime1">
              <a:rPr lang="fi-FI" smtClean="0"/>
              <a:t>3.12.2025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Toivakka,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90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A6539-E4F0-4DCC-9006-FC6F665158B7}" type="datetime1">
              <a:rPr lang="fi-FI" smtClean="0"/>
              <a:t>3.12.2025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Toivakka,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08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FABCD-BE27-482D-9344-05E51A16265D}" type="datetime1">
              <a:rPr lang="fi-FI" smtClean="0"/>
              <a:t>3.12.2025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Toivakka,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18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278FD-2D58-4F02-8EFC-871BABD9F071}" type="datetime1">
              <a:rPr lang="fi-FI" smtClean="0"/>
              <a:t>3.12.2025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Toivakka,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4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E1A8-B85A-44A5-B53D-0C48D0834654}" type="datetime1">
              <a:rPr lang="fi-FI" smtClean="0"/>
              <a:t>3.12.2025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Toivakka,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954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8B79-9560-429A-9C19-86C4EEC651FE}" type="datetime1">
              <a:rPr lang="fi-FI" smtClean="0"/>
              <a:t>3.12.2025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Sari Toivakka, 2012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58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4D15C62-1086-4902-B75B-DA5744FB47FB}" type="datetime1">
              <a:rPr lang="fi-FI" smtClean="0"/>
              <a:t>3.12.2025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Sari Toivakka,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5709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E0C34-1582-4921-84E1-21A76880A5ED}" type="datetime1">
              <a:rPr lang="fi-FI" smtClean="0"/>
              <a:t>3.12.2025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Sari Toivakka,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628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C114DA-51F9-4AA1-A7D5-AF61DB03CF08}" type="datetime1">
              <a:rPr lang="fi-FI" smtClean="0"/>
              <a:t>3.12.2025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Sari Toivakka,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C69930-5E9E-4CFF-86CF-821EB9DC4017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83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ateriaalit.otava.fi/web/state-jurdcnjqgiydmiq/6110d3dffb8a047b0329e786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7szVns9l0wI?feature=oembed" TargetMode="External"/><Relationship Id="rId4" Type="http://schemas.openxmlformats.org/officeDocument/2006/relationships/hyperlink" Target="https://www.tiktok.com/@makipellonville/video/743781605403173200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txlGccmSjY?feature=oembed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yle.fi/aihe/artikkeli/2017/02/28/vesitatko-keskustelun-surkeilla-vaitteilla-nain-tunnistat-laiskan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4195" y="291783"/>
            <a:ext cx="8352928" cy="1470025"/>
          </a:xfrm>
        </p:spPr>
        <p:txBody>
          <a:bodyPr>
            <a:normAutofit/>
          </a:bodyPr>
          <a:lstStyle/>
          <a:p>
            <a:r>
              <a:rPr lang="fi-FI" sz="5400" b="1" dirty="0"/>
              <a:t>Argumentoinnin jalo taito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24195" y="1844824"/>
            <a:ext cx="7828325" cy="1752600"/>
          </a:xfrm>
        </p:spPr>
        <p:txBody>
          <a:bodyPr>
            <a:normAutofit/>
          </a:bodyPr>
          <a:lstStyle/>
          <a:p>
            <a:r>
              <a:rPr lang="fi-FI" sz="4000" dirty="0"/>
              <a:t>Perustele – älä hikeenny!</a:t>
            </a:r>
          </a:p>
        </p:txBody>
      </p:sp>
      <p:pic>
        <p:nvPicPr>
          <p:cNvPr id="1026" name="Picture 2" descr="http://www.edu.helsinki.fi/malu/kirjasto/yto/vaittely/vaitt1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3609427" cy="35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33F1E0F-AD25-4D74-A1A3-D59A62E06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63DC-3D49-4D94-8C89-00EF8D5611EC}" type="datetime1">
              <a:rPr lang="fi-FI" smtClean="0"/>
              <a:t>3.12.2025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DA636B3-08F9-6431-6AC6-9969C78E8608}"/>
              </a:ext>
            </a:extLst>
          </p:cNvPr>
          <p:cNvSpPr txBox="1"/>
          <p:nvPr/>
        </p:nvSpPr>
        <p:spPr>
          <a:xfrm>
            <a:off x="5684516" y="5336528"/>
            <a:ext cx="3384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Särmä digikirja (LOPS21) (otava.fi)</a:t>
            </a:r>
            <a:endParaRPr lang="fi-FI" dirty="0"/>
          </a:p>
          <a:p>
            <a:r>
              <a:rPr lang="fi-FI" dirty="0"/>
              <a:t>Luku 9</a:t>
            </a:r>
          </a:p>
          <a:p>
            <a:r>
              <a:rPr lang="fi-FI" dirty="0"/>
              <a:t>Särmä 5, luku 3</a:t>
            </a:r>
          </a:p>
        </p:txBody>
      </p:sp>
    </p:spTree>
    <p:extLst>
      <p:ext uri="{BB962C8B-B14F-4D97-AF65-F5344CB8AC3E}">
        <p14:creationId xmlns:p14="http://schemas.microsoft.com/office/powerpoint/2010/main" val="317743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2CA1E15A-DDBF-F6ED-D9E8-1C700BA21C0D}"/>
              </a:ext>
            </a:extLst>
          </p:cNvPr>
          <p:cNvSpPr/>
          <p:nvPr/>
        </p:nvSpPr>
        <p:spPr>
          <a:xfrm>
            <a:off x="159291" y="1379209"/>
            <a:ext cx="8373149" cy="59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99864" y="-44156"/>
            <a:ext cx="7467600" cy="1143000"/>
          </a:xfrm>
        </p:spPr>
        <p:txBody>
          <a:bodyPr>
            <a:normAutofit/>
          </a:bodyPr>
          <a:lstStyle/>
          <a:p>
            <a:r>
              <a:rPr lang="fi-FI" dirty="0"/>
              <a:t>Esimerkkejä argumentoinnista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536109" y="908720"/>
            <a:ext cx="8448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Teesi eli pääväite: </a:t>
            </a:r>
            <a:r>
              <a:rPr lang="fi-FI" sz="2000" b="1" dirty="0">
                <a:solidFill>
                  <a:srgbClr val="FF0000"/>
                </a:solidFill>
              </a:rPr>
              <a:t>Lappi on kiinnostava lomakohde!</a:t>
            </a:r>
          </a:p>
          <a:p>
            <a:endParaRPr lang="fi-FI" sz="2000" b="1" dirty="0"/>
          </a:p>
          <a:p>
            <a:r>
              <a:rPr lang="fi-FI" sz="2000" b="1"/>
              <a:t>Argumentteja:</a:t>
            </a:r>
            <a:endParaRPr lang="fi-FI" sz="2000" b="1" dirty="0"/>
          </a:p>
          <a:p>
            <a:r>
              <a:rPr lang="fi-FI" sz="2000" b="1" dirty="0"/>
              <a:t>fakta</a:t>
            </a:r>
            <a:br>
              <a:rPr lang="fi-FI" sz="2000" dirty="0"/>
            </a:br>
            <a:r>
              <a:rPr lang="fi-FI" sz="2000" dirty="0"/>
              <a:t>Ulkomaalaiset ovat </a:t>
            </a:r>
            <a:r>
              <a:rPr lang="fi-FI" sz="2000" u="sng" dirty="0"/>
              <a:t>jo vuosia </a:t>
            </a:r>
            <a:r>
              <a:rPr lang="fi-FI" sz="2000" dirty="0"/>
              <a:t>kansoittaneet Lapin. Siellä yöpyy </a:t>
            </a:r>
            <a:r>
              <a:rPr lang="fi-FI" sz="2000" u="sng" dirty="0"/>
              <a:t>vuosittain noin 2 miljoonaa</a:t>
            </a:r>
            <a:r>
              <a:rPr lang="fi-FI" sz="2000" dirty="0"/>
              <a:t> turistia.</a:t>
            </a:r>
          </a:p>
          <a:p>
            <a:endParaRPr lang="fi-FI" sz="2000" dirty="0"/>
          </a:p>
          <a:p>
            <a:r>
              <a:rPr lang="fi-FI" sz="2000" b="1" dirty="0"/>
              <a:t>auktoriteetti </a:t>
            </a:r>
            <a:br>
              <a:rPr lang="fi-FI" sz="2000" dirty="0"/>
            </a:br>
            <a:r>
              <a:rPr lang="fi-FI" sz="2000" dirty="0"/>
              <a:t>Varakkaat </a:t>
            </a:r>
            <a:r>
              <a:rPr lang="fi-FI" sz="2000" u="sng" dirty="0"/>
              <a:t>viihdetähdet</a:t>
            </a:r>
            <a:r>
              <a:rPr lang="fi-FI" sz="2000" dirty="0"/>
              <a:t> matkustavat mielellään Rovaniemelle. </a:t>
            </a:r>
            <a:r>
              <a:rPr lang="fi-FI" sz="2000" u="sng" dirty="0"/>
              <a:t>Megatähti</a:t>
            </a:r>
            <a:r>
              <a:rPr lang="fi-FI" sz="2000" dirty="0"/>
              <a:t> </a:t>
            </a:r>
            <a:r>
              <a:rPr lang="fi-FI" sz="2000" dirty="0" err="1"/>
              <a:t>Shakiran</a:t>
            </a:r>
            <a:r>
              <a:rPr lang="fi-FI" sz="2000" dirty="0"/>
              <a:t> Lappi-päivitykset näki lähes 55 miljoona seuraajaa.</a:t>
            </a:r>
          </a:p>
          <a:p>
            <a:endParaRPr lang="fi-FI" sz="2000" dirty="0"/>
          </a:p>
          <a:p>
            <a:r>
              <a:rPr lang="fi-FI" sz="2000" b="1" dirty="0"/>
              <a:t>oma asiantuntemus, kokemus </a:t>
            </a:r>
            <a:br>
              <a:rPr lang="fi-FI" sz="2000" dirty="0"/>
            </a:br>
            <a:r>
              <a:rPr lang="fi-FI" sz="2000" u="sng" dirty="0"/>
              <a:t>Olen ollut useita kertoja </a:t>
            </a:r>
            <a:r>
              <a:rPr lang="fi-FI" sz="2000"/>
              <a:t>laskettelemassa Levillä, </a:t>
            </a:r>
            <a:r>
              <a:rPr lang="fi-FI" sz="2000" dirty="0"/>
              <a:t>ja voin suositella sitä kaikille.</a:t>
            </a:r>
          </a:p>
          <a:p>
            <a:r>
              <a:rPr lang="fi-FI" sz="2000" dirty="0"/>
              <a:t> </a:t>
            </a:r>
          </a:p>
          <a:p>
            <a:r>
              <a:rPr lang="fi-FI" sz="2000" b="1" dirty="0"/>
              <a:t>arvot </a:t>
            </a:r>
          </a:p>
          <a:p>
            <a:r>
              <a:rPr lang="fi-FI" sz="2000" dirty="0"/>
              <a:t>Lappi on meille </a:t>
            </a:r>
            <a:r>
              <a:rPr lang="fi-FI" sz="2000" u="sng" dirty="0"/>
              <a:t>suomalaisille</a:t>
            </a:r>
            <a:r>
              <a:rPr lang="fi-FI" sz="2000" dirty="0"/>
              <a:t> ainutlaatuisen luonnonkaunis ja siksi </a:t>
            </a:r>
            <a:r>
              <a:rPr lang="fi-FI" sz="2000" u="sng" dirty="0"/>
              <a:t>tärkeä</a:t>
            </a:r>
            <a:r>
              <a:rPr lang="fi-FI" sz="2000" dirty="0"/>
              <a:t> ja monipuolinen alue.</a:t>
            </a:r>
            <a:r>
              <a:rPr lang="fi-FI" sz="2400" dirty="0"/>
              <a:t> 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BB27128-9DEB-4C70-B474-C6F1FF28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3ED6E-ACDD-4E8D-BBBB-C1D9C4708276}" type="datetime1">
              <a:rPr lang="fi-FI" smtClean="0"/>
              <a:t>3.12.2025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377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31041073-0048-8A82-CA30-E2797A8FC82A}"/>
              </a:ext>
            </a:extLst>
          </p:cNvPr>
          <p:cNvSpPr/>
          <p:nvPr/>
        </p:nvSpPr>
        <p:spPr>
          <a:xfrm>
            <a:off x="159291" y="1379209"/>
            <a:ext cx="8373149" cy="59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r>
              <a:rPr lang="fi-FI" dirty="0"/>
              <a:t>Esimerkkejä argumentoinnista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532614" y="1412776"/>
            <a:ext cx="78871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/>
              <a:t>seuraukset: edut (ja haitat)</a:t>
            </a:r>
            <a:br>
              <a:rPr lang="fi-FI" sz="2000" dirty="0"/>
            </a:br>
            <a:r>
              <a:rPr lang="fi-FI" sz="2000" dirty="0"/>
              <a:t>Lappiin matkustava </a:t>
            </a:r>
            <a:r>
              <a:rPr lang="fi-FI" sz="2000" u="sng" dirty="0"/>
              <a:t>voi nähdä</a:t>
            </a:r>
            <a:r>
              <a:rPr lang="fi-FI" sz="2000" dirty="0"/>
              <a:t> joulupukin ja kokea jään eksotiikkaa. Lisäksi kotimaan matkailu </a:t>
            </a:r>
            <a:r>
              <a:rPr lang="fi-FI" sz="2000" u="sng" dirty="0"/>
              <a:t>jättää </a:t>
            </a:r>
            <a:r>
              <a:rPr lang="fi-FI" sz="2000" u="sng"/>
              <a:t>rahat Suomeen </a:t>
            </a:r>
            <a:r>
              <a:rPr lang="fi-FI" sz="2000"/>
              <a:t>meidän </a:t>
            </a:r>
            <a:r>
              <a:rPr lang="fi-FI" sz="2000" dirty="0"/>
              <a:t>kaikkien hyödyksi. </a:t>
            </a:r>
          </a:p>
          <a:p>
            <a:endParaRPr lang="fi-FI" sz="2000" dirty="0"/>
          </a:p>
          <a:p>
            <a:r>
              <a:rPr lang="fi-FI" sz="2000" b="1" dirty="0"/>
              <a:t>vastaava asia tai ilmiö: analogia </a:t>
            </a:r>
            <a:br>
              <a:rPr lang="fi-FI" sz="2000" dirty="0"/>
            </a:br>
            <a:r>
              <a:rPr lang="fi-FI" sz="2000" dirty="0"/>
              <a:t>Lapissa voi kokea yhtä eksoottisia asioita </a:t>
            </a:r>
            <a:r>
              <a:rPr lang="fi-FI" sz="2000" u="sng" dirty="0"/>
              <a:t>kuin</a:t>
            </a:r>
            <a:r>
              <a:rPr lang="fi-FI" sz="2000" dirty="0"/>
              <a:t> Itävallassa. </a:t>
            </a:r>
            <a:br>
              <a:rPr lang="fi-FI" sz="2000"/>
            </a:br>
            <a:endParaRPr lang="fi-FI" sz="2000" b="1" dirty="0"/>
          </a:p>
          <a:p>
            <a:r>
              <a:rPr lang="fi-FI" sz="2000" b="1" dirty="0"/>
              <a:t>historia </a:t>
            </a:r>
            <a:br>
              <a:rPr lang="fi-FI" sz="2000" dirty="0"/>
            </a:br>
            <a:r>
              <a:rPr lang="fi-FI" sz="2000" dirty="0"/>
              <a:t>Meidän suvussa </a:t>
            </a:r>
            <a:r>
              <a:rPr lang="fi-FI" sz="2000" u="sng" dirty="0"/>
              <a:t>on tapana </a:t>
            </a:r>
            <a:r>
              <a:rPr lang="fi-FI" sz="2000" dirty="0"/>
              <a:t>matkustella Lapissa. Jo isoäidin perhe matkusti </a:t>
            </a:r>
            <a:r>
              <a:rPr lang="fi-FI" sz="2000" u="sng" dirty="0"/>
              <a:t>aina</a:t>
            </a:r>
            <a:r>
              <a:rPr lang="fi-FI" sz="2000" dirty="0"/>
              <a:t> jouluksi Inariin.  </a:t>
            </a:r>
          </a:p>
          <a:p>
            <a:endParaRPr lang="fi-FI" sz="2000" b="1" dirty="0"/>
          </a:p>
          <a:p>
            <a:r>
              <a:rPr lang="fi-FI" sz="2000" b="1" dirty="0"/>
              <a:t>tuoreus, ajankohtaisuus</a:t>
            </a:r>
            <a:br>
              <a:rPr lang="fi-FI" sz="2000" dirty="0"/>
            </a:br>
            <a:r>
              <a:rPr lang="fi-FI" sz="2000" dirty="0"/>
              <a:t>Lappi lumoaa joka vuosi uudella omaperäisellä tavallaan</a:t>
            </a:r>
            <a:r>
              <a:rPr lang="fi-FI" sz="2000"/>
              <a:t>. </a:t>
            </a:r>
            <a:r>
              <a:rPr lang="fi-FI" sz="2000" u="sng"/>
              <a:t>Tänä </a:t>
            </a:r>
            <a:r>
              <a:rPr lang="fi-FI" sz="2000" u="sng" dirty="0"/>
              <a:t>talvena </a:t>
            </a:r>
            <a:r>
              <a:rPr lang="fi-FI" sz="2000" dirty="0"/>
              <a:t>sinne odotetaan ennätyksellisen paljon turisteja </a:t>
            </a:r>
            <a:r>
              <a:rPr lang="fi-FI" sz="2000"/>
              <a:t>tutustumaan jääveistoksiin.  </a:t>
            </a:r>
            <a:endParaRPr lang="fi-FI" sz="2000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B862B53-ADE3-42FC-93EE-46AFF234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8532-5329-46FE-9BF0-5B333F0B2888}" type="datetime1">
              <a:rPr lang="fi-FI" smtClean="0"/>
              <a:t>3.12.2025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36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EA1F93AE-A08A-F657-6B6A-2D5D4AF7D7CC}"/>
              </a:ext>
            </a:extLst>
          </p:cNvPr>
          <p:cNvSpPr/>
          <p:nvPr/>
        </p:nvSpPr>
        <p:spPr>
          <a:xfrm>
            <a:off x="159291" y="1379209"/>
            <a:ext cx="8373149" cy="59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2E2BA18-2706-5C79-1AC0-4034752DE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78560"/>
            <a:ext cx="7543800" cy="900649"/>
          </a:xfrm>
        </p:spPr>
        <p:txBody>
          <a:bodyPr/>
          <a:lstStyle/>
          <a:p>
            <a:r>
              <a:rPr lang="fi-FI" dirty="0"/>
              <a:t>Taustaoletukset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8CEF608-194C-75EC-D3DC-FBE60E4F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E1A8-B85A-44A5-B53D-0C48D0834654}" type="datetime1">
              <a:rPr lang="fi-FI" smtClean="0"/>
              <a:t>3.12.2025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200FE28-123A-6BB6-C634-965BDDFD829B}"/>
              </a:ext>
            </a:extLst>
          </p:cNvPr>
          <p:cNvSpPr txBox="1"/>
          <p:nvPr/>
        </p:nvSpPr>
        <p:spPr>
          <a:xfrm>
            <a:off x="611560" y="1672503"/>
            <a:ext cx="761118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Väitteet ja perustelut sisältävät erilaisia</a:t>
            </a:r>
            <a:r>
              <a:rPr lang="fi-FI" b="1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 taustaoletuksia</a:t>
            </a:r>
            <a:r>
              <a:rPr lang="fi-FI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. Niillä</a:t>
            </a:r>
            <a:r>
              <a:rPr lang="fi-FI" b="1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tarkoitetaan </a:t>
            </a:r>
            <a:r>
              <a:rPr lang="fi-FI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sellaisia </a:t>
            </a:r>
            <a:r>
              <a:rPr lang="fi-FI" b="1" i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arvoja, mielipiteitä ja ideologioita</a:t>
            </a:r>
            <a:r>
              <a:rPr lang="fi-FI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fi-FI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joista tekstin vastaanottajan oletetaan olevan samaa mieltä. </a:t>
            </a:r>
          </a:p>
          <a:p>
            <a:endParaRPr lang="fi-FI" dirty="0">
              <a:solidFill>
                <a:srgbClr val="212121"/>
              </a:solidFill>
              <a:latin typeface="Source Sans Pro" panose="020B0503030403020204" pitchFamily="34" charset="0"/>
            </a:endParaRPr>
          </a:p>
          <a:p>
            <a:r>
              <a:rPr lang="fi-FI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Esimerkiksi väite ja perustelu </a:t>
            </a:r>
            <a:r>
              <a:rPr lang="fi-FI" b="0" i="1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Mökkeily on mukavaa, koska mökillä luonto on lähellä</a:t>
            </a:r>
            <a:r>
              <a:rPr lang="fi-FI" b="0" i="0" dirty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sisältää taustaoletuksen, että luonnon läheisyys on tavoiteltava asia. </a:t>
            </a:r>
          </a:p>
          <a:p>
            <a:endParaRPr lang="fi-FI" dirty="0">
              <a:solidFill>
                <a:srgbClr val="212121"/>
              </a:solidFill>
              <a:latin typeface="Source Sans Pro" panose="020B0503030403020204" pitchFamily="34" charset="0"/>
            </a:endParaRPr>
          </a:p>
          <a:p>
            <a:r>
              <a:rPr lang="fi-FI" dirty="0">
                <a:solidFill>
                  <a:srgbClr val="212121"/>
                </a:solidFill>
                <a:latin typeface="Source Sans Pro" panose="020B0503030403020204" pitchFamily="34" charset="0"/>
              </a:rPr>
              <a:t>Taustaoletuksiin ja argumentointityyliin </a:t>
            </a:r>
            <a:r>
              <a:rPr lang="fi-FI">
                <a:solidFill>
                  <a:srgbClr val="212121"/>
                </a:solidFill>
                <a:latin typeface="Source Sans Pro" panose="020B0503030403020204" pitchFamily="34" charset="0"/>
              </a:rPr>
              <a:t>yleensäkin </a:t>
            </a:r>
          </a:p>
          <a:p>
            <a:r>
              <a:rPr lang="fi-FI">
                <a:solidFill>
                  <a:srgbClr val="212121"/>
                </a:solidFill>
                <a:latin typeface="Source Sans Pro" panose="020B0503030403020204" pitchFamily="34" charset="0"/>
              </a:rPr>
              <a:t>vaikuttaa </a:t>
            </a:r>
            <a:r>
              <a:rPr lang="fi-FI" dirty="0">
                <a:solidFill>
                  <a:srgbClr val="212121"/>
                </a:solidFill>
                <a:latin typeface="Source Sans Pro" panose="020B0503030403020204" pitchFamily="34" charset="0"/>
              </a:rPr>
              <a:t>mm.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212121"/>
                </a:solidFill>
                <a:latin typeface="Source Sans Pro" panose="020B0503030403020204" pitchFamily="34" charset="0"/>
              </a:rPr>
              <a:t>Missä teksti julkaistaan? (konteksti)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212121"/>
                </a:solidFill>
                <a:latin typeface="Source Sans Pro" panose="020B0503030403020204" pitchFamily="34" charset="0"/>
              </a:rPr>
              <a:t>Mille kohderyhmälle teksti on tarkoitettu?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212121"/>
                </a:solidFill>
                <a:latin typeface="Source Sans Pro" panose="020B0503030403020204" pitchFamily="34" charset="0"/>
              </a:rPr>
              <a:t>Mikä on tekstin tavoite?</a:t>
            </a:r>
          </a:p>
          <a:p>
            <a:pPr marL="285750" indent="-285750">
              <a:buFontTx/>
              <a:buChar char="-"/>
            </a:pPr>
            <a:r>
              <a:rPr lang="fi-FI" dirty="0">
                <a:solidFill>
                  <a:srgbClr val="212121"/>
                </a:solidFill>
                <a:latin typeface="Source Sans Pro" panose="020B0503030403020204" pitchFamily="34" charset="0"/>
              </a:rPr>
              <a:t>Kuka on tekstin tekijä?</a:t>
            </a:r>
          </a:p>
        </p:txBody>
      </p:sp>
      <p:pic>
        <p:nvPicPr>
          <p:cNvPr id="3074" name="Picture 2" descr="Suomi 100: Mökkeily | Ajankohtaista | Turisti-info">
            <a:extLst>
              <a:ext uri="{FF2B5EF4-FFF2-40B4-BE49-F238E27FC236}">
                <a16:creationId xmlns:a16="http://schemas.microsoft.com/office/drawing/2014/main" id="{78EC1F0F-84E1-397A-C940-29142C278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92" y="4149080"/>
            <a:ext cx="2664296" cy="182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ksi avohakkuut historiaan- kampanja? Terveisiä valtion virkistysmetsistä  Pirkanmaalta">
            <a:extLst>
              <a:ext uri="{FF2B5EF4-FFF2-40B4-BE49-F238E27FC236}">
                <a16:creationId xmlns:a16="http://schemas.microsoft.com/office/drawing/2014/main" id="{5FCA8CC8-B1C9-4C72-1FAE-1B34774A2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728" y="3939294"/>
            <a:ext cx="2987824" cy="22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2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7BE3AE68-0A62-40DD-F1EF-B032A09BAF86}"/>
              </a:ext>
            </a:extLst>
          </p:cNvPr>
          <p:cNvSpPr/>
          <p:nvPr/>
        </p:nvSpPr>
        <p:spPr>
          <a:xfrm>
            <a:off x="159291" y="1379209"/>
            <a:ext cx="8373149" cy="59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8C6B896-CE3D-525B-CFCE-7779934E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1639"/>
            <a:ext cx="7543800" cy="838140"/>
          </a:xfrm>
        </p:spPr>
        <p:txBody>
          <a:bodyPr>
            <a:normAutofit fontScale="90000"/>
          </a:bodyPr>
          <a:lstStyle/>
          <a:p>
            <a:r>
              <a:rPr lang="fi-FI" dirty="0"/>
              <a:t>Heikkouksia argumentaatiossa?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4ADE01D-9ECF-8BEE-D44A-E776156D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E1A8-B85A-44A5-B53D-0C48D0834654}" type="datetime1">
              <a:rPr lang="fi-FI" smtClean="0"/>
              <a:t>3.12.2025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585A7C-17D0-0A98-22D2-3E5491B7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384" y="1052736"/>
            <a:ext cx="5272888" cy="527466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53CF8642-A272-2A67-B67B-1832B9DD524B}"/>
              </a:ext>
            </a:extLst>
          </p:cNvPr>
          <p:cNvSpPr txBox="1"/>
          <p:nvPr/>
        </p:nvSpPr>
        <p:spPr>
          <a:xfrm>
            <a:off x="256107" y="1029779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Luku 9 (s. 43)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381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F138920-CFEA-3C4E-F9B9-A85AAE46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8B79-9560-429A-9C19-86C4EEC651FE}" type="datetime1">
              <a:rPr lang="fi-FI" smtClean="0"/>
              <a:t>3.12.2025</a:t>
            </a:fld>
            <a:endParaRPr lang="fi-FI"/>
          </a:p>
        </p:txBody>
      </p:sp>
      <p:pic>
        <p:nvPicPr>
          <p:cNvPr id="7" name="Online-media 6" title="Varo whataboutismia, jos haluat keskustella hyvin 🗣️">
            <a:hlinkClick r:id="" action="ppaction://media"/>
            <a:extLst>
              <a:ext uri="{FF2B5EF4-FFF2-40B4-BE49-F238E27FC236}">
                <a16:creationId xmlns:a16="http://schemas.microsoft.com/office/drawing/2014/main" id="{66B8D13E-BC21-C665-8B6C-316CBBCC290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0265" y="518614"/>
            <a:ext cx="8794977" cy="4968552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34ECE738-F3D8-8F37-9D02-F51B79C2B872}"/>
              </a:ext>
            </a:extLst>
          </p:cNvPr>
          <p:cNvSpPr txBox="1"/>
          <p:nvPr/>
        </p:nvSpPr>
        <p:spPr>
          <a:xfrm>
            <a:off x="2195736" y="111547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Argumentaatiovirhe: </a:t>
            </a:r>
            <a:r>
              <a:rPr lang="fi-FI" b="1"/>
              <a:t>harhautus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5DCD9370-A65F-AD92-424A-56CE6B5F7C7C}"/>
              </a:ext>
            </a:extLst>
          </p:cNvPr>
          <p:cNvSpPr txBox="1"/>
          <p:nvPr/>
        </p:nvSpPr>
        <p:spPr>
          <a:xfrm>
            <a:off x="4307224" y="554173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4"/>
              </a:rPr>
              <a:t>https://www.tiktok.com/@makipellonville/video/7437816054031732001</a:t>
            </a:r>
            <a:endParaRPr lang="fi-FI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6FEC7E8-443C-C810-A9E0-D2A862D0EBC4}"/>
              </a:ext>
            </a:extLst>
          </p:cNvPr>
          <p:cNvSpPr txBox="1"/>
          <p:nvPr/>
        </p:nvSpPr>
        <p:spPr>
          <a:xfrm>
            <a:off x="1258616" y="5558565"/>
            <a:ext cx="34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Argumentaatiovirhe: </a:t>
            </a:r>
            <a:r>
              <a:rPr lang="fi-FI" b="1"/>
              <a:t>ihmistä vastaan hyökkääminen</a:t>
            </a:r>
          </a:p>
        </p:txBody>
      </p:sp>
    </p:spTree>
    <p:extLst>
      <p:ext uri="{BB962C8B-B14F-4D97-AF65-F5344CB8AC3E}">
        <p14:creationId xmlns:p14="http://schemas.microsoft.com/office/powerpoint/2010/main" val="247922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916C9DD-751C-4151-ED44-132C62C0C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8B79-9560-429A-9C19-86C4EEC651FE}" type="datetime1">
              <a:rPr lang="fi-FI" smtClean="0"/>
              <a:t>3.12.2025</a:t>
            </a:fld>
            <a:endParaRPr lang="fi-FI"/>
          </a:p>
        </p:txBody>
      </p:sp>
      <p:pic>
        <p:nvPicPr>
          <p:cNvPr id="5" name="Online-media 4" title="Ad Hominem Fallacy Example">
            <a:hlinkClick r:id="" action="ppaction://media"/>
            <a:extLst>
              <a:ext uri="{FF2B5EF4-FFF2-40B4-BE49-F238E27FC236}">
                <a16:creationId xmlns:a16="http://schemas.microsoft.com/office/drawing/2014/main" id="{56BBDA91-D6F1-F5CC-B91C-6DF56F5C6F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846137"/>
            <a:ext cx="9144000" cy="516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1691E6E-5CF2-89B6-D6F8-22157EE72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8B79-9560-429A-9C19-86C4EEC651FE}" type="datetime1">
              <a:rPr lang="fi-FI" smtClean="0"/>
              <a:t>3.12.2025</a:t>
            </a:fld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1D1A99B4-BF44-55FE-1C10-90944A341694}"/>
              </a:ext>
            </a:extLst>
          </p:cNvPr>
          <p:cNvSpPr txBox="1"/>
          <p:nvPr/>
        </p:nvSpPr>
        <p:spPr>
          <a:xfrm>
            <a:off x="323528" y="1988840"/>
            <a:ext cx="5040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/>
              <a:t>Argumentaatiovirhe: </a:t>
            </a:r>
          </a:p>
          <a:p>
            <a:r>
              <a:rPr lang="fi-FI" sz="2800" b="1"/>
              <a:t>1. yleistys</a:t>
            </a:r>
          </a:p>
          <a:p>
            <a:r>
              <a:rPr lang="fi-FI" sz="2800" b="1"/>
              <a:t>2. kaltevan pinnan argumentti</a:t>
            </a:r>
          </a:p>
          <a:p>
            <a:r>
              <a:rPr lang="fi-FI" sz="2800" b="1"/>
              <a:t>3. harhautus</a:t>
            </a:r>
          </a:p>
          <a:p>
            <a:r>
              <a:rPr lang="fi-FI" sz="2800" b="1"/>
              <a:t>4. mustavalkoisuus</a:t>
            </a:r>
          </a:p>
          <a:p>
            <a:r>
              <a:rPr lang="fi-FI" sz="2800" b="1"/>
              <a:t>5. yksittäistapaus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8A0351C0-7D8D-CC2A-ABAA-4C5306E676EE}"/>
              </a:ext>
            </a:extLst>
          </p:cNvPr>
          <p:cNvSpPr txBox="1"/>
          <p:nvPr/>
        </p:nvSpPr>
        <p:spPr>
          <a:xfrm>
            <a:off x="4562012" y="4113088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>
                <a:hlinkClick r:id="rId2"/>
              </a:rPr>
              <a:t>https://yle.fi/aihe/artikkeli/2017/02/28/vesitatko-keskustelun-surkeilla-vaitteilla-nain-tunnistat-laiskan</a:t>
            </a:r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D23D4C59-DC3B-332D-E647-DE24210E3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026" y="1648385"/>
            <a:ext cx="4104456" cy="232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16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cxnSp>
        <p:nvCxnSpPr>
          <p:cNvPr id="9227" name="Straight Connector 9226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Pin page">
            <a:extLst>
              <a:ext uri="{FF2B5EF4-FFF2-40B4-BE49-F238E27FC236}">
                <a16:creationId xmlns:a16="http://schemas.microsoft.com/office/drawing/2014/main" id="{A0149359-6D9D-AE74-3072-AA4D9AD77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29" name="Straight Connector 9228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89E56E7A-0129-CF3B-1718-54A283147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Keskeiset käsitteet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C1EF839-94CC-88C3-398D-3C01C1095364}"/>
              </a:ext>
            </a:extLst>
          </p:cNvPr>
          <p:cNvSpPr txBox="1"/>
          <p:nvPr/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/>
              <a:t>teesi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/>
              <a:t>argumentti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/>
              <a:t>vasta-argumentti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/>
              <a:t>järkiargumentti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/>
              <a:t>tunneargumentti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/>
              <a:t>taustaoletus, ideologia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/>
              <a:t>argumentaatiovirhe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/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/>
              <a:t>			</a:t>
            </a:r>
            <a:r>
              <a:rPr lang="en-US" sz="2400"/>
              <a:t>Selitä käsitteet parillesi!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/>
              <a:t>			Tehkää sitten tehtävät 1–3 (luku 3).</a:t>
            </a:r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3E2DD2B-E46D-21D4-0261-D5341126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2960" y="6459785"/>
            <a:ext cx="18542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9BA4E1A8-B85A-44A5-B53D-0C48D0834654}" type="datetime1">
              <a:rPr lang="en-US" sz="800"/>
              <a:pPr defTabSz="914400">
                <a:spcAft>
                  <a:spcPts val="600"/>
                </a:spcAft>
              </a:pPr>
              <a:t>12/3/2025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203926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D133C5-BD28-377A-520E-A7233B0B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04F6750-FB14-0454-0A33-BE689C7C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E1A8-B85A-44A5-B53D-0C48D0834654}" type="datetime1">
              <a:rPr lang="fi-FI" smtClean="0"/>
              <a:t>3.12.2025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4648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86BB0-C53F-417D-912D-24CFB505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/>
              <a:t>Väittely!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B177971-64AC-8AB4-010E-08C498C2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E1A8-B85A-44A5-B53D-0C48D0834654}" type="datetime1">
              <a:rPr lang="fi-FI" smtClean="0"/>
              <a:t>3.12.2025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99CEAED-CCAF-C98E-2FF8-864E8948D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1844824"/>
            <a:ext cx="5786130" cy="4123904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839C4A4D-3865-C1AB-CE05-764BC9CC5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3" y="1844824"/>
            <a:ext cx="8830901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0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03206C1-0DE1-20E6-2ED1-52B26E11E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8B79-9560-429A-9C19-86C4EEC651FE}" type="datetime1">
              <a:rPr lang="fi-FI" smtClean="0"/>
              <a:t>3.12.2025</a:t>
            </a:fld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647AFD96-F8F7-B9D8-DD8F-E4B28400F59F}"/>
              </a:ext>
            </a:extLst>
          </p:cNvPr>
          <p:cNvSpPr txBox="1"/>
          <p:nvPr/>
        </p:nvSpPr>
        <p:spPr>
          <a:xfrm>
            <a:off x="611560" y="1269231"/>
            <a:ext cx="367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Tarvitsen uuden puhelimen, koska - -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BA72EFF-89B1-5E48-BE14-80EA56D391F3}"/>
              </a:ext>
            </a:extLst>
          </p:cNvPr>
          <p:cNvSpPr txBox="1"/>
          <p:nvPr/>
        </p:nvSpPr>
        <p:spPr>
          <a:xfrm>
            <a:off x="1022045" y="2496692"/>
            <a:ext cx="3905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Musiikkia kannattaa kuunnella, koska - -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9C0C068-04E1-EFCA-5A60-AAA80F48023A}"/>
              </a:ext>
            </a:extLst>
          </p:cNvPr>
          <p:cNvSpPr txBox="1"/>
          <p:nvPr/>
        </p:nvSpPr>
        <p:spPr>
          <a:xfrm>
            <a:off x="2046967" y="547746"/>
            <a:ext cx="3177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Salilla kannattaa käydä, koska - -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CBDE1506-EB0A-0120-B8E3-29512B7379D5}"/>
              </a:ext>
            </a:extLst>
          </p:cNvPr>
          <p:cNvSpPr txBox="1"/>
          <p:nvPr/>
        </p:nvSpPr>
        <p:spPr>
          <a:xfrm>
            <a:off x="1750062" y="3325322"/>
            <a:ext cx="458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Lukiolaisen kannattaa tehdä kesätöitä, koska - -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C08E8048-CCEB-C763-EE9D-A37E961093B9}"/>
              </a:ext>
            </a:extLst>
          </p:cNvPr>
          <p:cNvSpPr txBox="1"/>
          <p:nvPr/>
        </p:nvSpPr>
        <p:spPr>
          <a:xfrm>
            <a:off x="2534134" y="1823229"/>
            <a:ext cx="407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Matkoilla käyminen on mukavaa, koska - -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F71E539-67F8-73E0-E6F0-C120F4E00A27}"/>
              </a:ext>
            </a:extLst>
          </p:cNvPr>
          <p:cNvSpPr txBox="1"/>
          <p:nvPr/>
        </p:nvSpPr>
        <p:spPr>
          <a:xfrm>
            <a:off x="2542590" y="4209822"/>
            <a:ext cx="477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Lukion jälkeen kannattaa pitää välivuosi, koska - -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6EDED3A-893C-12DC-F5C5-A1FC26069C21}"/>
              </a:ext>
            </a:extLst>
          </p:cNvPr>
          <p:cNvSpPr txBox="1"/>
          <p:nvPr/>
        </p:nvSpPr>
        <p:spPr>
          <a:xfrm>
            <a:off x="1355541" y="4957693"/>
            <a:ext cx="5254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Lukio kannattaa opiskella kolmessa vuodessa, koska - -</a:t>
            </a:r>
          </a:p>
        </p:txBody>
      </p:sp>
    </p:spTree>
    <p:extLst>
      <p:ext uri="{BB962C8B-B14F-4D97-AF65-F5344CB8AC3E}">
        <p14:creationId xmlns:p14="http://schemas.microsoft.com/office/powerpoint/2010/main" val="414006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2938F4-4EE1-7A14-5EFE-391AD22E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8B79-9560-429A-9C19-86C4EEC651FE}" type="datetime1">
              <a:rPr lang="fi-FI" smtClean="0"/>
              <a:t>3.12.2025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6E1A2B6-3DB5-E717-3190-31A49D292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36712"/>
            <a:ext cx="3189527" cy="429076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C0768A0-33A4-DAF8-2095-4B3D78CF6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420888"/>
            <a:ext cx="3041892" cy="249898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218B7686-562B-7FD2-7B86-534772D42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764" y="1340768"/>
            <a:ext cx="3031888" cy="387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3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8EEF6AA-C76B-979E-B4B9-46118BBC0A1B}"/>
              </a:ext>
            </a:extLst>
          </p:cNvPr>
          <p:cNvSpPr/>
          <p:nvPr/>
        </p:nvSpPr>
        <p:spPr>
          <a:xfrm>
            <a:off x="159291" y="1379209"/>
            <a:ext cx="8373149" cy="59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11489"/>
            <a:ext cx="8229600" cy="1143000"/>
          </a:xfrm>
        </p:spPr>
        <p:txBody>
          <a:bodyPr/>
          <a:lstStyle/>
          <a:p>
            <a:r>
              <a:rPr lang="fi-FI" b="1" dirty="0"/>
              <a:t>Pikaväittelyitä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821938" y="845921"/>
            <a:ext cx="499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/>
              <a:t>parin kanssa: toinen on </a:t>
            </a:r>
            <a:r>
              <a:rPr lang="fi-FI" b="1">
                <a:solidFill>
                  <a:srgbClr val="0070C0"/>
                </a:solidFill>
              </a:rPr>
              <a:t>puolesta</a:t>
            </a:r>
            <a:r>
              <a:rPr lang="fi-FI" b="1"/>
              <a:t> ja toinen </a:t>
            </a:r>
            <a:r>
              <a:rPr lang="fi-FI" b="1">
                <a:solidFill>
                  <a:srgbClr val="FF0000"/>
                </a:solidFill>
              </a:rPr>
              <a:t>vastaan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39833" y="1379209"/>
            <a:ext cx="4700741" cy="466127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i-FI" sz="2000" b="1"/>
              <a:t>1. </a:t>
            </a:r>
            <a:r>
              <a:rPr lang="fi-FI" sz="2000"/>
              <a:t>Koulupuvut </a:t>
            </a:r>
            <a:r>
              <a:rPr lang="fi-FI" sz="2000" dirty="0"/>
              <a:t>suomalaisiin </a:t>
            </a:r>
            <a:r>
              <a:rPr lang="fi-FI" sz="2000"/>
              <a:t>lukioihin!</a:t>
            </a:r>
            <a:endParaRPr lang="fi-FI" sz="2000" dirty="0"/>
          </a:p>
          <a:p>
            <a:pPr>
              <a:lnSpc>
                <a:spcPct val="150000"/>
              </a:lnSpc>
            </a:pPr>
            <a:r>
              <a:rPr lang="fi-FI" sz="2000" b="1"/>
              <a:t>2. </a:t>
            </a:r>
            <a:r>
              <a:rPr lang="fi-FI" sz="2000"/>
              <a:t>Asevelvollisuus </a:t>
            </a:r>
            <a:r>
              <a:rPr lang="fi-FI" sz="2000" dirty="0"/>
              <a:t>pakolliseksi </a:t>
            </a:r>
            <a:r>
              <a:rPr lang="fi-FI" sz="2000"/>
              <a:t>kaikille sukupuolille!</a:t>
            </a:r>
            <a:endParaRPr lang="fi-FI" sz="2000" dirty="0"/>
          </a:p>
          <a:p>
            <a:pPr>
              <a:lnSpc>
                <a:spcPct val="150000"/>
              </a:lnSpc>
            </a:pPr>
            <a:r>
              <a:rPr lang="fi-FI" sz="2000" b="1" dirty="0"/>
              <a:t>3</a:t>
            </a:r>
            <a:r>
              <a:rPr lang="fi-FI" sz="2000" b="1"/>
              <a:t>. </a:t>
            </a:r>
            <a:r>
              <a:rPr lang="fi-FI" sz="2000" dirty="0"/>
              <a:t>Kelan on </a:t>
            </a:r>
            <a:r>
              <a:rPr lang="fi-FI" sz="2000"/>
              <a:t>korvattava sukupuolenkorjaus-leikkaus.</a:t>
            </a:r>
            <a:endParaRPr lang="fi-FI" sz="2000" dirty="0"/>
          </a:p>
          <a:p>
            <a:pPr>
              <a:lnSpc>
                <a:spcPct val="150000"/>
              </a:lnSpc>
            </a:pPr>
            <a:r>
              <a:rPr lang="fi-FI" sz="2000" b="1" dirty="0"/>
              <a:t>4</a:t>
            </a:r>
            <a:r>
              <a:rPr lang="fi-FI" sz="2000" b="1"/>
              <a:t>. </a:t>
            </a:r>
            <a:r>
              <a:rPr lang="fi-FI" sz="2000" dirty="0"/>
              <a:t>Lukion jälkeen kannattaa pitää välivuosi.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5</a:t>
            </a:r>
            <a:r>
              <a:rPr lang="fi-FI" sz="2000" b="1"/>
              <a:t>. </a:t>
            </a:r>
            <a:r>
              <a:rPr lang="fi-FI" sz="2000" dirty="0"/>
              <a:t>Ajokortti pois yli 80-vuotiailta.</a:t>
            </a:r>
          </a:p>
          <a:p>
            <a:pPr>
              <a:lnSpc>
                <a:spcPct val="150000"/>
              </a:lnSpc>
            </a:pPr>
            <a:r>
              <a:rPr lang="fi-FI" sz="2000" b="1" dirty="0"/>
              <a:t>6</a:t>
            </a:r>
            <a:r>
              <a:rPr lang="fi-FI" sz="2000" b="1"/>
              <a:t>. </a:t>
            </a:r>
            <a:r>
              <a:rPr lang="fi-FI" sz="2000" dirty="0"/>
              <a:t>Täysi-ikäisyys </a:t>
            </a:r>
            <a:r>
              <a:rPr lang="fi-FI" sz="2000"/>
              <a:t>16-vuotiaille.</a:t>
            </a:r>
          </a:p>
          <a:p>
            <a:pPr>
              <a:lnSpc>
                <a:spcPct val="150000"/>
              </a:lnSpc>
            </a:pPr>
            <a:r>
              <a:rPr lang="fi-FI" sz="2000" b="1"/>
              <a:t>7. </a:t>
            </a:r>
            <a:r>
              <a:rPr lang="fi-FI" sz="2000"/>
              <a:t>Rahapelit ovat hyvää ajanvietettä.</a:t>
            </a:r>
            <a:r>
              <a:rPr lang="fi-FI" sz="1400"/>
              <a:t> </a:t>
            </a:r>
          </a:p>
          <a:p>
            <a:pPr>
              <a:lnSpc>
                <a:spcPct val="150000"/>
              </a:lnSpc>
            </a:pPr>
            <a:endParaRPr lang="fi-FI" sz="2000" dirty="0"/>
          </a:p>
        </p:txBody>
      </p:sp>
      <p:sp>
        <p:nvSpPr>
          <p:cNvPr id="6" name="Tekstiruutu 5"/>
          <p:cNvSpPr txBox="1"/>
          <p:nvPr/>
        </p:nvSpPr>
        <p:spPr>
          <a:xfrm>
            <a:off x="4932851" y="1049119"/>
            <a:ext cx="4412710" cy="266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2000"/>
          </a:p>
          <a:p>
            <a:pPr>
              <a:lnSpc>
                <a:spcPct val="150000"/>
              </a:lnSpc>
            </a:pPr>
            <a:r>
              <a:rPr lang="fi-FI" sz="2000" b="1"/>
              <a:t>8. </a:t>
            </a:r>
            <a:r>
              <a:rPr lang="fi-FI" sz="2000"/>
              <a:t>Ihmisten </a:t>
            </a:r>
            <a:r>
              <a:rPr lang="fi-FI" sz="2000" dirty="0"/>
              <a:t>kloonaus on sallittava.</a:t>
            </a:r>
          </a:p>
          <a:p>
            <a:pPr>
              <a:lnSpc>
                <a:spcPct val="150000"/>
              </a:lnSpc>
            </a:pPr>
            <a:r>
              <a:rPr lang="fi-FI" sz="2000" b="1"/>
              <a:t>9. </a:t>
            </a:r>
            <a:r>
              <a:rPr lang="fi-FI" sz="2000" dirty="0"/>
              <a:t>Urheilu parantaa elämänlaatua.</a:t>
            </a:r>
          </a:p>
          <a:p>
            <a:pPr>
              <a:lnSpc>
                <a:spcPct val="150000"/>
              </a:lnSpc>
            </a:pPr>
            <a:r>
              <a:rPr lang="fi-FI" sz="2000" b="1"/>
              <a:t>10. </a:t>
            </a:r>
            <a:r>
              <a:rPr lang="fi-FI" sz="2000" dirty="0"/>
              <a:t>Suomen armeijan saa lakkauttaa.</a:t>
            </a:r>
          </a:p>
          <a:p>
            <a:pPr>
              <a:lnSpc>
                <a:spcPct val="150000"/>
              </a:lnSpc>
            </a:pPr>
            <a:r>
              <a:rPr lang="fi-FI" sz="2000" b="1"/>
              <a:t>11. </a:t>
            </a:r>
            <a:r>
              <a:rPr lang="fi-FI" sz="2000" dirty="0"/>
              <a:t>Lukiolaisille pitää maksaa palkkaa koulunkäynnistä!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36A0F09-217C-4A68-866A-271A8CEEF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F23D-BAD2-45B8-ABAF-2344692A6028}" type="datetime1">
              <a:rPr lang="fi-FI" smtClean="0"/>
              <a:t>3.12.2025</a:t>
            </a:fld>
            <a:endParaRPr lang="fi-FI"/>
          </a:p>
        </p:txBody>
      </p:sp>
      <p:pic>
        <p:nvPicPr>
          <p:cNvPr id="1030" name="Picture 6" descr="Dan and Arin argue over a game (2017, colorized) : r/gamegrumps">
            <a:extLst>
              <a:ext uri="{FF2B5EF4-FFF2-40B4-BE49-F238E27FC236}">
                <a16:creationId xmlns:a16="http://schemas.microsoft.com/office/drawing/2014/main" id="{E4B42FE7-79C7-3AF9-8CE9-869060BB5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84" y="3883161"/>
            <a:ext cx="3617566" cy="198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0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2961" y="379502"/>
            <a:ext cx="8229600" cy="1143000"/>
          </a:xfrm>
        </p:spPr>
        <p:txBody>
          <a:bodyPr/>
          <a:lstStyle/>
          <a:p>
            <a:r>
              <a:rPr lang="fi-FI" b="1" dirty="0"/>
              <a:t>Mitä argumentointi on?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23528" y="1844824"/>
            <a:ext cx="849694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i-FI" sz="2600"/>
              <a:t>vakuuttavaa mielipiteen perustelua</a:t>
            </a:r>
          </a:p>
          <a:p>
            <a:pPr marL="285750" indent="-285750">
              <a:buFontTx/>
              <a:buChar char="-"/>
            </a:pPr>
            <a:r>
              <a:rPr lang="fi-FI" sz="2600"/>
              <a:t>toisen väitteiden ongelmien tai ristiriitojen tunnistamista</a:t>
            </a:r>
          </a:p>
          <a:p>
            <a:endParaRPr lang="fi-FI" sz="2600"/>
          </a:p>
          <a:p>
            <a:pPr marL="285750" indent="-285750">
              <a:buFontTx/>
              <a:buChar char="-"/>
            </a:pPr>
            <a:r>
              <a:rPr lang="fi-FI" sz="2600"/>
              <a:t>vaikutetaan </a:t>
            </a:r>
            <a:r>
              <a:rPr lang="fi-FI" sz="2600">
                <a:solidFill>
                  <a:srgbClr val="C00000"/>
                </a:solidFill>
              </a:rPr>
              <a:t>mielipiteisiin</a:t>
            </a:r>
            <a:r>
              <a:rPr lang="fi-FI" sz="2600" dirty="0">
                <a:solidFill>
                  <a:srgbClr val="C00000"/>
                </a:solidFill>
              </a:rPr>
              <a:t>, uskomuksiin, arvoihin, tekoihin… </a:t>
            </a:r>
          </a:p>
          <a:p>
            <a:pPr marL="285750" indent="-285750">
              <a:buFontTx/>
              <a:buChar char="-"/>
            </a:pPr>
            <a:r>
              <a:rPr lang="fi-FI" sz="2600" dirty="0"/>
              <a:t>tarkoituksena on </a:t>
            </a:r>
            <a:r>
              <a:rPr lang="fi-FI" sz="2600" b="1" dirty="0"/>
              <a:t>vahvistaa, tukea tai </a:t>
            </a:r>
            <a:r>
              <a:rPr lang="fi-FI" sz="2600" b="1"/>
              <a:t>muuttaa näkemyksiä</a:t>
            </a:r>
          </a:p>
          <a:p>
            <a:pPr>
              <a:lnSpc>
                <a:spcPct val="150000"/>
              </a:lnSpc>
            </a:pPr>
            <a:r>
              <a:rPr lang="fi-FI" sz="2400"/>
              <a:t>väite + perustelu = argumentti:</a:t>
            </a:r>
            <a:endParaRPr lang="fi-FI" sz="2400" dirty="0">
              <a:solidFill>
                <a:srgbClr val="FF0000"/>
              </a:solidFill>
            </a:endParaRPr>
          </a:p>
          <a:p>
            <a:pPr algn="l"/>
            <a:r>
              <a:rPr lang="fi-FI" sz="2400" b="1" i="0" u="sng" strike="noStrike" dirty="0">
                <a:solidFill>
                  <a:srgbClr val="FF0000"/>
                </a:solidFill>
                <a:effectLst/>
                <a:uFill>
                  <a:solidFill>
                    <a:schemeClr val="tx1"/>
                  </a:solidFill>
                </a:uFill>
                <a:latin typeface="Source Sans Pro" panose="020B0503030403020204" pitchFamily="34" charset="0"/>
              </a:rPr>
              <a:t>Musiikkia kannattaa </a:t>
            </a:r>
            <a:r>
              <a:rPr lang="fi-FI" sz="2400" u="sng" strike="noStrike" dirty="0">
                <a:solidFill>
                  <a:srgbClr val="FF0000"/>
                </a:solidFill>
                <a:effectLst/>
                <a:uFill>
                  <a:solidFill>
                    <a:schemeClr val="tx1"/>
                  </a:solidFill>
                </a:uFill>
                <a:latin typeface="Source Sans Pro" panose="020B0503030403020204" pitchFamily="34" charset="0"/>
              </a:rPr>
              <a:t>kuunnella</a:t>
            </a:r>
            <a:r>
              <a:rPr lang="fi-FI" sz="2400" u="sng" strike="noStrike" dirty="0">
                <a:solidFill>
                  <a:srgbClr val="212121"/>
                </a:solidFill>
                <a:effectLst/>
                <a:uFill>
                  <a:solidFill>
                    <a:schemeClr val="tx1"/>
                  </a:solidFill>
                </a:uFill>
                <a:latin typeface="Merrifeather"/>
              </a:rPr>
              <a:t>, </a:t>
            </a:r>
            <a:r>
              <a:rPr lang="fi-FI" sz="2400" u="sng" strike="noStrike">
                <a:solidFill>
                  <a:srgbClr val="00B0F0"/>
                </a:solidFill>
                <a:effectLst/>
                <a:uFill>
                  <a:solidFill>
                    <a:schemeClr val="tx1"/>
                  </a:solidFill>
                </a:uFill>
                <a:latin typeface="Source Sans Pro" panose="020B0503030403020204" pitchFamily="34" charset="0"/>
              </a:rPr>
              <a:t>koska</a:t>
            </a:r>
            <a:r>
              <a:rPr lang="fi-FI" sz="2400" b="1" i="0" u="sng" strike="noStrike">
                <a:solidFill>
                  <a:srgbClr val="00B0F0"/>
                </a:solidFill>
                <a:effectLst/>
                <a:uFill>
                  <a:solidFill>
                    <a:schemeClr val="tx1"/>
                  </a:solidFill>
                </a:uFill>
                <a:latin typeface="Source Sans Pro" panose="020B0503030403020204" pitchFamily="34" charset="0"/>
              </a:rPr>
              <a:t> se vähentää stressiä ja auttaa palautumaan.</a:t>
            </a:r>
            <a:endParaRPr lang="fi-FI" sz="2400" b="0" i="0" u="sng" strike="noStrike" dirty="0">
              <a:solidFill>
                <a:srgbClr val="00B0F0"/>
              </a:solidFill>
              <a:effectLst/>
              <a:uFill>
                <a:solidFill>
                  <a:schemeClr val="tx1"/>
                </a:solidFill>
              </a:uFill>
              <a:latin typeface="Merrifeather"/>
            </a:endParaRPr>
          </a:p>
          <a:p>
            <a:pPr algn="l"/>
            <a:r>
              <a:rPr lang="fi-FI" sz="2400" b="1" i="0" u="none" strike="noStrike" dirty="0">
                <a:solidFill>
                  <a:srgbClr val="0096DB"/>
                </a:solidFill>
                <a:effectLst/>
                <a:latin typeface="Source Sans Pro" panose="020B0503030403020204" pitchFamily="34" charset="0"/>
              </a:rPr>
              <a:t> </a:t>
            </a:r>
            <a:r>
              <a:rPr lang="fi-FI" sz="2400" b="1" i="0" u="none" strike="noStrike" dirty="0">
                <a:solidFill>
                  <a:srgbClr val="FF0000"/>
                </a:solidFill>
                <a:effectLst/>
                <a:latin typeface="Source Sans Pro" panose="020B0503030403020204" pitchFamily="34" charset="0"/>
              </a:rPr>
              <a:t>◼ väite    </a:t>
            </a:r>
            <a:r>
              <a:rPr lang="fi-FI" sz="2400" b="1" i="0" u="none" strike="noStrike" dirty="0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◼ </a:t>
            </a:r>
            <a:r>
              <a:rPr lang="fi-FI" sz="2400" b="1" i="0" u="none" strike="noStrike">
                <a:solidFill>
                  <a:srgbClr val="00B0F0"/>
                </a:solidFill>
                <a:effectLst/>
                <a:latin typeface="Source Sans Pro" panose="020B0503030403020204" pitchFamily="34" charset="0"/>
              </a:rPr>
              <a:t>perustelu </a:t>
            </a:r>
            <a:r>
              <a:rPr lang="fi-FI" sz="2400" b="1" i="0" u="sng" strike="noStrike">
                <a:effectLst/>
                <a:latin typeface="Source Sans Pro" panose="020B0503030403020204" pitchFamily="34" charset="0"/>
              </a:rPr>
              <a:t>argumentti</a:t>
            </a:r>
            <a:endParaRPr lang="fi-FI" sz="2400" b="0" i="0" u="sng" strike="noStrike" dirty="0">
              <a:effectLst/>
              <a:latin typeface="Merrifeather"/>
            </a:endParaRPr>
          </a:p>
          <a:p>
            <a:endParaRPr lang="fi-FI" sz="2400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7184EC2-DFB5-458D-B60B-FCA628A5B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A30D1-9975-4A80-A8AD-B4E7E8381580}" type="datetime1">
              <a:rPr lang="fi-FI" smtClean="0"/>
              <a:t>3.12.2025</a:t>
            </a:fld>
            <a:endParaRPr lang="fi-FI"/>
          </a:p>
        </p:txBody>
      </p:sp>
      <p:pic>
        <p:nvPicPr>
          <p:cNvPr id="2050" name="Picture 2" descr="Martti Lutherin 95 teesiä - Linnunrata.org">
            <a:extLst>
              <a:ext uri="{FF2B5EF4-FFF2-40B4-BE49-F238E27FC236}">
                <a16:creationId xmlns:a16="http://schemas.microsoft.com/office/drawing/2014/main" id="{92A8699F-9816-1038-E5CA-AB453EF5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0" y="1772158"/>
            <a:ext cx="4869061" cy="42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aavi, Luther ja teologinen paskan jauhanta! - Kotimaa">
            <a:extLst>
              <a:ext uri="{FF2B5EF4-FFF2-40B4-BE49-F238E27FC236}">
                <a16:creationId xmlns:a16="http://schemas.microsoft.com/office/drawing/2014/main" id="{9D10AB80-A433-9A95-DE7B-B949072F5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4"/>
          <a:stretch/>
        </p:blipFill>
        <p:spPr bwMode="auto">
          <a:xfrm>
            <a:off x="4943394" y="1844825"/>
            <a:ext cx="400924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9F1DC6E-B1F3-772D-044C-9FD9FD102C14}"/>
              </a:ext>
            </a:extLst>
          </p:cNvPr>
          <p:cNvSpPr txBox="1"/>
          <p:nvPr/>
        </p:nvSpPr>
        <p:spPr>
          <a:xfrm>
            <a:off x="5255826" y="549197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>
                <a:solidFill>
                  <a:srgbClr val="FF0000"/>
                </a:solidFill>
              </a:rPr>
              <a:t>väite = teesi</a:t>
            </a:r>
          </a:p>
        </p:txBody>
      </p:sp>
    </p:spTree>
    <p:extLst>
      <p:ext uri="{BB962C8B-B14F-4D97-AF65-F5344CB8AC3E}">
        <p14:creationId xmlns:p14="http://schemas.microsoft.com/office/powerpoint/2010/main" val="5948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74847" y="404664"/>
            <a:ext cx="8229600" cy="1143000"/>
          </a:xfrm>
        </p:spPr>
        <p:txBody>
          <a:bodyPr/>
          <a:lstStyle/>
          <a:p>
            <a:r>
              <a:rPr lang="fi-FI" b="1" dirty="0"/>
              <a:t>Argumentointitavat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67544" y="1652022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C00000"/>
                </a:solidFill>
              </a:rPr>
              <a:t>TEOREETTINEN ELI JÄRKEEN </a:t>
            </a:r>
            <a:r>
              <a:rPr lang="fi-FI" sz="2400">
                <a:solidFill>
                  <a:srgbClr val="C00000"/>
                </a:solidFill>
              </a:rPr>
              <a:t>VETOAVA ARGUMENTOINTITAPA </a:t>
            </a:r>
          </a:p>
          <a:p>
            <a:r>
              <a:rPr lang="fi-FI" sz="2400">
                <a:solidFill>
                  <a:srgbClr val="C00000"/>
                </a:solidFill>
              </a:rPr>
              <a:t>(</a:t>
            </a:r>
            <a:r>
              <a:rPr lang="fi-FI" sz="2400" i="1">
                <a:solidFill>
                  <a:srgbClr val="C00000"/>
                </a:solidFill>
              </a:rPr>
              <a:t>logos</a:t>
            </a:r>
            <a:r>
              <a:rPr lang="fi-FI" sz="2400">
                <a:solidFill>
                  <a:srgbClr val="C00000"/>
                </a:solidFill>
              </a:rPr>
              <a:t> = järki)</a:t>
            </a:r>
          </a:p>
          <a:p>
            <a:endParaRPr lang="fi-FI" sz="24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/>
              <a:t>Vedotaan </a:t>
            </a:r>
            <a:r>
              <a:rPr lang="fi-FI" sz="2400" b="1" dirty="0"/>
              <a:t>järkeen</a:t>
            </a:r>
            <a:r>
              <a:rPr lang="fi-FI" sz="2400" dirty="0"/>
              <a:t>, </a:t>
            </a:r>
            <a:r>
              <a:rPr lang="fi-FI" sz="2400"/>
              <a:t>ollaan rationaalisia.</a:t>
            </a:r>
            <a:endParaRPr lang="fi-FI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Tukeudutaan  </a:t>
            </a:r>
            <a:r>
              <a:rPr lang="fi-FI" sz="2400" b="1" dirty="0"/>
              <a:t>faktatietoon</a:t>
            </a:r>
            <a:r>
              <a:rPr lang="fi-FI" sz="2400" dirty="0"/>
              <a:t>: tutkimustulokset, tilastot</a:t>
            </a:r>
            <a:r>
              <a:rPr lang="fi-FI" sz="2400"/>
              <a:t>, laskelmat.</a:t>
            </a:r>
            <a:endParaRPr lang="fi-FI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/>
              <a:t>Vedotaan myös: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400" u="sng" dirty="0"/>
              <a:t>asiantuntijalausuntoihin</a:t>
            </a:r>
            <a:r>
              <a:rPr lang="fi-FI" sz="2400" dirty="0"/>
              <a:t>: alan asiantuntija, tutkija tai arvovaltainen </a:t>
            </a:r>
            <a:r>
              <a:rPr lang="fi-FI" sz="2400"/>
              <a:t>henkilö x</a:t>
            </a:r>
            <a:endParaRPr lang="fi-FI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fi-FI" sz="2400" u="sng" dirty="0"/>
              <a:t>syy-seuraussuhteiden</a:t>
            </a:r>
            <a:r>
              <a:rPr lang="fi-FI" sz="2400" dirty="0"/>
              <a:t> esittelyihin: esimerkiksi kuvaillaan, millaisia seurauksia ratkaisuvaihtoehto aiheuttaa käytännössä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i-FI" sz="2400" u="sng" dirty="0"/>
              <a:t>havaintoihin </a:t>
            </a:r>
            <a:r>
              <a:rPr lang="fi-FI" sz="2400" u="sng"/>
              <a:t>ja kokemuksiin </a:t>
            </a:r>
            <a:r>
              <a:rPr lang="fi-FI" sz="2400"/>
              <a:t>(empirismi eli kokemusajattelu: tieto perustuu kokemukseen [kreik. </a:t>
            </a:r>
            <a:r>
              <a:rPr lang="fi-FI" sz="2400" i="1"/>
              <a:t>empeiria</a:t>
            </a:r>
            <a:r>
              <a:rPr lang="fi-FI" sz="2400"/>
              <a:t>])</a:t>
            </a:r>
            <a:endParaRPr lang="fi-FI" sz="2400" dirty="0"/>
          </a:p>
          <a:p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1D4EF89-E256-4929-AA2A-D6848E46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02C66-54C2-47DD-A6B4-8DC8854C6A54}" type="datetime1">
              <a:rPr lang="fi-FI" smtClean="0"/>
              <a:t>3.12.2025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F1F5BF64-246B-E6C6-5BDE-BB34DB8F7485}"/>
              </a:ext>
            </a:extLst>
          </p:cNvPr>
          <p:cNvSpPr/>
          <p:nvPr/>
        </p:nvSpPr>
        <p:spPr>
          <a:xfrm>
            <a:off x="5076056" y="296477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/>
              <a:t>Aristoteles teoksessaan </a:t>
            </a:r>
            <a:r>
              <a:rPr lang="fi-FI" sz="1600" i="1"/>
              <a:t>Retoriikka </a:t>
            </a:r>
            <a:r>
              <a:rPr lang="fi-FI" sz="1600"/>
              <a:t>(n. 300 eaa.): </a:t>
            </a:r>
          </a:p>
          <a:p>
            <a:r>
              <a:rPr lang="fi-FI" sz="1600">
                <a:solidFill>
                  <a:srgbClr val="C00000"/>
                </a:solidFill>
              </a:rPr>
              <a:t>eetos –  uskottavuus </a:t>
            </a:r>
            <a:endParaRPr lang="fi-FI" sz="1600" dirty="0"/>
          </a:p>
          <a:p>
            <a:r>
              <a:rPr lang="fi-FI" sz="1600">
                <a:solidFill>
                  <a:srgbClr val="C00000"/>
                </a:solidFill>
              </a:rPr>
              <a:t>paatos – tunteet</a:t>
            </a:r>
          </a:p>
          <a:p>
            <a:r>
              <a:rPr lang="fi-FI" sz="1600">
                <a:solidFill>
                  <a:srgbClr val="C00000"/>
                </a:solidFill>
              </a:rPr>
              <a:t>logos – asia</a:t>
            </a:r>
          </a:p>
        </p:txBody>
      </p:sp>
      <p:pic>
        <p:nvPicPr>
          <p:cNvPr id="2050" name="Picture 2" descr="Aristoteles - Griekse filosoof | Historiek">
            <a:extLst>
              <a:ext uri="{FF2B5EF4-FFF2-40B4-BE49-F238E27FC236}">
                <a16:creationId xmlns:a16="http://schemas.microsoft.com/office/drawing/2014/main" id="{365A0B24-4462-F36B-A7FA-FA128485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29" y="296477"/>
            <a:ext cx="1630526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9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1D460B4B-1F69-2F24-4B51-B1D4F6A73F25}"/>
              </a:ext>
            </a:extLst>
          </p:cNvPr>
          <p:cNvSpPr/>
          <p:nvPr/>
        </p:nvSpPr>
        <p:spPr>
          <a:xfrm>
            <a:off x="159291" y="1379209"/>
            <a:ext cx="8373149" cy="596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9551" y="-182619"/>
            <a:ext cx="7543800" cy="1450757"/>
          </a:xfrm>
        </p:spPr>
        <p:txBody>
          <a:bodyPr/>
          <a:lstStyle/>
          <a:p>
            <a:r>
              <a:rPr lang="fi-FI" b="1" dirty="0"/>
              <a:t>Argumentointitavat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95027" y="1379209"/>
            <a:ext cx="76328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accent2"/>
                </a:solidFill>
              </a:rPr>
              <a:t>ATEOREETTINEN ELI TUNTEESEEN VETOAVA  </a:t>
            </a:r>
            <a:r>
              <a:rPr lang="fi-FI" sz="2400">
                <a:solidFill>
                  <a:schemeClr val="accent2"/>
                </a:solidFill>
              </a:rPr>
              <a:t>ARGUMENTOINTITAPA (</a:t>
            </a:r>
            <a:r>
              <a:rPr lang="fi-FI" sz="2400" i="1">
                <a:solidFill>
                  <a:schemeClr val="accent2"/>
                </a:solidFill>
              </a:rPr>
              <a:t>pathos </a:t>
            </a:r>
            <a:r>
              <a:rPr lang="fi-FI" sz="2400">
                <a:solidFill>
                  <a:schemeClr val="accent2"/>
                </a:solidFill>
              </a:rPr>
              <a:t>eli</a:t>
            </a:r>
            <a:r>
              <a:rPr lang="fi-FI" sz="2400" i="1">
                <a:solidFill>
                  <a:schemeClr val="accent2"/>
                </a:solidFill>
              </a:rPr>
              <a:t> </a:t>
            </a:r>
            <a:r>
              <a:rPr lang="fi-FI" sz="2400">
                <a:solidFill>
                  <a:schemeClr val="accent2"/>
                </a:solidFill>
              </a:rPr>
              <a:t>paatos = tunne)</a:t>
            </a:r>
            <a:endParaRPr lang="fi-FI" sz="2400" dirty="0">
              <a:solidFill>
                <a:schemeClr val="accent2"/>
              </a:solidFill>
            </a:endParaRPr>
          </a:p>
          <a:p>
            <a:endParaRPr lang="fi-FI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/>
              <a:t>Vedotaan erityisesti </a:t>
            </a:r>
            <a:r>
              <a:rPr lang="fi-FI" sz="2400" b="1" dirty="0"/>
              <a:t>tunteisiin </a:t>
            </a:r>
            <a:r>
              <a:rPr lang="fi-FI" sz="2400" b="1"/>
              <a:t>ja arvoihin.</a:t>
            </a:r>
            <a:endParaRPr lang="fi-FI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/>
              <a:t>Voidaan vedota lisäksi kuuntelijoiden tarpeisiin, tahtoon</a:t>
            </a:r>
            <a:r>
              <a:rPr lang="fi-FI" sz="2400"/>
              <a:t>, toiveisiin, </a:t>
            </a:r>
            <a:r>
              <a:rPr lang="fi-FI" sz="2400" dirty="0"/>
              <a:t>uskomuksiin </a:t>
            </a:r>
            <a:r>
              <a:rPr lang="fi-FI" sz="2400"/>
              <a:t>tai hyötyyn.</a:t>
            </a:r>
            <a:endParaRPr lang="fi-FI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 dirty="0"/>
              <a:t>Voidaan vedota </a:t>
            </a:r>
            <a:r>
              <a:rPr lang="fi-FI" sz="2400"/>
              <a:t>myös yleiseen </a:t>
            </a:r>
            <a:r>
              <a:rPr lang="fi-FI" sz="2400" dirty="0"/>
              <a:t>mielipiteeseen, auktoriteetteihin, kuuluisiin henkilöihin tai puhujan asiantuntemukseen </a:t>
            </a:r>
            <a:r>
              <a:rPr lang="fi-FI" sz="2400"/>
              <a:t>ja luotettavuuteen.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i-FI" sz="240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i-FI" sz="2400"/>
              <a:t>Myös kuvat ovat voimakkaita vaikuttimia:</a:t>
            </a:r>
            <a:endParaRPr lang="fi-FI" sz="2400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B4A5F86-F4C0-4EA5-9795-F261D6AF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1FE0-A4AE-4021-9F84-C7BD0CFBF733}" type="datetime1">
              <a:rPr lang="fi-FI" smtClean="0"/>
              <a:t>3.12.2025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6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6D894C5-71E8-AD89-0ABD-5D7083C83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08B79-9560-429A-9C19-86C4EEC651FE}" type="datetime1">
              <a:rPr lang="fi-FI" smtClean="0"/>
              <a:t>3.12.2025</a:t>
            </a:fld>
            <a:endParaRPr lang="fi-FI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7D4C162-F18D-93B1-E5B3-542409AA5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8" r="1913" b="1458"/>
          <a:stretch/>
        </p:blipFill>
        <p:spPr bwMode="auto">
          <a:xfrm>
            <a:off x="0" y="332656"/>
            <a:ext cx="4406392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Ukraine war impacts economy, health of Triangle and NC | Raleigh News &amp;  Observer">
            <a:extLst>
              <a:ext uri="{FF2B5EF4-FFF2-40B4-BE49-F238E27FC236}">
                <a16:creationId xmlns:a16="http://schemas.microsoft.com/office/drawing/2014/main" id="{4F75D286-5465-2460-D10F-8D34A9BD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475" y="296667"/>
            <a:ext cx="2936414" cy="165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50743DB-BA44-8552-D630-5A3FE7C20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036418"/>
            <a:ext cx="3229253" cy="417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5B2664-9CBE-CB8F-B1BF-09CD1802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1054164"/>
          </a:xfrm>
        </p:spPr>
        <p:txBody>
          <a:bodyPr/>
          <a:lstStyle/>
          <a:p>
            <a:r>
              <a:rPr lang="fi-FI" b="1" dirty="0"/>
              <a:t>Vasta-argumentti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96AC50B5-C031-3725-9789-B3C13A30E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4E1A8-B85A-44A5-B53D-0C48D0834654}" type="datetime1">
              <a:rPr lang="fi-FI" smtClean="0"/>
              <a:t>3.12.2025</a:t>
            </a:fld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4430325-27E4-25C0-63D2-4DD89AC0E9B1}"/>
              </a:ext>
            </a:extLst>
          </p:cNvPr>
          <p:cNvSpPr txBox="1"/>
          <p:nvPr/>
        </p:nvSpPr>
        <p:spPr>
          <a:xfrm>
            <a:off x="807339" y="3112327"/>
            <a:ext cx="4556749" cy="2884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i-FI" sz="1600" b="0" i="0" dirty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fi-FI" sz="1600" b="0" i="1" u="none" strike="noStrike" dirty="0">
                <a:solidFill>
                  <a:srgbClr val="212121"/>
                </a:solidFill>
                <a:effectLst/>
                <a:latin typeface="Merrifeather"/>
              </a:rPr>
              <a:t>Sanoit, että vaateteollisuuden siirtyminen Suomesta ulkomaille on huono asia, koska se vähentää työpaikkoja. On totta, että suomalainen työ on tärkeää. </a:t>
            </a:r>
            <a:r>
              <a:rPr lang="fi-FI" sz="1600" b="1" i="1" u="none" strike="noStrike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Fakta on kuitenkin, että tuotantokustannukset ovat Suomessa korkeat eivätkä ihmiset halua maksaa vaatteista nykyistä </a:t>
            </a:r>
            <a:r>
              <a:rPr lang="fi-FI" sz="1600" b="1" i="1" u="none" strike="noStrike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enempää.</a:t>
            </a:r>
            <a:r>
              <a:rPr lang="fi-FI" sz="1600" i="1">
                <a:solidFill>
                  <a:srgbClr val="00B050"/>
                </a:solidFill>
                <a:latin typeface="Merrifeather"/>
              </a:rPr>
              <a:t>				</a:t>
            </a:r>
            <a:r>
              <a:rPr lang="fi-FI" sz="1600" i="0" u="none" strike="noStrike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◼ </a:t>
            </a:r>
            <a:r>
              <a:rPr lang="fi-FI" sz="1600" i="0" u="none" strike="noStrike" dirty="0">
                <a:solidFill>
                  <a:srgbClr val="00B050"/>
                </a:solidFill>
                <a:effectLst/>
                <a:latin typeface="Source Sans Pro" panose="020B0503030403020204" pitchFamily="34" charset="0"/>
              </a:rPr>
              <a:t>vasta-argumentti</a:t>
            </a:r>
            <a:endParaRPr lang="fi-FI" sz="1600" i="0" u="none" strike="noStrike" dirty="0">
              <a:solidFill>
                <a:srgbClr val="00B050"/>
              </a:solidFill>
              <a:effectLst/>
              <a:latin typeface="Merrifeather"/>
            </a:endParaRPr>
          </a:p>
        </p:txBody>
      </p:sp>
      <p:pic>
        <p:nvPicPr>
          <p:cNvPr id="8194" name="Picture 2" descr="PeriodDramas.com - North and South">
            <a:extLst>
              <a:ext uri="{FF2B5EF4-FFF2-40B4-BE49-F238E27FC236}">
                <a16:creationId xmlns:a16="http://schemas.microsoft.com/office/drawing/2014/main" id="{2DB2100F-0358-C06E-7B7C-642BEBED9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519138" cy="197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4BFDEBA-549A-083C-3158-2575F2873142}"/>
              </a:ext>
            </a:extLst>
          </p:cNvPr>
          <p:cNvSpPr txBox="1"/>
          <p:nvPr/>
        </p:nvSpPr>
        <p:spPr>
          <a:xfrm>
            <a:off x="822960" y="1768870"/>
            <a:ext cx="70385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800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Argumentaatiota vahvistetaan vasta-argumenteilla. </a:t>
            </a:r>
          </a:p>
          <a:p>
            <a:pPr algn="l"/>
            <a:r>
              <a:rPr lang="fi-FI" sz="1800" b="1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Vasta-argumentti</a:t>
            </a:r>
            <a:r>
              <a:rPr lang="fi-FI" sz="1800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= kumotaan vastapuolen argumentti osoittamalla siitä heikkouksia tai puutteita.</a:t>
            </a:r>
          </a:p>
          <a:p>
            <a:pPr algn="l"/>
            <a:endParaRPr lang="fi-FI" sz="1800" b="0" i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fi-FI" sz="1800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Vasta-argumenteista käytetään myös termiä</a:t>
            </a:r>
            <a:r>
              <a:rPr lang="fi-FI" sz="1800" b="1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 kaksipuolinen perustelu</a:t>
            </a:r>
            <a:r>
              <a:rPr lang="fi-FI" sz="1800" b="0" i="0">
                <a:solidFill>
                  <a:srgbClr val="212121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fi-FI" sz="1800" b="0" i="0" dirty="0">
              <a:solidFill>
                <a:srgbClr val="212121"/>
              </a:solidFill>
              <a:effectLst/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38401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1814</TotalTime>
  <Words>870</Words>
  <Application>Microsoft Office PowerPoint</Application>
  <PresentationFormat>Näytössä katseltava diaesitys (4:3)</PresentationFormat>
  <Paragraphs>153</Paragraphs>
  <Slides>19</Slides>
  <Notes>6</Notes>
  <HiddenSlides>0</HiddenSlides>
  <MMClips>2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Merrifeather</vt:lpstr>
      <vt:lpstr>Source Sans Pro</vt:lpstr>
      <vt:lpstr>Wingdings</vt:lpstr>
      <vt:lpstr>Retro</vt:lpstr>
      <vt:lpstr>Argumentoinnin jalo taito</vt:lpstr>
      <vt:lpstr>PowerPoint-esitys</vt:lpstr>
      <vt:lpstr>PowerPoint-esitys</vt:lpstr>
      <vt:lpstr>Pikaväittelyitä</vt:lpstr>
      <vt:lpstr>Mitä argumentointi on?</vt:lpstr>
      <vt:lpstr>Argumentointitavat</vt:lpstr>
      <vt:lpstr>Argumentointitavat</vt:lpstr>
      <vt:lpstr>PowerPoint-esitys</vt:lpstr>
      <vt:lpstr>Vasta-argumentti</vt:lpstr>
      <vt:lpstr>Esimerkkejä argumentoinnista</vt:lpstr>
      <vt:lpstr>Esimerkkejä argumentoinnista</vt:lpstr>
      <vt:lpstr>Taustaoletukset</vt:lpstr>
      <vt:lpstr>Heikkouksia argumentaatiossa?</vt:lpstr>
      <vt:lpstr>PowerPoint-esitys</vt:lpstr>
      <vt:lpstr>PowerPoint-esitys</vt:lpstr>
      <vt:lpstr>PowerPoint-esitys</vt:lpstr>
      <vt:lpstr>Keskeiset käsitteet</vt:lpstr>
      <vt:lpstr>PowerPoint-esitys</vt:lpstr>
      <vt:lpstr>Väittely!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Argumentoinnin jalo taito</dc:title>
  <dc:creator>Toshiba käyttäjä</dc:creator>
  <cp:lastModifiedBy>Helmi Koivumäki</cp:lastModifiedBy>
  <cp:revision>58</cp:revision>
  <dcterms:created xsi:type="dcterms:W3CDTF">2012-08-13T16:33:15Z</dcterms:created>
  <dcterms:modified xsi:type="dcterms:W3CDTF">2025-12-03T08:10:15Z</dcterms:modified>
</cp:coreProperties>
</file>