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4" r:id="rId6"/>
    <p:sldId id="295" r:id="rId7"/>
    <p:sldId id="288" r:id="rId8"/>
    <p:sldId id="290" r:id="rId9"/>
    <p:sldId id="296" r:id="rId10"/>
    <p:sldId id="291" r:id="rId11"/>
    <p:sldId id="292" r:id="rId12"/>
    <p:sldId id="293" r:id="rId13"/>
    <p:sldId id="294" r:id="rId14"/>
    <p:sldId id="299" r:id="rId15"/>
    <p:sldId id="298" r:id="rId16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Tekijä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C384A2-0549-497A-ABFB-7013013D568E}" v="45" dt="2025-09-08T06:56:26.4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F1C384A2-0549-497A-ABFB-7013013D568E}"/>
    <pc:docChg chg="undo custSel addSld delSld modSld sldOrd">
      <pc:chgData name="Helmi Koivumäki" userId="4e76e616-fb46-4415-9615-dbc8dafbdeab" providerId="ADAL" clId="{F1C384A2-0549-497A-ABFB-7013013D568E}" dt="2025-09-10T11:08:31.672" v="1837" actId="14100"/>
      <pc:docMkLst>
        <pc:docMk/>
      </pc:docMkLst>
      <pc:sldChg chg="addSp modSp mod modAnim">
        <pc:chgData name="Helmi Koivumäki" userId="4e76e616-fb46-4415-9615-dbc8dafbdeab" providerId="ADAL" clId="{F1C384A2-0549-497A-ABFB-7013013D568E}" dt="2025-09-08T06:52:57.521" v="1768" actId="1038"/>
        <pc:sldMkLst>
          <pc:docMk/>
          <pc:sldMk cId="1665852999" sldId="288"/>
        </pc:sldMkLst>
        <pc:spChg chg="add mod">
          <ac:chgData name="Helmi Koivumäki" userId="4e76e616-fb46-4415-9615-dbc8dafbdeab" providerId="ADAL" clId="{F1C384A2-0549-497A-ABFB-7013013D568E}" dt="2025-09-08T06:52:57.521" v="1768" actId="1038"/>
          <ac:spMkLst>
            <pc:docMk/>
            <pc:sldMk cId="1665852999" sldId="288"/>
            <ac:spMk id="12" creationId="{E53764BA-73FE-C0DA-0807-3C2BEA8B5543}"/>
          </ac:spMkLst>
        </pc:spChg>
        <pc:picChg chg="mod">
          <ac:chgData name="Helmi Koivumäki" userId="4e76e616-fb46-4415-9615-dbc8dafbdeab" providerId="ADAL" clId="{F1C384A2-0549-497A-ABFB-7013013D568E}" dt="2025-09-08T06:50:43.197" v="1653" actId="1076"/>
          <ac:picMkLst>
            <pc:docMk/>
            <pc:sldMk cId="1665852999" sldId="288"/>
            <ac:picMk id="10" creationId="{C88E71C7-44A8-D796-B98D-629D0FB2D212}"/>
          </ac:picMkLst>
        </pc:picChg>
      </pc:sldChg>
      <pc:sldChg chg="modSp mod">
        <pc:chgData name="Helmi Koivumäki" userId="4e76e616-fb46-4415-9615-dbc8dafbdeab" providerId="ADAL" clId="{F1C384A2-0549-497A-ABFB-7013013D568E}" dt="2025-09-08T06:53:44.165" v="1772" actId="1076"/>
        <pc:sldMkLst>
          <pc:docMk/>
          <pc:sldMk cId="3337228067" sldId="290"/>
        </pc:sldMkLst>
        <pc:spChg chg="mod">
          <ac:chgData name="Helmi Koivumäki" userId="4e76e616-fb46-4415-9615-dbc8dafbdeab" providerId="ADAL" clId="{F1C384A2-0549-497A-ABFB-7013013D568E}" dt="2025-09-08T06:53:44.165" v="1772" actId="1076"/>
          <ac:spMkLst>
            <pc:docMk/>
            <pc:sldMk cId="3337228067" sldId="290"/>
            <ac:spMk id="3" creationId="{54A8C7BD-A5D9-E12B-4251-DCCCD979EB59}"/>
          </ac:spMkLst>
        </pc:spChg>
      </pc:sldChg>
      <pc:sldChg chg="modSp mod modAnim">
        <pc:chgData name="Helmi Koivumäki" userId="4e76e616-fb46-4415-9615-dbc8dafbdeab" providerId="ADAL" clId="{F1C384A2-0549-497A-ABFB-7013013D568E}" dt="2025-09-08T06:56:26.402" v="1786"/>
        <pc:sldMkLst>
          <pc:docMk/>
          <pc:sldMk cId="2596123349" sldId="291"/>
        </pc:sldMkLst>
        <pc:spChg chg="mod">
          <ac:chgData name="Helmi Koivumäki" userId="4e76e616-fb46-4415-9615-dbc8dafbdeab" providerId="ADAL" clId="{F1C384A2-0549-497A-ABFB-7013013D568E}" dt="2025-09-05T09:27:37.522" v="646" actId="1076"/>
          <ac:spMkLst>
            <pc:docMk/>
            <pc:sldMk cId="2596123349" sldId="291"/>
            <ac:spMk id="2" creationId="{6A4730B7-E371-3506-72DC-7452935B5FA8}"/>
          </ac:spMkLst>
        </pc:spChg>
        <pc:spChg chg="mod">
          <ac:chgData name="Helmi Koivumäki" userId="4e76e616-fb46-4415-9615-dbc8dafbdeab" providerId="ADAL" clId="{F1C384A2-0549-497A-ABFB-7013013D568E}" dt="2025-09-08T06:55:36.195" v="1773" actId="1076"/>
          <ac:spMkLst>
            <pc:docMk/>
            <pc:sldMk cId="2596123349" sldId="291"/>
            <ac:spMk id="3" creationId="{F47C40F3-F82F-D853-C53B-3EF5F0742DA2}"/>
          </ac:spMkLst>
        </pc:spChg>
        <pc:spChg chg="mod">
          <ac:chgData name="Helmi Koivumäki" userId="4e76e616-fb46-4415-9615-dbc8dafbdeab" providerId="ADAL" clId="{F1C384A2-0549-497A-ABFB-7013013D568E}" dt="2025-09-08T06:56:22.164" v="1785" actId="1076"/>
          <ac:spMkLst>
            <pc:docMk/>
            <pc:sldMk cId="2596123349" sldId="291"/>
            <ac:spMk id="8" creationId="{4DFE4522-CD90-4487-12F2-F7A8EEAF6A50}"/>
          </ac:spMkLst>
        </pc:spChg>
      </pc:sldChg>
      <pc:sldChg chg="addSp delSp modSp new mod">
        <pc:chgData name="Helmi Koivumäki" userId="4e76e616-fb46-4415-9615-dbc8dafbdeab" providerId="ADAL" clId="{F1C384A2-0549-497A-ABFB-7013013D568E}" dt="2025-09-05T09:09:55.675" v="92" actId="1036"/>
        <pc:sldMkLst>
          <pc:docMk/>
          <pc:sldMk cId="3943786185" sldId="292"/>
        </pc:sldMkLst>
        <pc:spChg chg="mod">
          <ac:chgData name="Helmi Koivumäki" userId="4e76e616-fb46-4415-9615-dbc8dafbdeab" providerId="ADAL" clId="{F1C384A2-0549-497A-ABFB-7013013D568E}" dt="2025-09-05T09:09:39.115" v="86" actId="1076"/>
          <ac:spMkLst>
            <pc:docMk/>
            <pc:sldMk cId="3943786185" sldId="292"/>
            <ac:spMk id="2" creationId="{47EB832C-D01A-F5A8-C922-7B722A25894D}"/>
          </ac:spMkLst>
        </pc:spChg>
        <pc:spChg chg="add mod">
          <ac:chgData name="Helmi Koivumäki" userId="4e76e616-fb46-4415-9615-dbc8dafbdeab" providerId="ADAL" clId="{F1C384A2-0549-497A-ABFB-7013013D568E}" dt="2025-09-05T09:09:49.451" v="89" actId="1076"/>
          <ac:spMkLst>
            <pc:docMk/>
            <pc:sldMk cId="3943786185" sldId="292"/>
            <ac:spMk id="8" creationId="{438703CA-C84C-DF42-2813-48B67688E6BB}"/>
          </ac:spMkLst>
        </pc:spChg>
        <pc:picChg chg="add mod">
          <ac:chgData name="Helmi Koivumäki" userId="4e76e616-fb46-4415-9615-dbc8dafbdeab" providerId="ADAL" clId="{F1C384A2-0549-497A-ABFB-7013013D568E}" dt="2025-09-05T09:09:55.675" v="92" actId="1036"/>
          <ac:picMkLst>
            <pc:docMk/>
            <pc:sldMk cId="3943786185" sldId="292"/>
            <ac:picMk id="10" creationId="{3441A9B0-3AFC-A5E0-D9AA-587EDB66711D}"/>
          </ac:picMkLst>
        </pc:picChg>
      </pc:sldChg>
      <pc:sldChg chg="addSp delSp modSp add mod">
        <pc:chgData name="Helmi Koivumäki" userId="4e76e616-fb46-4415-9615-dbc8dafbdeab" providerId="ADAL" clId="{F1C384A2-0549-497A-ABFB-7013013D568E}" dt="2025-09-05T09:12:01.102" v="116" actId="1038"/>
        <pc:sldMkLst>
          <pc:docMk/>
          <pc:sldMk cId="1709737021" sldId="293"/>
        </pc:sldMkLst>
        <pc:spChg chg="mod">
          <ac:chgData name="Helmi Koivumäki" userId="4e76e616-fb46-4415-9615-dbc8dafbdeab" providerId="ADAL" clId="{F1C384A2-0549-497A-ABFB-7013013D568E}" dt="2025-09-05T09:11:55.631" v="114" actId="1076"/>
          <ac:spMkLst>
            <pc:docMk/>
            <pc:sldMk cId="1709737021" sldId="293"/>
            <ac:spMk id="2" creationId="{06344AC5-8FC6-F46B-B09B-4756BA9A60A6}"/>
          </ac:spMkLst>
        </pc:spChg>
        <pc:spChg chg="mod">
          <ac:chgData name="Helmi Koivumäki" userId="4e76e616-fb46-4415-9615-dbc8dafbdeab" providerId="ADAL" clId="{F1C384A2-0549-497A-ABFB-7013013D568E}" dt="2025-09-05T09:11:58.989" v="115" actId="1076"/>
          <ac:spMkLst>
            <pc:docMk/>
            <pc:sldMk cId="1709737021" sldId="293"/>
            <ac:spMk id="8" creationId="{018CE495-29A0-91EE-A106-2814F64CE14D}"/>
          </ac:spMkLst>
        </pc:spChg>
        <pc:picChg chg="add mod">
          <ac:chgData name="Helmi Koivumäki" userId="4e76e616-fb46-4415-9615-dbc8dafbdeab" providerId="ADAL" clId="{F1C384A2-0549-497A-ABFB-7013013D568E}" dt="2025-09-05T09:12:01.102" v="116" actId="1038"/>
          <ac:picMkLst>
            <pc:docMk/>
            <pc:sldMk cId="1709737021" sldId="293"/>
            <ac:picMk id="4" creationId="{2B15483B-861F-1F40-A36F-CF863AFA8574}"/>
          </ac:picMkLst>
        </pc:picChg>
      </pc:sldChg>
      <pc:sldChg chg="addSp delSp modSp add mod">
        <pc:chgData name="Helmi Koivumäki" userId="4e76e616-fb46-4415-9615-dbc8dafbdeab" providerId="ADAL" clId="{F1C384A2-0549-497A-ABFB-7013013D568E}" dt="2025-09-05T09:26:56.731" v="625" actId="1076"/>
        <pc:sldMkLst>
          <pc:docMk/>
          <pc:sldMk cId="1050292609" sldId="294"/>
        </pc:sldMkLst>
        <pc:spChg chg="mod">
          <ac:chgData name="Helmi Koivumäki" userId="4e76e616-fb46-4415-9615-dbc8dafbdeab" providerId="ADAL" clId="{F1C384A2-0549-497A-ABFB-7013013D568E}" dt="2025-09-05T09:17:15.707" v="183" actId="20577"/>
          <ac:spMkLst>
            <pc:docMk/>
            <pc:sldMk cId="1050292609" sldId="294"/>
            <ac:spMk id="2" creationId="{EC8B209A-8D23-E902-36D3-BBE7328A8BA3}"/>
          </ac:spMkLst>
        </pc:spChg>
        <pc:spChg chg="mod">
          <ac:chgData name="Helmi Koivumäki" userId="4e76e616-fb46-4415-9615-dbc8dafbdeab" providerId="ADAL" clId="{F1C384A2-0549-497A-ABFB-7013013D568E}" dt="2025-09-05T09:26:56.731" v="625" actId="1076"/>
          <ac:spMkLst>
            <pc:docMk/>
            <pc:sldMk cId="1050292609" sldId="294"/>
            <ac:spMk id="8" creationId="{380BE839-E922-AAC2-27C5-4E651F9B2586}"/>
          </ac:spMkLst>
        </pc:spChg>
        <pc:picChg chg="add mod">
          <ac:chgData name="Helmi Koivumäki" userId="4e76e616-fb46-4415-9615-dbc8dafbdeab" providerId="ADAL" clId="{F1C384A2-0549-497A-ABFB-7013013D568E}" dt="2025-09-05T09:18:20.042" v="188" actId="1076"/>
          <ac:picMkLst>
            <pc:docMk/>
            <pc:sldMk cId="1050292609" sldId="294"/>
            <ac:picMk id="5" creationId="{CF45DDEC-5755-4EA6-BDCA-F4E7A80874FB}"/>
          </ac:picMkLst>
        </pc:picChg>
      </pc:sldChg>
      <pc:sldChg chg="new del">
        <pc:chgData name="Helmi Koivumäki" userId="4e76e616-fb46-4415-9615-dbc8dafbdeab" providerId="ADAL" clId="{F1C384A2-0549-497A-ABFB-7013013D568E}" dt="2025-09-05T09:19:12.099" v="190" actId="47"/>
        <pc:sldMkLst>
          <pc:docMk/>
          <pc:sldMk cId="2071649052" sldId="295"/>
        </pc:sldMkLst>
      </pc:sldChg>
      <pc:sldChg chg="addSp delSp modSp new mod ord modAnim">
        <pc:chgData name="Helmi Koivumäki" userId="4e76e616-fb46-4415-9615-dbc8dafbdeab" providerId="ADAL" clId="{F1C384A2-0549-497A-ABFB-7013013D568E}" dt="2025-09-05T10:01:28.404" v="1642" actId="1076"/>
        <pc:sldMkLst>
          <pc:docMk/>
          <pc:sldMk cId="4185176043" sldId="295"/>
        </pc:sldMkLst>
        <pc:spChg chg="mod">
          <ac:chgData name="Helmi Koivumäki" userId="4e76e616-fb46-4415-9615-dbc8dafbdeab" providerId="ADAL" clId="{F1C384A2-0549-497A-ABFB-7013013D568E}" dt="2025-09-05T10:01:28.404" v="1642" actId="1076"/>
          <ac:spMkLst>
            <pc:docMk/>
            <pc:sldMk cId="4185176043" sldId="295"/>
            <ac:spMk id="2" creationId="{CCA808A3-E8D7-EF59-9793-FFB3E039477C}"/>
          </ac:spMkLst>
        </pc:spChg>
        <pc:spChg chg="mod">
          <ac:chgData name="Helmi Koivumäki" userId="4e76e616-fb46-4415-9615-dbc8dafbdeab" providerId="ADAL" clId="{F1C384A2-0549-497A-ABFB-7013013D568E}" dt="2025-09-05T09:21:02.212" v="260" actId="13822"/>
          <ac:spMkLst>
            <pc:docMk/>
            <pc:sldMk cId="4185176043" sldId="295"/>
            <ac:spMk id="3" creationId="{84F682BF-BEB7-D303-6E8D-11F9BE602EA4}"/>
          </ac:spMkLst>
        </pc:spChg>
        <pc:spChg chg="add mod">
          <ac:chgData name="Helmi Koivumäki" userId="4e76e616-fb46-4415-9615-dbc8dafbdeab" providerId="ADAL" clId="{F1C384A2-0549-497A-ABFB-7013013D568E}" dt="2025-09-05T09:21:51.831" v="330" actId="1076"/>
          <ac:spMkLst>
            <pc:docMk/>
            <pc:sldMk cId="4185176043" sldId="295"/>
            <ac:spMk id="7" creationId="{4C60CE66-84DA-AC1C-15D3-D8E86A0B8FFE}"/>
          </ac:spMkLst>
        </pc:spChg>
        <pc:spChg chg="add mod">
          <ac:chgData name="Helmi Koivumäki" userId="4e76e616-fb46-4415-9615-dbc8dafbdeab" providerId="ADAL" clId="{F1C384A2-0549-497A-ABFB-7013013D568E}" dt="2025-09-05T09:25:25.689" v="616" actId="1076"/>
          <ac:spMkLst>
            <pc:docMk/>
            <pc:sldMk cId="4185176043" sldId="295"/>
            <ac:spMk id="8" creationId="{C1575304-E12D-52A4-BDA1-2C82123FA1C4}"/>
          </ac:spMkLst>
        </pc:spChg>
        <pc:spChg chg="add mod">
          <ac:chgData name="Helmi Koivumäki" userId="4e76e616-fb46-4415-9615-dbc8dafbdeab" providerId="ADAL" clId="{F1C384A2-0549-497A-ABFB-7013013D568E}" dt="2025-09-05T10:01:13.786" v="1641" actId="1076"/>
          <ac:spMkLst>
            <pc:docMk/>
            <pc:sldMk cId="4185176043" sldId="295"/>
            <ac:spMk id="9" creationId="{B9FB47B9-C9B2-2BD5-7EC1-266AB6D1DFF7}"/>
          </ac:spMkLst>
        </pc:spChg>
        <pc:spChg chg="add mod">
          <ac:chgData name="Helmi Koivumäki" userId="4e76e616-fb46-4415-9615-dbc8dafbdeab" providerId="ADAL" clId="{F1C384A2-0549-497A-ABFB-7013013D568E}" dt="2025-09-05T09:25:29.456" v="617" actId="1076"/>
          <ac:spMkLst>
            <pc:docMk/>
            <pc:sldMk cId="4185176043" sldId="295"/>
            <ac:spMk id="10" creationId="{D2C1DE45-0BB8-7F3F-B1CA-7440A3CB43C6}"/>
          </ac:spMkLst>
        </pc:spChg>
        <pc:picChg chg="add mod">
          <ac:chgData name="Helmi Koivumäki" userId="4e76e616-fb46-4415-9615-dbc8dafbdeab" providerId="ADAL" clId="{F1C384A2-0549-497A-ABFB-7013013D568E}" dt="2025-09-05T10:01:09.562" v="1640" actId="14100"/>
          <ac:picMkLst>
            <pc:docMk/>
            <pc:sldMk cId="4185176043" sldId="295"/>
            <ac:picMk id="9218" creationId="{7CCEAEFF-E2C8-DA45-67B2-C8F0C0A35A91}"/>
          </ac:picMkLst>
        </pc:picChg>
      </pc:sldChg>
      <pc:sldChg chg="addSp delSp modSp new mod modNotesTx">
        <pc:chgData name="Helmi Koivumäki" userId="4e76e616-fb46-4415-9615-dbc8dafbdeab" providerId="ADAL" clId="{F1C384A2-0549-497A-ABFB-7013013D568E}" dt="2025-09-05T09:32:59.187" v="807" actId="20577"/>
        <pc:sldMkLst>
          <pc:docMk/>
          <pc:sldMk cId="1028877356" sldId="296"/>
        </pc:sldMkLst>
        <pc:spChg chg="mod">
          <ac:chgData name="Helmi Koivumäki" userId="4e76e616-fb46-4415-9615-dbc8dafbdeab" providerId="ADAL" clId="{F1C384A2-0549-497A-ABFB-7013013D568E}" dt="2025-09-05T09:30:31.227" v="659" actId="113"/>
          <ac:spMkLst>
            <pc:docMk/>
            <pc:sldMk cId="1028877356" sldId="296"/>
            <ac:spMk id="2" creationId="{1C408E5E-BAB5-622B-4052-F95A77D545F6}"/>
          </ac:spMkLst>
        </pc:spChg>
        <pc:spChg chg="add mod">
          <ac:chgData name="Helmi Koivumäki" userId="4e76e616-fb46-4415-9615-dbc8dafbdeab" providerId="ADAL" clId="{F1C384A2-0549-497A-ABFB-7013013D568E}" dt="2025-09-05T09:31:17.092" v="680" actId="313"/>
          <ac:spMkLst>
            <pc:docMk/>
            <pc:sldMk cId="1028877356" sldId="296"/>
            <ac:spMk id="10" creationId="{2AFE32FA-C5B6-C27D-97DC-EC9114E6956E}"/>
          </ac:spMkLst>
        </pc:spChg>
        <pc:spChg chg="add mod">
          <ac:chgData name="Helmi Koivumäki" userId="4e76e616-fb46-4415-9615-dbc8dafbdeab" providerId="ADAL" clId="{F1C384A2-0549-497A-ABFB-7013013D568E}" dt="2025-09-05T09:32:19.893" v="688" actId="1076"/>
          <ac:spMkLst>
            <pc:docMk/>
            <pc:sldMk cId="1028877356" sldId="296"/>
            <ac:spMk id="12" creationId="{EA24C798-C211-7B82-A28B-B6D18E2B212E}"/>
          </ac:spMkLst>
        </pc:spChg>
        <pc:picChg chg="add mod">
          <ac:chgData name="Helmi Koivumäki" userId="4e76e616-fb46-4415-9615-dbc8dafbdeab" providerId="ADAL" clId="{F1C384A2-0549-497A-ABFB-7013013D568E}" dt="2025-09-05T09:29:39.744" v="649" actId="1076"/>
          <ac:picMkLst>
            <pc:docMk/>
            <pc:sldMk cId="1028877356" sldId="296"/>
            <ac:picMk id="8" creationId="{4CA196FC-FF3C-9B5C-2AB5-9C6D22801E4A}"/>
          </ac:picMkLst>
        </pc:picChg>
      </pc:sldChg>
      <pc:sldChg chg="new del">
        <pc:chgData name="Helmi Koivumäki" userId="4e76e616-fb46-4415-9615-dbc8dafbdeab" providerId="ADAL" clId="{F1C384A2-0549-497A-ABFB-7013013D568E}" dt="2025-09-05T09:33:19.666" v="810" actId="47"/>
        <pc:sldMkLst>
          <pc:docMk/>
          <pc:sldMk cId="3480858728" sldId="297"/>
        </pc:sldMkLst>
      </pc:sldChg>
      <pc:sldChg chg="addSp delSp modSp new mod">
        <pc:chgData name="Helmi Koivumäki" userId="4e76e616-fb46-4415-9615-dbc8dafbdeab" providerId="ADAL" clId="{F1C384A2-0549-497A-ABFB-7013013D568E}" dt="2025-09-10T11:08:31.672" v="1837" actId="14100"/>
        <pc:sldMkLst>
          <pc:docMk/>
          <pc:sldMk cId="1267835782" sldId="298"/>
        </pc:sldMkLst>
        <pc:spChg chg="mod">
          <ac:chgData name="Helmi Koivumäki" userId="4e76e616-fb46-4415-9615-dbc8dafbdeab" providerId="ADAL" clId="{F1C384A2-0549-497A-ABFB-7013013D568E}" dt="2025-09-05T09:38:19.526" v="1049" actId="14100"/>
          <ac:spMkLst>
            <pc:docMk/>
            <pc:sldMk cId="1267835782" sldId="298"/>
            <ac:spMk id="2" creationId="{205D29AD-8BCE-BA69-8475-56C06F5620A9}"/>
          </ac:spMkLst>
        </pc:spChg>
        <pc:spChg chg="mod">
          <ac:chgData name="Helmi Koivumäki" userId="4e76e616-fb46-4415-9615-dbc8dafbdeab" providerId="ADAL" clId="{F1C384A2-0549-497A-ABFB-7013013D568E}" dt="2025-09-10T11:08:31.672" v="1837" actId="14100"/>
          <ac:spMkLst>
            <pc:docMk/>
            <pc:sldMk cId="1267835782" sldId="298"/>
            <ac:spMk id="3" creationId="{9E7D035B-01EB-FA43-9D8A-03E8F92122F2}"/>
          </ac:spMkLst>
        </pc:spChg>
        <pc:picChg chg="add mod">
          <ac:chgData name="Helmi Koivumäki" userId="4e76e616-fb46-4415-9615-dbc8dafbdeab" providerId="ADAL" clId="{F1C384A2-0549-497A-ABFB-7013013D568E}" dt="2025-09-05T09:59:22.550" v="1632" actId="1076"/>
          <ac:picMkLst>
            <pc:docMk/>
            <pc:sldMk cId="1267835782" sldId="298"/>
            <ac:picMk id="8194" creationId="{65CFBDC4-C449-5E25-89D2-8F4C1C7ADB03}"/>
          </ac:picMkLst>
        </pc:picChg>
        <pc:picChg chg="add mod">
          <ac:chgData name="Helmi Koivumäki" userId="4e76e616-fb46-4415-9615-dbc8dafbdeab" providerId="ADAL" clId="{F1C384A2-0549-497A-ABFB-7013013D568E}" dt="2025-09-05T10:00:16.338" v="1638" actId="171"/>
          <ac:picMkLst>
            <pc:docMk/>
            <pc:sldMk cId="1267835782" sldId="298"/>
            <ac:picMk id="8196" creationId="{EBD41885-D96F-9DF1-B282-60597009C192}"/>
          </ac:picMkLst>
        </pc:picChg>
      </pc:sldChg>
      <pc:sldChg chg="addSp delSp modSp new mod">
        <pc:chgData name="Helmi Koivumäki" userId="4e76e616-fb46-4415-9615-dbc8dafbdeab" providerId="ADAL" clId="{F1C384A2-0549-497A-ABFB-7013013D568E}" dt="2025-09-05T09:37:25.849" v="973" actId="1076"/>
        <pc:sldMkLst>
          <pc:docMk/>
          <pc:sldMk cId="3728619148" sldId="299"/>
        </pc:sldMkLst>
        <pc:spChg chg="mod">
          <ac:chgData name="Helmi Koivumäki" userId="4e76e616-fb46-4415-9615-dbc8dafbdeab" providerId="ADAL" clId="{F1C384A2-0549-497A-ABFB-7013013D568E}" dt="2025-09-05T09:37:24.142" v="972" actId="1076"/>
          <ac:spMkLst>
            <pc:docMk/>
            <pc:sldMk cId="3728619148" sldId="299"/>
            <ac:spMk id="2" creationId="{A532E024-6E54-4AD7-1FA6-29E31812054D}"/>
          </ac:spMkLst>
        </pc:spChg>
        <pc:picChg chg="add mod">
          <ac:chgData name="Helmi Koivumäki" userId="4e76e616-fb46-4415-9615-dbc8dafbdeab" providerId="ADAL" clId="{F1C384A2-0549-497A-ABFB-7013013D568E}" dt="2025-09-05T09:37:25.849" v="973" actId="1076"/>
          <ac:picMkLst>
            <pc:docMk/>
            <pc:sldMk cId="3728619148" sldId="299"/>
            <ac:picMk id="8" creationId="{CC160027-CBD3-772F-A31F-6401ABDAEFC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B5B42BD-8D3B-4B09-9029-8C63687D5D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2EC764-34EA-4620-8CF9-F605D96BC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02C2A4-0039-40CC-92D7-99BEFB17E69C}" type="datetime1">
              <a:rPr lang="fi-FI" smtClean="0"/>
              <a:t>10.9.2025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1FA7CC-A0A2-4292-AA1A-FFA1D3AC96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C9D8F1-C311-48E0-A5EA-6AC70E14D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827EC1-36E0-417D-8141-8D14DF1BDF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5852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85FB3-8384-41C1-8D0B-66CA61530B66}" type="datetime1">
              <a:rPr lang="fi-FI" smtClean="0"/>
              <a:pPr/>
              <a:t>10.9.2025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5BAF473-2665-42A7-89E3-C7BA7EB58D1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93548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5BAF473-2665-42A7-89E3-C7BA7EB58D1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39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54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https://www.youtube.com/watch?v=1FAj9fJQRZA&amp;ab_channel=AndyMyers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fi-FI" noProof="0" smtClean="0"/>
              <a:t>5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9048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Eli tv-sarjojen historia alkaa vasta noin 1950-1960 -luvuilta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fi-FI" noProof="0" smtClean="0"/>
              <a:t>6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6676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5BAF473-2665-42A7-89E3-C7BA7EB58D12}" type="slidenum">
              <a:rPr lang="fi-FI" noProof="0" smtClean="0"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5809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465970"/>
            <a:ext cx="5739882" cy="2387600"/>
          </a:xfrm>
        </p:spPr>
        <p:txBody>
          <a:bodyPr rtlCol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59827"/>
            <a:ext cx="5739882" cy="783773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atiokaavi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037"/>
            <a:ext cx="4573200" cy="1325563"/>
          </a:xfrm>
        </p:spPr>
        <p:txBody>
          <a:bodyPr rtlCol="0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1635" y="2039382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4" name="Tekstin paikkamerkki 8">
            <a:extLst>
              <a:ext uri="{FF2B5EF4-FFF2-40B4-BE49-F238E27FC236}">
                <a16:creationId xmlns:a16="http://schemas.microsoft.com/office/drawing/2014/main" id="{16CC17AD-6E52-42E9-989B-FB086C64DFD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21635" y="2408260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D36B0D72-6C95-4E3A-A679-D94CB154306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43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7E6E1537-8CF9-4C86-8E25-29BFFDAFDDD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43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755E9ED2-721A-416D-AFA6-B57E6B8D8C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0DE1C87C-07E3-42FC-9B43-81D789BF79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57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0" name="Tekstin paikkamerkki 8">
            <a:extLst>
              <a:ext uri="{FF2B5EF4-FFF2-40B4-BE49-F238E27FC236}">
                <a16:creationId xmlns:a16="http://schemas.microsoft.com/office/drawing/2014/main" id="{8556C5D2-9D30-44C4-95EA-DA67235699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71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5" name="Tekstin paikkamerkki 8">
            <a:extLst>
              <a:ext uri="{FF2B5EF4-FFF2-40B4-BE49-F238E27FC236}">
                <a16:creationId xmlns:a16="http://schemas.microsoft.com/office/drawing/2014/main" id="{BB8DD76A-44FE-4266-9CE3-FC74ACF614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71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6" name="Tekstin paikkamerkki 8">
            <a:extLst>
              <a:ext uri="{FF2B5EF4-FFF2-40B4-BE49-F238E27FC236}">
                <a16:creationId xmlns:a16="http://schemas.microsoft.com/office/drawing/2014/main" id="{BB7FB830-D9B0-43D8-B279-D8A3831911C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5407" y="4758255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7" name="Tekstin paikkamerkki 8">
            <a:extLst>
              <a:ext uri="{FF2B5EF4-FFF2-40B4-BE49-F238E27FC236}">
                <a16:creationId xmlns:a16="http://schemas.microsoft.com/office/drawing/2014/main" id="{DA699CE9-2DCD-4D59-B359-D7D3511A215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5407" y="5127133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8" name="Tekstin paikkamerkki 8">
            <a:extLst>
              <a:ext uri="{FF2B5EF4-FFF2-40B4-BE49-F238E27FC236}">
                <a16:creationId xmlns:a16="http://schemas.microsoft.com/office/drawing/2014/main" id="{5B0C1AF9-7ECA-4F02-B71D-97228D05B03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29407" y="4770420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9" name="Tekstin paikkamerkki 8">
            <a:extLst>
              <a:ext uri="{FF2B5EF4-FFF2-40B4-BE49-F238E27FC236}">
                <a16:creationId xmlns:a16="http://schemas.microsoft.com/office/drawing/2014/main" id="{FE515F87-B08B-4273-9427-B4477D68E33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329407" y="5139298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02353FBD-19BF-45E4-A6F5-4217CDAAA52E}"/>
              </a:ext>
            </a:extLst>
          </p:cNvPr>
          <p:cNvCxnSpPr/>
          <p:nvPr userDrawn="1"/>
        </p:nvCxnSpPr>
        <p:spPr>
          <a:xfrm>
            <a:off x="1513114" y="3875317"/>
            <a:ext cx="9111343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Päivämäärän paikkamerkki 4">
            <a:extLst>
              <a:ext uri="{FF2B5EF4-FFF2-40B4-BE49-F238E27FC236}">
                <a16:creationId xmlns:a16="http://schemas.microsoft.com/office/drawing/2014/main" id="{BA4BCF05-CDFF-42C0-A406-D762B747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42" name="Alatunnisteen paikkamerkki 5">
            <a:extLst>
              <a:ext uri="{FF2B5EF4-FFF2-40B4-BE49-F238E27FC236}">
                <a16:creationId xmlns:a16="http://schemas.microsoft.com/office/drawing/2014/main" id="{FE043986-6365-4919-A13C-B1086DCF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43" name="Dian numeron paikkamerkki 6">
            <a:extLst>
              <a:ext uri="{FF2B5EF4-FFF2-40B4-BE49-F238E27FC236}">
                <a16:creationId xmlns:a16="http://schemas.microsoft.com/office/drawing/2014/main" id="{4FD22B22-DA9C-4B3F-A67F-D0729127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AFAB3CE1-D027-49AE-8023-7D6E330C7E2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852057"/>
            <a:ext cx="0" cy="1643743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>
            <a:extLst>
              <a:ext uri="{FF2B5EF4-FFF2-40B4-BE49-F238E27FC236}">
                <a16:creationId xmlns:a16="http://schemas.microsoft.com/office/drawing/2014/main" id="{6B59BE6F-06DF-4031-A366-9BF6A53377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1592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588442AB-AF81-4C81-B0CE-584EE410EB9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13114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>
            <a:extLst>
              <a:ext uri="{FF2B5EF4-FFF2-40B4-BE49-F238E27FC236}">
                <a16:creationId xmlns:a16="http://schemas.microsoft.com/office/drawing/2014/main" id="{35F27884-729D-4CA6-A08A-92EBC733CCB5}"/>
              </a:ext>
            </a:extLst>
          </p:cNvPr>
          <p:cNvCxnSpPr>
            <a:cxnSpLocks/>
          </p:cNvCxnSpPr>
          <p:nvPr userDrawn="1"/>
        </p:nvCxnSpPr>
        <p:spPr>
          <a:xfrm flipV="1">
            <a:off x="3815938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A1F7E5A1-BEA5-447F-BED5-E18F7A1D9A37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1011" y="3872164"/>
            <a:ext cx="0" cy="62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8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oikea sisältö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0" y="2376805"/>
            <a:ext cx="501396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4150042"/>
            <a:ext cx="5013960" cy="196119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371856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9ECA7294-D791-453A-AEDA-C7BC2C83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E3F008A3-FE03-4B55-99DE-C66C7215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61AA2A7-90C9-48FA-A998-4CB16275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3050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A3215B1E-B289-4C56-BCC0-2AB8CF93E2A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13571"/>
            <a:ext cx="4419600" cy="1659716"/>
          </a:xfrm>
        </p:spPr>
        <p:txBody>
          <a:bodyPr rtlCol="0" anchor="ctr">
            <a:normAutofit/>
          </a:bodyPr>
          <a:lstStyle>
            <a:lvl1pPr algn="ctr">
              <a:defRPr sz="5400"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i-FI" noProof="0"/>
              <a:t>Muokkaa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2" y="2348318"/>
            <a:ext cx="2743200" cy="165971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32857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514600" cy="365125"/>
          </a:xfrm>
        </p:spPr>
        <p:txBody>
          <a:bodyPr rtlCol="0"/>
          <a:lstStyle>
            <a:lvl1pPr algn="r"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90968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8434EB92-62CF-4273-86A4-59223DABDBB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9A25F60-1F94-4EB8-AECE-53F9C3EBF6AC}"/>
              </a:ext>
            </a:extLst>
          </p:cNvPr>
          <p:cNvSpPr/>
          <p:nvPr userDrawn="1"/>
        </p:nvSpPr>
        <p:spPr>
          <a:xfrm>
            <a:off x="0" y="6509657"/>
            <a:ext cx="12192000" cy="3483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429000"/>
            <a:ext cx="10515600" cy="3080657"/>
          </a:xfrm>
        </p:spPr>
        <p:txBody>
          <a:bodyPr rtlCol="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" name="Kuvan paikkamerkki 15">
            <a:extLst>
              <a:ext uri="{FF2B5EF4-FFF2-40B4-BE49-F238E27FC236}">
                <a16:creationId xmlns:a16="http://schemas.microsoft.com/office/drawing/2014/main" id="{A74BA5A7-7918-4C65-BAAB-14B3A1E2B4E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2161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i-FI" noProof="0"/>
              <a:t>Lisää kuva napsauttamalla kuvaketta</a:t>
            </a:r>
          </a:p>
        </p:txBody>
      </p:sp>
      <p:sp>
        <p:nvSpPr>
          <p:cNvPr id="7" name="Kuvan paikkamerkki 15">
            <a:extLst>
              <a:ext uri="{FF2B5EF4-FFF2-40B4-BE49-F238E27FC236}">
                <a16:creationId xmlns:a16="http://schemas.microsoft.com/office/drawing/2014/main" id="{0C5DF728-AFC5-467F-86BF-45BBD778725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07938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i-FI" noProof="0"/>
              <a:t>Lisää kuva napsauttamalla kuvaketta</a:t>
            </a:r>
          </a:p>
        </p:txBody>
      </p:sp>
      <p:sp>
        <p:nvSpPr>
          <p:cNvPr id="8" name="Kuvan paikkamerkki 15">
            <a:extLst>
              <a:ext uri="{FF2B5EF4-FFF2-40B4-BE49-F238E27FC236}">
                <a16:creationId xmlns:a16="http://schemas.microsoft.com/office/drawing/2014/main" id="{BBFE7B80-0990-424B-A099-BFECB550830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63715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i-FI" noProof="0"/>
              <a:t>Lisää kuva napsauttamalla kuvaketta</a:t>
            </a:r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5B4A0F3D-F23F-4072-9FF5-6CFE888CE1E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194922" y="2601972"/>
            <a:ext cx="1476000" cy="1476000"/>
          </a:xfrm>
          <a:noFill/>
          <a:ln w="396875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14F97182-060B-42D4-9BD6-AADEBB4691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14950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2" name="Tekstin paikkamerkki 8">
            <a:extLst>
              <a:ext uri="{FF2B5EF4-FFF2-40B4-BE49-F238E27FC236}">
                <a16:creationId xmlns:a16="http://schemas.microsoft.com/office/drawing/2014/main" id="{0C32DCEC-D4CF-4F91-ABA7-22726A1E9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14950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04BECAB1-5EBD-4BC7-8F7A-8B4CA80746C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764623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8D671F83-5A25-4513-86E5-FFBF3BF310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64623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F6EE3639-A148-489C-A695-7EA2313AEF3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4296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0" name="Tekstin paikkamerkki 8">
            <a:extLst>
              <a:ext uri="{FF2B5EF4-FFF2-40B4-BE49-F238E27FC236}">
                <a16:creationId xmlns:a16="http://schemas.microsoft.com/office/drawing/2014/main" id="{BB55BB21-9247-450C-9A9D-D2AD9161E10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4296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2" name="Tekstin paikkamerkki 8">
            <a:extLst>
              <a:ext uri="{FF2B5EF4-FFF2-40B4-BE49-F238E27FC236}">
                <a16:creationId xmlns:a16="http://schemas.microsoft.com/office/drawing/2014/main" id="{934A7F7B-4591-45E6-AF17-EC81162B73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63969" y="4624131"/>
            <a:ext cx="2105186" cy="365125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23" name="Tekstin paikkamerkki 8">
            <a:extLst>
              <a:ext uri="{FF2B5EF4-FFF2-40B4-BE49-F238E27FC236}">
                <a16:creationId xmlns:a16="http://schemas.microsoft.com/office/drawing/2014/main" id="{730702B6-2129-4FAB-8868-58B59C11FFC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63969" y="4993009"/>
            <a:ext cx="2105186" cy="365125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24" name="Päivämäärän paikkamerkki 4">
            <a:extLst>
              <a:ext uri="{FF2B5EF4-FFF2-40B4-BE49-F238E27FC236}">
                <a16:creationId xmlns:a16="http://schemas.microsoft.com/office/drawing/2014/main" id="{AD0AC7DB-F500-41DA-8326-3ED61B33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25" name="Alatunnisteen paikkamerkki 5">
            <a:extLst>
              <a:ext uri="{FF2B5EF4-FFF2-40B4-BE49-F238E27FC236}">
                <a16:creationId xmlns:a16="http://schemas.microsoft.com/office/drawing/2014/main" id="{798612DF-528A-42D7-8634-25EFF615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26" name="Dian numeron paikkamerkki 6">
            <a:extLst>
              <a:ext uri="{FF2B5EF4-FFF2-40B4-BE49-F238E27FC236}">
                <a16:creationId xmlns:a16="http://schemas.microsoft.com/office/drawing/2014/main" id="{1E3817B4-A707-4ACC-9CAC-E32B5E0A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638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2595562"/>
            <a:ext cx="5684520" cy="31810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0" y="0"/>
            <a:ext cx="4175760" cy="3840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0" y="3840480"/>
            <a:ext cx="4175760" cy="20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0" y="5928360"/>
            <a:ext cx="4175760" cy="929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1" name="Päivämäärän paikkamerkki 4">
            <a:extLst>
              <a:ext uri="{FF2B5EF4-FFF2-40B4-BE49-F238E27FC236}">
                <a16:creationId xmlns:a16="http://schemas.microsoft.com/office/drawing/2014/main" id="{2FF674D8-A0B1-4D60-AB18-A733984F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22" name="Alatunnisteen paikkamerkki 5">
            <a:extLst>
              <a:ext uri="{FF2B5EF4-FFF2-40B4-BE49-F238E27FC236}">
                <a16:creationId xmlns:a16="http://schemas.microsoft.com/office/drawing/2014/main" id="{7E0AFFFB-7406-40B3-B2D5-18288BEA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23" name="Dian numeron paikkamerkki 6">
            <a:extLst>
              <a:ext uri="{FF2B5EF4-FFF2-40B4-BE49-F238E27FC236}">
                <a16:creationId xmlns:a16="http://schemas.microsoft.com/office/drawing/2014/main" id="{0D2AF818-9E4C-485A-8EA3-3BD5917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2325"/>
            <a:ext cx="5684520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5562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9197FF6-6321-41EE-A0C4-DEC0761A3C01}"/>
              </a:ext>
            </a:extLst>
          </p:cNvPr>
          <p:cNvSpPr/>
          <p:nvPr userDrawn="1"/>
        </p:nvSpPr>
        <p:spPr>
          <a:xfrm>
            <a:off x="8016240" y="0"/>
            <a:ext cx="24013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545EFDD-D97D-44D9-8A6D-0FACEE0964B3}"/>
              </a:ext>
            </a:extLst>
          </p:cNvPr>
          <p:cNvSpPr/>
          <p:nvPr userDrawn="1"/>
        </p:nvSpPr>
        <p:spPr>
          <a:xfrm flipV="1">
            <a:off x="10417629" y="0"/>
            <a:ext cx="177437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B54E59D1-0F68-4FA3-944D-63FCD442DA66}"/>
              </a:ext>
            </a:extLst>
          </p:cNvPr>
          <p:cNvSpPr/>
          <p:nvPr userDrawn="1"/>
        </p:nvSpPr>
        <p:spPr>
          <a:xfrm flipV="1">
            <a:off x="11800114" y="0"/>
            <a:ext cx="3918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20C3808-5997-40A2-83EF-E2136C52EF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529818"/>
            <a:ext cx="5684520" cy="44155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AD9A34D-2599-4944-8F4B-6953690367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3040514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4D123A04-698E-4E6B-BB2C-C4FCA2CFBB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4993888"/>
            <a:ext cx="5684520" cy="1106942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4" name="Päivämäärän paikkamerkki 4">
            <a:extLst>
              <a:ext uri="{FF2B5EF4-FFF2-40B4-BE49-F238E27FC236}">
                <a16:creationId xmlns:a16="http://schemas.microsoft.com/office/drawing/2014/main" id="{8BC6F0B0-7E88-4658-BED0-B126DDE797A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15" name="Alatunnisteen paikkamerkki 5">
            <a:extLst>
              <a:ext uri="{FF2B5EF4-FFF2-40B4-BE49-F238E27FC236}">
                <a16:creationId xmlns:a16="http://schemas.microsoft.com/office/drawing/2014/main" id="{1B454B68-B7BD-4197-BF00-63964D7634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16" name="Dian numeron paikkamerkki 6">
            <a:extLst>
              <a:ext uri="{FF2B5EF4-FFF2-40B4-BE49-F238E27FC236}">
                <a16:creationId xmlns:a16="http://schemas.microsoft.com/office/drawing/2014/main" id="{BAA42605-D696-484D-B611-62CB3140EA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568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neljä sisältökohdet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C2A3DF3F-0A0C-4018-A9D5-6DE43170F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4742" y="822325"/>
            <a:ext cx="9329058" cy="1325563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B2E9ED8E-C27B-434B-BABA-E66DF12C5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742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A9EBAE4-D52F-453F-8270-8B6E097489BF}"/>
              </a:ext>
            </a:extLst>
          </p:cNvPr>
          <p:cNvSpPr/>
          <p:nvPr userDrawn="1"/>
        </p:nvSpPr>
        <p:spPr>
          <a:xfrm>
            <a:off x="0" y="-1"/>
            <a:ext cx="674914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E9FC540D-D53A-486F-96EA-3488254DA8F1}"/>
              </a:ext>
            </a:extLst>
          </p:cNvPr>
          <p:cNvSpPr/>
          <p:nvPr userDrawn="1"/>
        </p:nvSpPr>
        <p:spPr>
          <a:xfrm flipV="1">
            <a:off x="674914" y="0"/>
            <a:ext cx="6749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A5699F8-E412-4D90-AD9E-5A933F03D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19111" y="259556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C6CD4EE-A2DF-4227-8E8E-061E1811B31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024742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2BD7E863-25A7-4713-A3A0-9A5F432FE00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19111" y="4446132"/>
            <a:ext cx="4334689" cy="4742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13EEC52D-9939-4E0F-B26E-6287735877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024740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3F6A9263-89CC-446B-AA55-FA0F0180A7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19109" y="306977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73A562DC-F1FD-4766-B507-CC08FBA1EE6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024740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B4A99B91-CC4B-4964-B372-94ED4BB9A77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019109" y="4920343"/>
            <a:ext cx="4334689" cy="1219201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1" name="Päivämäärän paikkamerkki 4">
            <a:extLst>
              <a:ext uri="{FF2B5EF4-FFF2-40B4-BE49-F238E27FC236}">
                <a16:creationId xmlns:a16="http://schemas.microsoft.com/office/drawing/2014/main" id="{5413A312-123E-4C7A-864E-C120568D603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024740" y="6356350"/>
            <a:ext cx="1556659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22" name="Alatunnisteen paikkamerkki 5">
            <a:extLst>
              <a:ext uri="{FF2B5EF4-FFF2-40B4-BE49-F238E27FC236}">
                <a16:creationId xmlns:a16="http://schemas.microsoft.com/office/drawing/2014/main" id="{F3306EE3-B07E-48BA-A4EE-EAFE9A458C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526868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23" name="Dian numeron paikkamerkki 6">
            <a:extLst>
              <a:ext uri="{FF2B5EF4-FFF2-40B4-BE49-F238E27FC236}">
                <a16:creationId xmlns:a16="http://schemas.microsoft.com/office/drawing/2014/main" id="{6A049DF0-5C6A-4542-841D-C03F623048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764486" y="6356350"/>
            <a:ext cx="1589314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821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sen sisältö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79BF9015-BE24-42C7-B20B-596FE57D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3480" y="3864426"/>
            <a:ext cx="5684520" cy="737734"/>
          </a:xfrm>
        </p:spPr>
        <p:txBody>
          <a:bodyPr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otsikkoa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37368391-D103-4780-88AC-9746C0359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4879291"/>
            <a:ext cx="5684520" cy="1325563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A0B4B24-EFFA-49CE-88D9-B8E2ECE17208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94AD39F-C2DD-4F6A-8AB9-EA5E0024EB1C}"/>
              </a:ext>
            </a:extLst>
          </p:cNvPr>
          <p:cNvSpPr/>
          <p:nvPr userDrawn="1"/>
        </p:nvSpPr>
        <p:spPr>
          <a:xfrm flipV="1">
            <a:off x="8016240" y="0"/>
            <a:ext cx="417576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4" name="Päivämäärän paikkamerkki 4">
            <a:extLst>
              <a:ext uri="{FF2B5EF4-FFF2-40B4-BE49-F238E27FC236}">
                <a16:creationId xmlns:a16="http://schemas.microsoft.com/office/drawing/2014/main" id="{38ABA718-1AEF-413D-964E-FA9CA8ED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EE83AD3-B30F-42CE-99A0-D50CDB9C951F}"/>
              </a:ext>
            </a:extLst>
          </p:cNvPr>
          <p:cNvSpPr/>
          <p:nvPr userDrawn="1"/>
        </p:nvSpPr>
        <p:spPr>
          <a:xfrm>
            <a:off x="8011886" y="3429000"/>
            <a:ext cx="4180114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5" name="Alatunnisteen paikkamerkki 5">
            <a:extLst>
              <a:ext uri="{FF2B5EF4-FFF2-40B4-BE49-F238E27FC236}">
                <a16:creationId xmlns:a16="http://schemas.microsoft.com/office/drawing/2014/main" id="{BCCB3A69-6840-43C8-94EB-C3EF41DBC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16" name="Dian numeron paikkamerkki 6">
            <a:extLst>
              <a:ext uri="{FF2B5EF4-FFF2-40B4-BE49-F238E27FC236}">
                <a16:creationId xmlns:a16="http://schemas.microsoft.com/office/drawing/2014/main" id="{B374594B-C272-477C-B1DB-A1E214CE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9464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skitetty teksti ja yläreun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2B217CA4-9423-45D5-AD1D-2415B600F1DD}"/>
              </a:ext>
            </a:extLst>
          </p:cNvPr>
          <p:cNvSpPr/>
          <p:nvPr userDrawn="1"/>
        </p:nvSpPr>
        <p:spPr>
          <a:xfrm>
            <a:off x="0" y="0"/>
            <a:ext cx="12192000" cy="1081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525B7F-8292-4AE6-B9B3-F6C0621F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3E86D52-9DFB-4D69-BF39-2C163B39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0B91A39-D816-4317-AA23-55510F9D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816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skitetty tekst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3740" y="1957701"/>
            <a:ext cx="5684520" cy="1305562"/>
          </a:xfrm>
        </p:spPr>
        <p:txBody>
          <a:bodyPr rtlCol="0" anchor="b"/>
          <a:lstStyle>
            <a:lvl1pPr algn="ctr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740" y="3429000"/>
            <a:ext cx="5684520" cy="23475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7B514D1-FFF2-4784-BC98-5C209566EB25}"/>
              </a:ext>
            </a:extLst>
          </p:cNvPr>
          <p:cNvSpPr/>
          <p:nvPr userDrawn="1"/>
        </p:nvSpPr>
        <p:spPr>
          <a:xfrm>
            <a:off x="0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775047-FCCD-48A9-AE4B-E4619B3FA069}"/>
              </a:ext>
            </a:extLst>
          </p:cNvPr>
          <p:cNvSpPr/>
          <p:nvPr userDrawn="1"/>
        </p:nvSpPr>
        <p:spPr>
          <a:xfrm>
            <a:off x="10276114" y="0"/>
            <a:ext cx="191588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E57E5351-59BE-4BC8-83D8-BABF2317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7F2C600D-D61A-47D7-88A2-66D269DCB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E257B2EA-F7F2-4B84-A989-76BF9D0F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5552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0"/>
            <a:ext cx="12192000" cy="198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6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1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208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2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60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3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11207" y="4553832"/>
            <a:ext cx="2105186" cy="678667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4</a:t>
            </a:r>
          </a:p>
        </p:txBody>
      </p:sp>
      <p:sp>
        <p:nvSpPr>
          <p:cNvPr id="21" name="Verkkokuvan paikkamerkki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1090200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online-näköistiedosto napsauttamalla kuvaketta</a:t>
            </a:r>
          </a:p>
        </p:txBody>
      </p:sp>
      <p:sp>
        <p:nvSpPr>
          <p:cNvPr id="22" name="Verkkokuvan paikkamerkki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3935025" y="3080256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online-näköistiedosto napsauttamalla kuvaketta</a:t>
            </a:r>
          </a:p>
        </p:txBody>
      </p:sp>
      <p:sp>
        <p:nvSpPr>
          <p:cNvPr id="23" name="Verkkokuvan paikkamerkki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779850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online-näköistiedosto napsauttamalla kuvaketta</a:t>
            </a:r>
          </a:p>
        </p:txBody>
      </p:sp>
      <p:sp>
        <p:nvSpPr>
          <p:cNvPr id="24" name="Verkkokuvan paikkamerkki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625612" y="3079044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online-näköistiedosto napsauttamalla kuvaketta</a:t>
            </a:r>
          </a:p>
        </p:txBody>
      </p:sp>
      <p:sp>
        <p:nvSpPr>
          <p:cNvPr id="25" name="Päivämäärän paikkamerkki 4">
            <a:extLst>
              <a:ext uri="{FF2B5EF4-FFF2-40B4-BE49-F238E27FC236}">
                <a16:creationId xmlns:a16="http://schemas.microsoft.com/office/drawing/2014/main" id="{8B2D064B-EC57-4EA9-96ED-918E61BF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26" name="Alatunnisteen paikkamerkki 5">
            <a:extLst>
              <a:ext uri="{FF2B5EF4-FFF2-40B4-BE49-F238E27FC236}">
                <a16:creationId xmlns:a16="http://schemas.microsoft.com/office/drawing/2014/main" id="{B2A70FF9-0C32-4443-A788-56E40DD7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27" name="Dian numeron paikkamerkki 6">
            <a:extLst>
              <a:ext uri="{FF2B5EF4-FFF2-40B4-BE49-F238E27FC236}">
                <a16:creationId xmlns:a16="http://schemas.microsoft.com/office/drawing/2014/main" id="{D51176E4-E898-4497-ACF7-72CFF75F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1523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neljä kuva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FBCCBC51-CB80-441C-9628-70A3BFA8C31A}"/>
              </a:ext>
            </a:extLst>
          </p:cNvPr>
          <p:cNvSpPr/>
          <p:nvPr userDrawn="1"/>
        </p:nvSpPr>
        <p:spPr>
          <a:xfrm>
            <a:off x="0" y="3429000"/>
            <a:ext cx="48768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E90D749F-1509-46B1-B8ED-3506AC084799}"/>
              </a:ext>
            </a:extLst>
          </p:cNvPr>
          <p:cNvSpPr/>
          <p:nvPr userDrawn="1"/>
        </p:nvSpPr>
        <p:spPr>
          <a:xfrm>
            <a:off x="0" y="1"/>
            <a:ext cx="48768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200400" cy="2621139"/>
          </a:xfrm>
        </p:spPr>
        <p:txBody>
          <a:bodyPr rtlCol="0" anchor="b"/>
          <a:lstStyle>
            <a:lvl1pPr algn="l">
              <a:defRPr b="1">
                <a:solidFill>
                  <a:schemeClr val="accent4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336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1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24518" y="21314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2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741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3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9CB783F5-ED01-464E-9185-F05CFA0E84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19318" y="4874657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4</a:t>
            </a:r>
          </a:p>
        </p:txBody>
      </p:sp>
      <p:sp>
        <p:nvSpPr>
          <p:cNvPr id="21" name="Verkkokuvan paikkamerkki 20">
            <a:extLst>
              <a:ext uri="{FF2B5EF4-FFF2-40B4-BE49-F238E27FC236}">
                <a16:creationId xmlns:a16="http://schemas.microsoft.com/office/drawing/2014/main" id="{D25CFAE9-00ED-42E0-BC9A-37BA858979B3}"/>
              </a:ext>
            </a:extLst>
          </p:cNvPr>
          <p:cNvSpPr>
            <a:spLocks noGrp="1"/>
          </p:cNvSpPr>
          <p:nvPr>
            <p:ph type="clipArt" sz="quarter" idx="48"/>
          </p:nvPr>
        </p:nvSpPr>
        <p:spPr>
          <a:xfrm>
            <a:off x="6387961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online-näköistiedosto napsauttamalla kuvaketta</a:t>
            </a:r>
          </a:p>
        </p:txBody>
      </p:sp>
      <p:sp>
        <p:nvSpPr>
          <p:cNvPr id="22" name="Verkkokuvan paikkamerkki 20">
            <a:extLst>
              <a:ext uri="{FF2B5EF4-FFF2-40B4-BE49-F238E27FC236}">
                <a16:creationId xmlns:a16="http://schemas.microsoft.com/office/drawing/2014/main" id="{280D5B0E-3D2E-4146-9670-B596E8EBD129}"/>
              </a:ext>
            </a:extLst>
          </p:cNvPr>
          <p:cNvSpPr>
            <a:spLocks noGrp="1"/>
          </p:cNvSpPr>
          <p:nvPr>
            <p:ph type="clipArt" sz="quarter" idx="49"/>
          </p:nvPr>
        </p:nvSpPr>
        <p:spPr>
          <a:xfrm>
            <a:off x="9238736" y="643469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online-näköistiedosto napsauttamalla kuvaketta</a:t>
            </a:r>
          </a:p>
        </p:txBody>
      </p:sp>
      <p:sp>
        <p:nvSpPr>
          <p:cNvPr id="23" name="Verkkokuvan paikkamerkki 20">
            <a:extLst>
              <a:ext uri="{FF2B5EF4-FFF2-40B4-BE49-F238E27FC236}">
                <a16:creationId xmlns:a16="http://schemas.microsoft.com/office/drawing/2014/main" id="{03D89936-E0D7-4618-9E72-EC1467568C21}"/>
              </a:ext>
            </a:extLst>
          </p:cNvPr>
          <p:cNvSpPr>
            <a:spLocks noGrp="1"/>
          </p:cNvSpPr>
          <p:nvPr>
            <p:ph type="clipArt" sz="quarter" idx="50"/>
          </p:nvPr>
        </p:nvSpPr>
        <p:spPr>
          <a:xfrm>
            <a:off x="6387961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online-näköistiedosto napsauttamalla kuvaketta</a:t>
            </a:r>
          </a:p>
        </p:txBody>
      </p:sp>
      <p:sp>
        <p:nvSpPr>
          <p:cNvPr id="24" name="Verkkokuvan paikkamerkki 20">
            <a:extLst>
              <a:ext uri="{FF2B5EF4-FFF2-40B4-BE49-F238E27FC236}">
                <a16:creationId xmlns:a16="http://schemas.microsoft.com/office/drawing/2014/main" id="{08A2E99E-9F83-4666-BD35-056C88AEBFB1}"/>
              </a:ext>
            </a:extLst>
          </p:cNvPr>
          <p:cNvSpPr>
            <a:spLocks noGrp="1"/>
          </p:cNvSpPr>
          <p:nvPr>
            <p:ph type="clipArt" sz="quarter" idx="51"/>
          </p:nvPr>
        </p:nvSpPr>
        <p:spPr>
          <a:xfrm>
            <a:off x="9233723" y="3385457"/>
            <a:ext cx="1476375" cy="1474788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online-näköistiedosto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A1CBAE-F2E5-4866-A865-C55E6257349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38200" y="4112198"/>
            <a:ext cx="3200400" cy="1395974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DA996B3F-2EC7-495F-920F-B21C55D9428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07336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1</a:t>
            </a:r>
          </a:p>
        </p:txBody>
      </p:sp>
      <p:sp>
        <p:nvSpPr>
          <p:cNvPr id="17" name="Tekstin paikkamerkki 8">
            <a:extLst>
              <a:ext uri="{FF2B5EF4-FFF2-40B4-BE49-F238E27FC236}">
                <a16:creationId xmlns:a16="http://schemas.microsoft.com/office/drawing/2014/main" id="{8F06E2A5-B7ED-4E1B-9B77-DFF175FA257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4518" y="25775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2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D12A97F1-04F3-48EA-99B9-030059505D9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741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3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8884A8E9-B6DB-4ADD-A85B-593F618E457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19318" y="5320795"/>
            <a:ext cx="2105186" cy="365126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4</a:t>
            </a:r>
          </a:p>
        </p:txBody>
      </p:sp>
      <p:sp>
        <p:nvSpPr>
          <p:cNvPr id="28" name="Tekstin paikkamerkki 4">
            <a:extLst>
              <a:ext uri="{FF2B5EF4-FFF2-40B4-BE49-F238E27FC236}">
                <a16:creationId xmlns:a16="http://schemas.microsoft.com/office/drawing/2014/main" id="{19E1EA5F-9EF0-45C3-94DD-6DF64F4DFA1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8201" y="5511642"/>
            <a:ext cx="3200400" cy="844707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0" name="Päivämäärän paikkamerkki 4">
            <a:extLst>
              <a:ext uri="{FF2B5EF4-FFF2-40B4-BE49-F238E27FC236}">
                <a16:creationId xmlns:a16="http://schemas.microsoft.com/office/drawing/2014/main" id="{5EBE65FE-7980-4861-93F3-178D1931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31" name="Alatunnisteen paikkamerkki 5">
            <a:extLst>
              <a:ext uri="{FF2B5EF4-FFF2-40B4-BE49-F238E27FC236}">
                <a16:creationId xmlns:a16="http://schemas.microsoft.com/office/drawing/2014/main" id="{5941D839-A1FC-4620-8485-F69D66D5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32" name="Dian numeron paikkamerkki 6">
            <a:extLst>
              <a:ext uri="{FF2B5EF4-FFF2-40B4-BE49-F238E27FC236}">
                <a16:creationId xmlns:a16="http://schemas.microsoft.com/office/drawing/2014/main" id="{B3B8613F-19BE-4CDB-BC4C-C321B4B8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8557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29.7.20XX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4" r:id="rId4"/>
    <p:sldLayoutId id="2147483671" r:id="rId5"/>
    <p:sldLayoutId id="2147483666" r:id="rId6"/>
    <p:sldLayoutId id="2147483669" r:id="rId7"/>
    <p:sldLayoutId id="2147483661" r:id="rId8"/>
    <p:sldLayoutId id="2147483676" r:id="rId9"/>
    <p:sldLayoutId id="2147483670" r:id="rId10"/>
    <p:sldLayoutId id="2147483667" r:id="rId11"/>
    <p:sldLayoutId id="2147483673" r:id="rId12"/>
    <p:sldLayoutId id="2147483651" r:id="rId13"/>
    <p:sldLayoutId id="214748367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lokuvapolku.kavi.fi/alapolku/erikoistehosteet-ja-trikit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FAj9fJQRZA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aimomakela.fi/kun-televisio-tuli-suome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lokuvapolku.kavi.fi/alapolku/leikkaus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lokuvapolku.kavi.fi/alapolku/musiikki-ja-aani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things you never knew about popcorn - ABC13 Houston">
            <a:extLst>
              <a:ext uri="{FF2B5EF4-FFF2-40B4-BE49-F238E27FC236}">
                <a16:creationId xmlns:a16="http://schemas.microsoft.com/office/drawing/2014/main" id="{C6381F91-B022-26C6-3AD7-8D645501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445" y="1758460"/>
            <a:ext cx="2850143" cy="113735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i-FI"/>
              <a:t>Elokuvat ja sarjat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031" y="3178413"/>
            <a:ext cx="4152900" cy="783773"/>
          </a:xfrm>
        </p:spPr>
        <p:txBody>
          <a:bodyPr rtlCol="0">
            <a:normAutofit/>
          </a:bodyPr>
          <a:lstStyle/>
          <a:p>
            <a:pPr algn="ctr" rtl="0"/>
            <a:r>
              <a:rPr lang="fi-FI"/>
              <a:t>Särmä	luku 14 (tehtäväkirja), luku 42 (tietokirja)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32E4F-A139-412E-5216-938A58BE4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8B209A-8D23-E902-36D3-BBE7328A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63" y="1855310"/>
            <a:ext cx="3018168" cy="3289153"/>
          </a:xfrm>
        </p:spPr>
        <p:txBody>
          <a:bodyPr>
            <a:normAutofit fontScale="90000"/>
          </a:bodyPr>
          <a:lstStyle/>
          <a:p>
            <a:r>
              <a:rPr lang="fi-FI"/>
              <a:t>Esimerkkejä erilaisista erikois- tehosteista ja tempuista/ illuusioista/trikeistä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D61514-EA1D-C9C2-A574-B8872944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10</a:t>
            </a:fld>
            <a:endParaRPr lang="fi-FI" noProof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80BE839-E922-AAC2-27C5-4E651F9B2586}"/>
              </a:ext>
            </a:extLst>
          </p:cNvPr>
          <p:cNvSpPr txBox="1"/>
          <p:nvPr/>
        </p:nvSpPr>
        <p:spPr>
          <a:xfrm>
            <a:off x="2184333" y="5144463"/>
            <a:ext cx="27468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hlinkClick r:id="rId2"/>
              </a:rPr>
              <a:t>https://elokuvapolku.kavi.fi/alapolku/erikoistehosteet-ja-trikit/</a:t>
            </a:r>
            <a:r>
              <a:rPr lang="fi-FI"/>
              <a:t>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F45DDEC-5755-4EA6-BDCA-F4E7A8087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171" y="0"/>
            <a:ext cx="6867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9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32E024-6E54-4AD7-1FA6-29E31812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611141"/>
            <a:ext cx="5684520" cy="1305562"/>
          </a:xfrm>
        </p:spPr>
        <p:txBody>
          <a:bodyPr/>
          <a:lstStyle/>
          <a:p>
            <a:r>
              <a:rPr lang="fi-FI"/>
              <a:t>Muistatko vielä draaman kaaren?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25D78D-589E-5916-8E76-E1602FED9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DCE680-3D8D-0DA7-F449-836EB654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i-FI" noProof="0"/>
              <a:t>29.7.20XX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E30E1-AA0B-41A9-D2F6-B1008203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i-FI" noProof="0"/>
              <a:t>Työntekijän perehdyttäminen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6EF4CE-386C-1F08-0C6D-E08A242D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11</a:t>
            </a:fld>
            <a:endParaRPr lang="fi-FI" noProof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C160027-CBD3-772F-A31F-6401ABDAE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48" y="2177369"/>
            <a:ext cx="7389103" cy="436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19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5D29AD-8BCE-BA69-8475-56C06F56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536" y="344805"/>
            <a:ext cx="6947263" cy="1325563"/>
          </a:xfrm>
        </p:spPr>
        <p:txBody>
          <a:bodyPr>
            <a:normAutofit fontScale="90000"/>
          </a:bodyPr>
          <a:lstStyle/>
          <a:p>
            <a:r>
              <a:rPr lang="fi-FI"/>
              <a:t>Tehtävä – palauta Pedanetin palautuskansioon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7D035B-01EB-FA43-9D8A-03E8F9212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537" y="2002971"/>
            <a:ext cx="7103292" cy="435337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fi-FI" sz="3200"/>
              <a:t>Mieti jotakin viimeksi näkemääsi elokuvaa tai esim. lempielokuvaasi.</a:t>
            </a:r>
          </a:p>
          <a:p>
            <a:pPr marL="457200" indent="-457200">
              <a:buAutoNum type="alphaLcParenR"/>
            </a:pPr>
            <a:r>
              <a:rPr lang="fi-FI" sz="2000"/>
              <a:t>Kerro sen perustiedot (julkaisuaika ja –paikka, ohjaaja, elokuvan nimi, elokuvastudio, valmistusmaa, pääosien näyttelijät)</a:t>
            </a:r>
          </a:p>
          <a:p>
            <a:pPr marL="457200" indent="-457200">
              <a:buAutoNum type="alphaLcParenR"/>
            </a:pPr>
            <a:r>
              <a:rPr lang="fi-FI" sz="2000"/>
              <a:t>Millainen draaman kaari siinä on? </a:t>
            </a:r>
          </a:p>
          <a:p>
            <a:pPr marL="457200" indent="-457200">
              <a:buAutoNum type="alphaLcParenR"/>
            </a:pPr>
            <a:r>
              <a:rPr lang="fi-FI" sz="2000"/>
              <a:t>Millainen alkukonflikti tarinassa on?</a:t>
            </a:r>
          </a:p>
          <a:p>
            <a:pPr marL="457200" indent="-457200">
              <a:buAutoNum type="alphaLcParenR"/>
            </a:pPr>
            <a:r>
              <a:rPr lang="fi-FI" sz="2000"/>
              <a:t>Mitä genreä elokuva edustaa?</a:t>
            </a:r>
          </a:p>
          <a:p>
            <a:pPr marL="457200" indent="-457200">
              <a:buAutoNum type="alphaLcParenR"/>
            </a:pPr>
            <a:r>
              <a:rPr lang="fi-FI" sz="2000"/>
              <a:t>Mitä aihetta se käsittelee?</a:t>
            </a:r>
          </a:p>
          <a:p>
            <a:pPr marL="457200" indent="-457200">
              <a:buAutoNum type="alphaLcParenR"/>
            </a:pPr>
            <a:r>
              <a:rPr lang="fi-FI" sz="2000"/>
              <a:t>Mikä sen teema eli sanoma on?</a:t>
            </a:r>
          </a:p>
          <a:p>
            <a:pPr marL="457200" indent="-457200">
              <a:buAutoNum type="alphaLcParenR"/>
            </a:pPr>
            <a:r>
              <a:rPr lang="fi-FI" sz="2000"/>
              <a:t>+ Jäikö elokuvasta mieleesi musiikki/trikit/leikkaukset? Kuvaile niitä ja mieti, miksi ne olivat sellaisia kuin olivat.</a:t>
            </a:r>
          </a:p>
          <a:p>
            <a:pPr marL="457200" indent="-457200">
              <a:buAutoNum type="arabicPeriod"/>
            </a:pPr>
            <a:endParaRPr lang="fi-FI" sz="24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7F2311-7C24-8F98-4EFD-760D49A9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12</a:t>
            </a:fld>
            <a:endParaRPr lang="fi-FI" noProof="0"/>
          </a:p>
        </p:txBody>
      </p:sp>
      <p:pic>
        <p:nvPicPr>
          <p:cNvPr id="8196" name="Picture 4" descr="Karkkiverkkokauppa KarkkiKuja - yli 400 irtokarkin valikoima!">
            <a:extLst>
              <a:ext uri="{FF2B5EF4-FFF2-40B4-BE49-F238E27FC236}">
                <a16:creationId xmlns:a16="http://schemas.microsoft.com/office/drawing/2014/main" id="{EBD41885-D96F-9DF1-B282-60597009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6854" cy="30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NNKINO TENNISPALATSI - Updated August 2025 - 25 Photos &amp; 20 Reviews -  Salomonkatu 15, Helsinki, Finland - Cinema - Phone Number - Yelp">
            <a:extLst>
              <a:ext uri="{FF2B5EF4-FFF2-40B4-BE49-F238E27FC236}">
                <a16:creationId xmlns:a16="http://schemas.microsoft.com/office/drawing/2014/main" id="{65CFBDC4-C449-5E25-89D2-8F4C1C7A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146"/>
            <a:ext cx="4216854" cy="42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3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AB90E9-5CEE-4E4F-90F9-2CE3D913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822325"/>
            <a:ext cx="5684520" cy="1325563"/>
          </a:xfrm>
        </p:spPr>
        <p:txBody>
          <a:bodyPr rtlCol="0"/>
          <a:lstStyle/>
          <a:p>
            <a:pPr rtl="0"/>
            <a:r>
              <a:rPr lang="fi-FI" sz="4800"/>
              <a:t>Käsitteet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DF4BB2-624B-43EE-8846-5659141CC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0" y="2595562"/>
            <a:ext cx="5684520" cy="3181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/>
              <a:t>audiovisuaaliset kertomukset</a:t>
            </a:r>
          </a:p>
          <a:p>
            <a:r>
              <a:rPr lang="fi-FI" sz="2400"/>
              <a:t>otos</a:t>
            </a:r>
          </a:p>
          <a:p>
            <a:r>
              <a:rPr lang="fi-FI" sz="2400"/>
              <a:t>leikkaus</a:t>
            </a:r>
          </a:p>
          <a:p>
            <a:r>
              <a:rPr lang="fi-FI" sz="2400"/>
              <a:t>genre</a:t>
            </a:r>
          </a:p>
          <a:p>
            <a:r>
              <a:rPr lang="fi-FI" sz="2400"/>
              <a:t>adaptaatio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F068B7E0-3F26-4101-8308-9627365C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29.7.20XX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FF0DADF7-71F8-49DA-8F56-3DE812A6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23BA217-0AED-CEC4-BBD6-FB83B3F7F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10001"/>
            <a:ext cx="4167869" cy="30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A808A3-E8D7-EF59-9793-FFB3E039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38" y="168594"/>
            <a:ext cx="5684520" cy="694234"/>
          </a:xfrm>
        </p:spPr>
        <p:txBody>
          <a:bodyPr>
            <a:normAutofit fontScale="90000"/>
          </a:bodyPr>
          <a:lstStyle/>
          <a:p>
            <a:r>
              <a:rPr lang="fi-FI"/>
              <a:t>Käsitteet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F682BF-BEB7-D303-6E8D-11F9BE60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68" y="1469571"/>
            <a:ext cx="6122490" cy="17671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i-FI" sz="2800"/>
              <a:t>Elokuvat ja sarjat eli </a:t>
            </a:r>
            <a:r>
              <a:rPr lang="fi-FI" sz="2800" b="1"/>
              <a:t>audiovisuaaliset kertomukset </a:t>
            </a:r>
            <a:r>
              <a:rPr lang="fi-FI" sz="2800"/>
              <a:t>eroavat näytelmistä videokerronnan vuoksi.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A0292CB-7CE3-8F24-659E-09AAA187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3</a:t>
            </a:fld>
            <a:endParaRPr lang="fi-FI" noProof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4C60CE66-84DA-AC1C-15D3-D8E86A0B8FFE}"/>
              </a:ext>
            </a:extLst>
          </p:cNvPr>
          <p:cNvSpPr txBox="1">
            <a:spLocks/>
          </p:cNvSpPr>
          <p:nvPr/>
        </p:nvSpPr>
        <p:spPr>
          <a:xfrm>
            <a:off x="1011282" y="3603172"/>
            <a:ext cx="4141289" cy="12119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2800" b="1"/>
              <a:t>Otos</a:t>
            </a:r>
            <a:r>
              <a:rPr lang="fi-FI" sz="2800"/>
              <a:t> on yhtäjaksoinen kameralla kuvattu jakso.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C1575304-E12D-52A4-BDA1-2C82123FA1C4}"/>
              </a:ext>
            </a:extLst>
          </p:cNvPr>
          <p:cNvSpPr txBox="1">
            <a:spLocks/>
          </p:cNvSpPr>
          <p:nvPr/>
        </p:nvSpPr>
        <p:spPr>
          <a:xfrm>
            <a:off x="2352766" y="5144406"/>
            <a:ext cx="4141289" cy="12119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2800" b="1"/>
              <a:t>Leikkaus</a:t>
            </a:r>
            <a:r>
              <a:rPr lang="fi-FI" sz="2800"/>
              <a:t> tarkoittaa siirtymistä otoksesta toiseen. 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B9FB47B9-C9B2-2BD5-7EC1-266AB6D1DFF7}"/>
              </a:ext>
            </a:extLst>
          </p:cNvPr>
          <p:cNvSpPr txBox="1">
            <a:spLocks/>
          </p:cNvSpPr>
          <p:nvPr/>
        </p:nvSpPr>
        <p:spPr>
          <a:xfrm>
            <a:off x="6964497" y="2720518"/>
            <a:ext cx="4141289" cy="121194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2800" b="1"/>
              <a:t>Genre</a:t>
            </a:r>
            <a:r>
              <a:rPr lang="fi-FI" sz="2800"/>
              <a:t> tarkoittaa elokuvien ja sarjojen erilaisia lajityyppejä.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D2C1DE45-0BB8-7F3F-B1CA-7440A3CB43C6}"/>
              </a:ext>
            </a:extLst>
          </p:cNvPr>
          <p:cNvSpPr txBox="1">
            <a:spLocks/>
          </p:cNvSpPr>
          <p:nvPr/>
        </p:nvSpPr>
        <p:spPr>
          <a:xfrm>
            <a:off x="6848383" y="4260848"/>
            <a:ext cx="4373518" cy="17671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2800" b="1"/>
              <a:t>Adaptaatio</a:t>
            </a:r>
            <a:r>
              <a:rPr lang="fi-FI" sz="2800"/>
              <a:t> tarkoittaa teoksen muuntamista toiseen lajiin, esim. sarjasta tai elokuvasta peliksi tai toisin päin.</a:t>
            </a:r>
          </a:p>
        </p:txBody>
      </p:sp>
      <p:pic>
        <p:nvPicPr>
          <p:cNvPr id="9218" name="Picture 2" descr="Viihde- ja vapaa-aika - Finlaysonin alue">
            <a:extLst>
              <a:ext uri="{FF2B5EF4-FFF2-40B4-BE49-F238E27FC236}">
                <a16:creationId xmlns:a16="http://schemas.microsoft.com/office/drawing/2014/main" id="{7CCEAEFF-E2C8-DA45-67B2-C8F0C0A3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6" y="0"/>
            <a:ext cx="4615543" cy="259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B0FE8B-F1E5-DFF3-690C-256D0755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356"/>
            <a:ext cx="5684520" cy="801417"/>
          </a:xfrm>
        </p:spPr>
        <p:txBody>
          <a:bodyPr/>
          <a:lstStyle/>
          <a:p>
            <a:r>
              <a:rPr lang="fi-FI"/>
              <a:t>Elokuvagenrejä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582E13-797D-D568-61BD-C6306964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4</a:t>
            </a:fld>
            <a:endParaRPr lang="fi-FI" noProof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734B4D-AE58-6805-2C38-D1E22385A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1356"/>
            <a:ext cx="6248399" cy="35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E60B9A0-32C2-8530-BB92-24BDC3204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1" y="3429000"/>
            <a:ext cx="7947659" cy="321607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88E71C7-44A8-D796-B98D-629D0FB2D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1" y="3295728"/>
            <a:ext cx="9851005" cy="3349342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53764BA-73FE-C0DA-0807-3C2BEA8B5543}"/>
              </a:ext>
            </a:extLst>
          </p:cNvPr>
          <p:cNvSpPr txBox="1"/>
          <p:nvPr/>
        </p:nvSpPr>
        <p:spPr>
          <a:xfrm>
            <a:off x="873839" y="1313376"/>
            <a:ext cx="39158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/>
              <a:t>Mitä elokuvagenrejä osaat mainita?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8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B48152-0149-F0A4-06DD-5AD12EF98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0" y="136525"/>
            <a:ext cx="5684520" cy="824863"/>
          </a:xfrm>
        </p:spPr>
        <p:txBody>
          <a:bodyPr/>
          <a:lstStyle/>
          <a:p>
            <a:r>
              <a:rPr lang="fi-FI"/>
              <a:t>Elokuvan historiaa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A8C7BD-A5D9-E12B-4251-DCCCD979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155" y="980113"/>
            <a:ext cx="5817689" cy="1396428"/>
          </a:xfrm>
        </p:spPr>
        <p:txBody>
          <a:bodyPr>
            <a:noAutofit/>
          </a:bodyPr>
          <a:lstStyle/>
          <a:p>
            <a:r>
              <a:rPr lang="fi-FI" sz="2000"/>
              <a:t>Ensimmäinen varsinainen elokuva oli vuonna 1896 ensiesityksensä saanut teos </a:t>
            </a:r>
            <a:r>
              <a:rPr lang="fi-FI" sz="2000" i="1"/>
              <a:t>Juna saapuu asemalle </a:t>
            </a:r>
            <a:r>
              <a:rPr lang="fi-FI" sz="2000"/>
              <a:t>(</a:t>
            </a:r>
            <a:r>
              <a:rPr lang="fr-FR" sz="2000" i="1"/>
              <a:t>L'arrivée d'un train en gare de La Ciotat</a:t>
            </a:r>
            <a:r>
              <a:rPr lang="fr-FR" sz="2000"/>
              <a:t>). Sen jälkeen elokuvan historian keskeisiä käännekohtia ovat olleet</a:t>
            </a:r>
            <a:endParaRPr lang="fi-FI" sz="20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F12995-5C70-CB25-1832-186D6B4B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5</a:t>
            </a:fld>
            <a:endParaRPr lang="fi-FI" noProof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EDE2D76-BBEB-19F1-641F-C7848240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740" y="2533966"/>
            <a:ext cx="5684520" cy="3345122"/>
          </a:xfrm>
          <a:prstGeom prst="rect">
            <a:avLst/>
          </a:prstGeom>
        </p:spPr>
      </p:pic>
      <p:pic>
        <p:nvPicPr>
          <p:cNvPr id="10" name="Online-media 9" title="[Actual 4K Scan] The Arrival of a Train at La Ciotat Station - Lumière Brothers - 1896.">
            <a:hlinkClick r:id="" action="ppaction://media"/>
            <a:extLst>
              <a:ext uri="{FF2B5EF4-FFF2-40B4-BE49-F238E27FC236}">
                <a16:creationId xmlns:a16="http://schemas.microsoft.com/office/drawing/2014/main" id="{5DE9FBD2-949F-191E-6B9E-7F85EF9AB4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77202" y="2517250"/>
            <a:ext cx="6237596" cy="3524250"/>
          </a:xfrm>
          <a:prstGeom prst="rect">
            <a:avLst/>
          </a:prstGeom>
        </p:spPr>
      </p:pic>
      <p:pic>
        <p:nvPicPr>
          <p:cNvPr id="5124" name="Picture 4" descr="undefined">
            <a:extLst>
              <a:ext uri="{FF2B5EF4-FFF2-40B4-BE49-F238E27FC236}">
                <a16:creationId xmlns:a16="http://schemas.microsoft.com/office/drawing/2014/main" id="{3ADD09C8-CB2E-244B-AB5E-FB1557CC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60" y="136525"/>
            <a:ext cx="3135172" cy="23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408E5E-BAB5-622B-4052-F95A77D5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285" y="2776219"/>
            <a:ext cx="4163059" cy="1305562"/>
          </a:xfrm>
        </p:spPr>
        <p:txBody>
          <a:bodyPr>
            <a:normAutofit fontScale="90000"/>
          </a:bodyPr>
          <a:lstStyle/>
          <a:p>
            <a:r>
              <a:rPr lang="fi-FI"/>
              <a:t>Suomi sai ensimmäisen maistiaisensa televisiosta vuonna 1950</a:t>
            </a:r>
            <a:br>
              <a:rPr lang="fi-FI"/>
            </a:b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F2E066-17D9-6952-8DA1-ABCEBD1C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6</a:t>
            </a:fld>
            <a:endParaRPr lang="fi-FI" noProof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CA196FC-FF3C-9B5C-2AB5-9C6D22801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944" y="0"/>
            <a:ext cx="6105832" cy="68580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AFE32FA-C5B6-C27D-97DC-EC9114E6956E}"/>
              </a:ext>
            </a:extLst>
          </p:cNvPr>
          <p:cNvSpPr txBox="1"/>
          <p:nvPr/>
        </p:nvSpPr>
        <p:spPr>
          <a:xfrm>
            <a:off x="2268056" y="3907610"/>
            <a:ext cx="3827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”Yleisradion vuosikirja 1950 kertoo: ’</a:t>
            </a:r>
            <a:r>
              <a:rPr lang="fi-FI" b="0" i="1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marraskuussa 1950 oli pääkaupungissa radiohistoriallinen merkkitapaus. Tällöin esitettiin Suomessa ensi kerran näköradio- eli televisioesityksiä. - -’”</a:t>
            </a:r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A24C798-C211-7B82-A28B-B6D18E2B212E}"/>
              </a:ext>
            </a:extLst>
          </p:cNvPr>
          <p:cNvSpPr txBox="1"/>
          <p:nvPr/>
        </p:nvSpPr>
        <p:spPr>
          <a:xfrm>
            <a:off x="133086" y="5521146"/>
            <a:ext cx="1773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4"/>
              </a:rPr>
              <a:t>https://raimomakela.fi/kun-televisio-tuli-suomeen/</a:t>
            </a:r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87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4730B7-E371-3506-72DC-7452935B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697" y="0"/>
            <a:ext cx="5164137" cy="1305562"/>
          </a:xfrm>
        </p:spPr>
        <p:txBody>
          <a:bodyPr>
            <a:noAutofit/>
          </a:bodyPr>
          <a:lstStyle/>
          <a:p>
            <a:r>
              <a:rPr lang="fi-FI" sz="3200"/>
              <a:t>Videoiden (myös elokuvan ja sarjan) keinoja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7C40F3-F82F-D853-C53B-3EF5F074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4" y="1305562"/>
            <a:ext cx="4137661" cy="457200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400" b="1"/>
              <a:t>Visuaaliset keinot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kameran liikkeet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sommittelu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rajaukset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kuvakulmat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värit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valaistus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400" b="1"/>
              <a:t>Leikkaukset ja editointi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miten leikattu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millainen rytmi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erikoistehosteet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FA2CF3-18A7-357F-17FA-26701FC3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7</a:t>
            </a:fld>
            <a:endParaRPr lang="fi-FI" noProof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DFE4522-CD90-4487-12F2-F7A8EEAF6A50}"/>
              </a:ext>
            </a:extLst>
          </p:cNvPr>
          <p:cNvSpPr txBox="1"/>
          <p:nvPr/>
        </p:nvSpPr>
        <p:spPr>
          <a:xfrm>
            <a:off x="1944004" y="5356893"/>
            <a:ext cx="30384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400" b="1">
                <a:solidFill>
                  <a:schemeClr val="accent4"/>
                </a:solidFill>
              </a:rPr>
              <a:t>Äänet</a:t>
            </a:r>
            <a:endParaRPr lang="fi-FI" sz="2800" b="1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puhe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musiikki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>
                <a:solidFill>
                  <a:schemeClr val="accent4"/>
                </a:solidFill>
              </a:rPr>
              <a:t>äänitehosteet</a:t>
            </a:r>
          </a:p>
        </p:txBody>
      </p:sp>
      <p:pic>
        <p:nvPicPr>
          <p:cNvPr id="6146" name="Picture 2" descr="Ohjeet kuvakokoihin ja muuta otostermistöä | Mainostoimisto Luma">
            <a:extLst>
              <a:ext uri="{FF2B5EF4-FFF2-40B4-BE49-F238E27FC236}">
                <a16:creationId xmlns:a16="http://schemas.microsoft.com/office/drawing/2014/main" id="{18324818-42A9-B691-3FC8-5A8874E4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0"/>
            <a:ext cx="5164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EB832C-D01A-F5A8-C922-7B722A25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46" y="1128279"/>
            <a:ext cx="3901803" cy="1579606"/>
          </a:xfrm>
        </p:spPr>
        <p:txBody>
          <a:bodyPr>
            <a:normAutofit fontScale="90000"/>
          </a:bodyPr>
          <a:lstStyle/>
          <a:p>
            <a:r>
              <a:rPr lang="fi-FI"/>
              <a:t>Esimerkkejä erilaisista  leikkauksista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0B0BE1-EE33-143A-577F-639FEEB0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8</a:t>
            </a:fld>
            <a:endParaRPr lang="fi-FI" noProof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38703CA-C84C-DF42-2813-48B67688E6BB}"/>
              </a:ext>
            </a:extLst>
          </p:cNvPr>
          <p:cNvSpPr txBox="1"/>
          <p:nvPr/>
        </p:nvSpPr>
        <p:spPr>
          <a:xfrm>
            <a:off x="2552233" y="2782669"/>
            <a:ext cx="2746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hlinkClick r:id="rId2"/>
              </a:rPr>
              <a:t>https://elokuvapolku.kavi.fi/alapolku/leikkaus/</a:t>
            </a:r>
            <a:r>
              <a:rPr lang="fi-FI"/>
              <a:t>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441A9B0-3AFC-A5E0-D9AA-587EDB667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92" y="6031"/>
            <a:ext cx="618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8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01808-B0C3-2837-1F5B-22D86A75B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344AC5-8FC6-F46B-B09B-4756BA9A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831" y="1079647"/>
            <a:ext cx="3901803" cy="1579606"/>
          </a:xfrm>
        </p:spPr>
        <p:txBody>
          <a:bodyPr>
            <a:normAutofit fontScale="90000"/>
          </a:bodyPr>
          <a:lstStyle/>
          <a:p>
            <a:r>
              <a:rPr lang="fi-FI"/>
              <a:t>Esimerkkejä erilaisista musiikeista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194869-9F6A-E1BC-775E-2E3346DF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fi-FI" noProof="0" smtClean="0"/>
              <a:pPr rtl="0"/>
              <a:t>9</a:t>
            </a:fld>
            <a:endParaRPr lang="fi-FI" noProof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18CE495-29A0-91EE-A106-2814F64CE14D}"/>
              </a:ext>
            </a:extLst>
          </p:cNvPr>
          <p:cNvSpPr txBox="1"/>
          <p:nvPr/>
        </p:nvSpPr>
        <p:spPr>
          <a:xfrm>
            <a:off x="2131318" y="2659253"/>
            <a:ext cx="27468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>
                <a:hlinkClick r:id="rId2"/>
              </a:rPr>
              <a:t>https://elokuvapolku.kavi.fi/alapolku/musiikki-ja-aani/</a:t>
            </a:r>
            <a:r>
              <a:rPr lang="fi-FI"/>
              <a:t>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B15483B-861F-1F40-A36F-CF863AFA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09" y="790206"/>
            <a:ext cx="7020905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3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A25D"/>
      </a:accent1>
      <a:accent2>
        <a:srgbClr val="A0DADE"/>
      </a:accent2>
      <a:accent3>
        <a:srgbClr val="CCB5E5"/>
      </a:accent3>
      <a:accent4>
        <a:srgbClr val="29285D"/>
      </a:accent4>
      <a:accent5>
        <a:srgbClr val="EDF1F2"/>
      </a:accent5>
      <a:accent6>
        <a:srgbClr val="70AD47"/>
      </a:accent6>
      <a:hlink>
        <a:srgbClr val="A0DADE"/>
      </a:hlink>
      <a:folHlink>
        <a:srgbClr val="954F72"/>
      </a:folHlink>
    </a:clrScheme>
    <a:fontScheme name="Custom 62">
      <a:majorFont>
        <a:latin typeface="Skeena"/>
        <a:ea typeface=""/>
        <a:cs typeface=""/>
      </a:majorFont>
      <a:minorFont>
        <a:latin typeface="Skee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6222_TF03460514_Win32" id="{3A2CB1E3-C6CF-4DD7-80EE-D3C7A367B8BF}" vid="{45B1215C-44ED-4369-B01F-B1129CA8DCA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4F7154-AFAC-4BE7-8A74-7F4B6FC2743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7ACD96E-49A0-4DA4-A7BB-AC2D88742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18C13B-9D83-4AF4-B64D-33362D5133F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{F8B278B2-6C66-460D-A2A3-39FED4F8D83B}TFb86055d1-6a43-42b6-93a8-3e59ea4e3a704480eae2_win32-f27bfa059af7</Template>
  <TotalTime>4515</TotalTime>
  <Words>370</Words>
  <Application>Microsoft Office PowerPoint</Application>
  <PresentationFormat>Laajakuva</PresentationFormat>
  <Paragraphs>74</Paragraphs>
  <Slides>12</Slides>
  <Notes>5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8" baseType="lpstr">
      <vt:lpstr>Arial</vt:lpstr>
      <vt:lpstr>Calibri</vt:lpstr>
      <vt:lpstr>Skeena</vt:lpstr>
      <vt:lpstr>Times New Roman</vt:lpstr>
      <vt:lpstr>Verdana</vt:lpstr>
      <vt:lpstr>Office-teema</vt:lpstr>
      <vt:lpstr>Elokuvat ja sarjat</vt:lpstr>
      <vt:lpstr>Käsitteet</vt:lpstr>
      <vt:lpstr>Käsitteet</vt:lpstr>
      <vt:lpstr>Elokuvagenrejä</vt:lpstr>
      <vt:lpstr>Elokuvan historiaa</vt:lpstr>
      <vt:lpstr>Suomi sai ensimmäisen maistiaisensa televisiosta vuonna 1950 </vt:lpstr>
      <vt:lpstr>Videoiden (myös elokuvan ja sarjan) keinoja</vt:lpstr>
      <vt:lpstr>Esimerkkejä erilaisista  leikkauksista</vt:lpstr>
      <vt:lpstr>Esimerkkejä erilaisista musiikeista</vt:lpstr>
      <vt:lpstr>Esimerkkejä erilaisista erikois- tehosteista ja tempuista/ illuusioista/trikeistä</vt:lpstr>
      <vt:lpstr>Muistatko vielä draaman kaaren?</vt:lpstr>
      <vt:lpstr>Tehtävä – palauta Pedanetin palautuskansioon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2025-09-05T08:33:16Z</dcterms:created>
  <dcterms:modified xsi:type="dcterms:W3CDTF">2025-09-10T11:08:38Z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