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7" r:id="rId5"/>
    <p:sldId id="324" r:id="rId6"/>
    <p:sldId id="326" r:id="rId7"/>
    <p:sldId id="325" r:id="rId8"/>
    <p:sldId id="327" r:id="rId9"/>
    <p:sldId id="309" r:id="rId10"/>
    <p:sldId id="257" r:id="rId11"/>
    <p:sldId id="308" r:id="rId12"/>
    <p:sldId id="310" r:id="rId13"/>
    <p:sldId id="311" r:id="rId14"/>
    <p:sldId id="312" r:id="rId15"/>
    <p:sldId id="279" r:id="rId16"/>
    <p:sldId id="320" r:id="rId17"/>
    <p:sldId id="314" r:id="rId18"/>
    <p:sldId id="316" r:id="rId19"/>
    <p:sldId id="315" r:id="rId20"/>
    <p:sldId id="317" r:id="rId21"/>
    <p:sldId id="321" r:id="rId22"/>
    <p:sldId id="323" r:id="rId23"/>
    <p:sldId id="265" r:id="rId24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AE"/>
    <a:srgbClr val="419CDF"/>
    <a:srgbClr val="BC1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33EA6-E770-4DAD-AD12-5DE8CB10DD83}" v="265" dt="2025-04-10T12:59:50.726"/>
  </p1510:revLst>
</p1510:revInfo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eematyyli 2 - Korostu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Vaalea tyyli 1 - Korostu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65" autoAdjust="0"/>
  </p:normalViewPr>
  <p:slideViewPr>
    <p:cSldViewPr snapToGrid="0">
      <p:cViewPr varScale="1">
        <p:scale>
          <a:sx n="58" d="100"/>
          <a:sy n="58" d="100"/>
        </p:scale>
        <p:origin x="988" y="40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60" d="100"/>
        <a:sy n="6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i Koivumäki" userId="4e76e616-fb46-4415-9615-dbc8dafbdeab" providerId="ADAL" clId="{5B833EA6-E770-4DAD-AD12-5DE8CB10DD83}"/>
    <pc:docChg chg="undo redo custSel addSld delSld modSld sldOrd">
      <pc:chgData name="Helmi Koivumäki" userId="4e76e616-fb46-4415-9615-dbc8dafbdeab" providerId="ADAL" clId="{5B833EA6-E770-4DAD-AD12-5DE8CB10DD83}" dt="2025-04-11T08:18:46.625" v="4133" actId="20577"/>
      <pc:docMkLst>
        <pc:docMk/>
      </pc:docMkLst>
      <pc:sldChg chg="addSp delSp modSp mod modClrScheme modAnim chgLayout">
        <pc:chgData name="Helmi Koivumäki" userId="4e76e616-fb46-4415-9615-dbc8dafbdeab" providerId="ADAL" clId="{5B833EA6-E770-4DAD-AD12-5DE8CB10DD83}" dt="2025-04-10T10:06:44.703" v="1753"/>
        <pc:sldMkLst>
          <pc:docMk/>
          <pc:sldMk cId="435195399" sldId="257"/>
        </pc:sldMkLst>
        <pc:spChg chg="mod">
          <ac:chgData name="Helmi Koivumäki" userId="4e76e616-fb46-4415-9615-dbc8dafbdeab" providerId="ADAL" clId="{5B833EA6-E770-4DAD-AD12-5DE8CB10DD83}" dt="2025-04-10T05:50:57.426" v="111" actId="1076"/>
          <ac:spMkLst>
            <pc:docMk/>
            <pc:sldMk cId="435195399" sldId="257"/>
            <ac:spMk id="2" creationId="{BF463CB3-2956-E8D2-C23D-A3BAA7295DEC}"/>
          </ac:spMkLst>
        </pc:spChg>
        <pc:spChg chg="mod">
          <ac:chgData name="Helmi Koivumäki" userId="4e76e616-fb46-4415-9615-dbc8dafbdeab" providerId="ADAL" clId="{5B833EA6-E770-4DAD-AD12-5DE8CB10DD83}" dt="2025-04-10T10:06:31.462" v="1751" actId="404"/>
          <ac:spMkLst>
            <pc:docMk/>
            <pc:sldMk cId="435195399" sldId="257"/>
            <ac:spMk id="3" creationId="{FEECEBD4-35BF-26BB-D438-DA43EBD5EE89}"/>
          </ac:spMkLst>
        </pc:spChg>
        <pc:picChg chg="add del mod">
          <ac:chgData name="Helmi Koivumäki" userId="4e76e616-fb46-4415-9615-dbc8dafbdeab" providerId="ADAL" clId="{5B833EA6-E770-4DAD-AD12-5DE8CB10DD83}" dt="2025-04-10T05:49:00.300" v="101" actId="478"/>
          <ac:picMkLst>
            <pc:docMk/>
            <pc:sldMk cId="435195399" sldId="257"/>
            <ac:picMk id="6" creationId="{E0388918-04DC-1985-BBC0-2139ED3254CA}"/>
          </ac:picMkLst>
        </pc:picChg>
        <pc:picChg chg="add mod">
          <ac:chgData name="Helmi Koivumäki" userId="4e76e616-fb46-4415-9615-dbc8dafbdeab" providerId="ADAL" clId="{5B833EA6-E770-4DAD-AD12-5DE8CB10DD83}" dt="2025-04-10T05:50:21.077" v="103" actId="26606"/>
          <ac:picMkLst>
            <pc:docMk/>
            <pc:sldMk cId="435195399" sldId="257"/>
            <ac:picMk id="8" creationId="{F1A34ED7-85FE-7FB1-A741-113CEC26E8AE}"/>
          </ac:picMkLst>
        </pc:picChg>
      </pc:sldChg>
      <pc:sldChg chg="del">
        <pc:chgData name="Helmi Koivumäki" userId="4e76e616-fb46-4415-9615-dbc8dafbdeab" providerId="ADAL" clId="{5B833EA6-E770-4DAD-AD12-5DE8CB10DD83}" dt="2025-04-10T10:00:34.353" v="1678" actId="47"/>
        <pc:sldMkLst>
          <pc:docMk/>
          <pc:sldMk cId="3058085568" sldId="258"/>
        </pc:sldMkLst>
      </pc:sldChg>
      <pc:sldChg chg="del">
        <pc:chgData name="Helmi Koivumäki" userId="4e76e616-fb46-4415-9615-dbc8dafbdeab" providerId="ADAL" clId="{5B833EA6-E770-4DAD-AD12-5DE8CB10DD83}" dt="2025-04-10T10:00:35.312" v="1679" actId="47"/>
        <pc:sldMkLst>
          <pc:docMk/>
          <pc:sldMk cId="1210802199" sldId="262"/>
        </pc:sldMkLst>
      </pc:sldChg>
      <pc:sldChg chg="modSp mod">
        <pc:chgData name="Helmi Koivumäki" userId="4e76e616-fb46-4415-9615-dbc8dafbdeab" providerId="ADAL" clId="{5B833EA6-E770-4DAD-AD12-5DE8CB10DD83}" dt="2025-04-10T10:04:57.263" v="1724" actId="20577"/>
        <pc:sldMkLst>
          <pc:docMk/>
          <pc:sldMk cId="729609147" sldId="265"/>
        </pc:sldMkLst>
        <pc:spChg chg="mod">
          <ac:chgData name="Helmi Koivumäki" userId="4e76e616-fb46-4415-9615-dbc8dafbdeab" providerId="ADAL" clId="{5B833EA6-E770-4DAD-AD12-5DE8CB10DD83}" dt="2025-04-10T10:03:41.049" v="1719" actId="20577"/>
          <ac:spMkLst>
            <pc:docMk/>
            <pc:sldMk cId="729609147" sldId="265"/>
            <ac:spMk id="2" creationId="{314C27C8-165C-5513-DB4B-9D840097C545}"/>
          </ac:spMkLst>
        </pc:spChg>
        <pc:spChg chg="mod">
          <ac:chgData name="Helmi Koivumäki" userId="4e76e616-fb46-4415-9615-dbc8dafbdeab" providerId="ADAL" clId="{5B833EA6-E770-4DAD-AD12-5DE8CB10DD83}" dt="2025-04-10T10:04:57.263" v="1724" actId="20577"/>
          <ac:spMkLst>
            <pc:docMk/>
            <pc:sldMk cId="729609147" sldId="265"/>
            <ac:spMk id="3" creationId="{FACE640F-7F5A-BDB7-205D-765FA80B6796}"/>
          </ac:spMkLst>
        </pc:spChg>
      </pc:sldChg>
      <pc:sldChg chg="modSp mod">
        <pc:chgData name="Helmi Koivumäki" userId="4e76e616-fb46-4415-9615-dbc8dafbdeab" providerId="ADAL" clId="{5B833EA6-E770-4DAD-AD12-5DE8CB10DD83}" dt="2025-04-10T10:07:45.557" v="1761" actId="20577"/>
        <pc:sldMkLst>
          <pc:docMk/>
          <pc:sldMk cId="1386065505" sldId="277"/>
        </pc:sldMkLst>
        <pc:spChg chg="mod">
          <ac:chgData name="Helmi Koivumäki" userId="4e76e616-fb46-4415-9615-dbc8dafbdeab" providerId="ADAL" clId="{5B833EA6-E770-4DAD-AD12-5DE8CB10DD83}" dt="2025-04-10T10:07:45.557" v="1761" actId="20577"/>
          <ac:spMkLst>
            <pc:docMk/>
            <pc:sldMk cId="1386065505" sldId="277"/>
            <ac:spMk id="2" creationId="{51DF3D98-3C30-4CFC-8643-C81E829C8C25}"/>
          </ac:spMkLst>
        </pc:spChg>
      </pc:sldChg>
      <pc:sldChg chg="addSp delSp modSp mod ord modClrScheme modAnim chgLayout">
        <pc:chgData name="Helmi Koivumäki" userId="4e76e616-fb46-4415-9615-dbc8dafbdeab" providerId="ADAL" clId="{5B833EA6-E770-4DAD-AD12-5DE8CB10DD83}" dt="2025-04-10T10:03:15.780" v="1709" actId="20577"/>
        <pc:sldMkLst>
          <pc:docMk/>
          <pc:sldMk cId="2447338695" sldId="279"/>
        </pc:sldMkLst>
        <pc:spChg chg="del">
          <ac:chgData name="Helmi Koivumäki" userId="4e76e616-fb46-4415-9615-dbc8dafbdeab" providerId="ADAL" clId="{5B833EA6-E770-4DAD-AD12-5DE8CB10DD83}" dt="2025-04-10T09:24:56.553" v="1223" actId="26606"/>
          <ac:spMkLst>
            <pc:docMk/>
            <pc:sldMk cId="2447338695" sldId="279"/>
            <ac:spMk id="2" creationId="{912DF434-28DB-4621-A497-D62C41CE0419}"/>
          </ac:spMkLst>
        </pc:spChg>
        <pc:spChg chg="del">
          <ac:chgData name="Helmi Koivumäki" userId="4e76e616-fb46-4415-9615-dbc8dafbdeab" providerId="ADAL" clId="{5B833EA6-E770-4DAD-AD12-5DE8CB10DD83}" dt="2025-04-10T09:24:56.553" v="1223" actId="26606"/>
          <ac:spMkLst>
            <pc:docMk/>
            <pc:sldMk cId="2447338695" sldId="279"/>
            <ac:spMk id="3" creationId="{22788C46-D0BC-4307-AE55-7601A139E7CB}"/>
          </ac:spMkLst>
        </pc:spChg>
        <pc:spChg chg="add del mod">
          <ac:chgData name="Helmi Koivumäki" userId="4e76e616-fb46-4415-9615-dbc8dafbdeab" providerId="ADAL" clId="{5B833EA6-E770-4DAD-AD12-5DE8CB10DD83}" dt="2025-04-10T09:24:56.553" v="1223" actId="26606"/>
          <ac:spMkLst>
            <pc:docMk/>
            <pc:sldMk cId="2447338695" sldId="279"/>
            <ac:spMk id="5" creationId="{EF819D0E-C1DB-3834-9681-4B2EA3401E99}"/>
          </ac:spMkLst>
        </pc:spChg>
        <pc:spChg chg="add mod">
          <ac:chgData name="Helmi Koivumäki" userId="4e76e616-fb46-4415-9615-dbc8dafbdeab" providerId="ADAL" clId="{5B833EA6-E770-4DAD-AD12-5DE8CB10DD83}" dt="2025-04-10T10:01:12.257" v="1686" actId="1076"/>
          <ac:spMkLst>
            <pc:docMk/>
            <pc:sldMk cId="2447338695" sldId="279"/>
            <ac:spMk id="6" creationId="{9398C89C-3E12-2F9B-EF7B-BA666DF0D13E}"/>
          </ac:spMkLst>
        </pc:spChg>
        <pc:spChg chg="add del mod">
          <ac:chgData name="Helmi Koivumäki" userId="4e76e616-fb46-4415-9615-dbc8dafbdeab" providerId="ADAL" clId="{5B833EA6-E770-4DAD-AD12-5DE8CB10DD83}" dt="2025-04-10T09:25:15.358" v="1225" actId="478"/>
          <ac:spMkLst>
            <pc:docMk/>
            <pc:sldMk cId="2447338695" sldId="279"/>
            <ac:spMk id="21" creationId="{21B81DB7-4E0E-4C25-ABCB-6F318C43F403}"/>
          </ac:spMkLst>
        </pc:spChg>
        <pc:spChg chg="add mod">
          <ac:chgData name="Helmi Koivumäki" userId="4e76e616-fb46-4415-9615-dbc8dafbdeab" providerId="ADAL" clId="{5B833EA6-E770-4DAD-AD12-5DE8CB10DD83}" dt="2025-04-10T10:03:15.780" v="1709" actId="20577"/>
          <ac:spMkLst>
            <pc:docMk/>
            <pc:sldMk cId="2447338695" sldId="279"/>
            <ac:spMk id="23" creationId="{0616524C-B106-B90C-75A0-089DEB7282AB}"/>
          </ac:spMkLst>
        </pc:spChg>
        <pc:picChg chg="del">
          <ac:chgData name="Helmi Koivumäki" userId="4e76e616-fb46-4415-9615-dbc8dafbdeab" providerId="ADAL" clId="{5B833EA6-E770-4DAD-AD12-5DE8CB10DD83}" dt="2025-04-10T09:08:36.200" v="789" actId="21"/>
          <ac:picMkLst>
            <pc:docMk/>
            <pc:sldMk cId="2447338695" sldId="279"/>
            <ac:picMk id="13" creationId="{B88CBF65-B7EA-4137-8EB9-45AAB1611496}"/>
          </ac:picMkLst>
        </pc:picChg>
        <pc:picChg chg="add mod">
          <ac:chgData name="Helmi Koivumäki" userId="4e76e616-fb46-4415-9615-dbc8dafbdeab" providerId="ADAL" clId="{5B833EA6-E770-4DAD-AD12-5DE8CB10DD83}" dt="2025-04-10T09:24:56.553" v="1223" actId="26606"/>
          <ac:picMkLst>
            <pc:docMk/>
            <pc:sldMk cId="2447338695" sldId="279"/>
            <ac:picMk id="16" creationId="{25EA4ABC-3336-4483-8A9F-6A60796E1E68}"/>
          </ac:picMkLst>
        </pc:picChg>
      </pc:sldChg>
      <pc:sldChg chg="addSp delSp modSp del mod">
        <pc:chgData name="Helmi Koivumäki" userId="4e76e616-fb46-4415-9615-dbc8dafbdeab" providerId="ADAL" clId="{5B833EA6-E770-4DAD-AD12-5DE8CB10DD83}" dt="2025-04-10T10:00:32.192" v="1677" actId="47"/>
        <pc:sldMkLst>
          <pc:docMk/>
          <pc:sldMk cId="3649841902" sldId="292"/>
        </pc:sldMkLst>
        <pc:spChg chg="add mod">
          <ac:chgData name="Helmi Koivumäki" userId="4e76e616-fb46-4415-9615-dbc8dafbdeab" providerId="ADAL" clId="{5B833EA6-E770-4DAD-AD12-5DE8CB10DD83}" dt="2025-04-10T09:24:41.896" v="1221" actId="21"/>
          <ac:spMkLst>
            <pc:docMk/>
            <pc:sldMk cId="3649841902" sldId="292"/>
            <ac:spMk id="5" creationId="{7668E471-B110-D21A-F234-B4261C9A52B8}"/>
          </ac:spMkLst>
        </pc:spChg>
        <pc:picChg chg="del">
          <ac:chgData name="Helmi Koivumäki" userId="4e76e616-fb46-4415-9615-dbc8dafbdeab" providerId="ADAL" clId="{5B833EA6-E770-4DAD-AD12-5DE8CB10DD83}" dt="2025-04-10T09:24:41.896" v="1221" actId="21"/>
          <ac:picMkLst>
            <pc:docMk/>
            <pc:sldMk cId="3649841902" sldId="292"/>
            <ac:picMk id="16" creationId="{25EA4ABC-3336-4483-8A9F-6A60796E1E68}"/>
          </ac:picMkLst>
        </pc:picChg>
      </pc:sldChg>
      <pc:sldChg chg="addSp delSp modSp mod modNotesTx">
        <pc:chgData name="Helmi Koivumäki" userId="4e76e616-fb46-4415-9615-dbc8dafbdeab" providerId="ADAL" clId="{5B833EA6-E770-4DAD-AD12-5DE8CB10DD83}" dt="2025-04-10T09:38:28.254" v="1382" actId="20577"/>
        <pc:sldMkLst>
          <pc:docMk/>
          <pc:sldMk cId="1008037533" sldId="308"/>
        </pc:sldMkLst>
        <pc:spChg chg="mod">
          <ac:chgData name="Helmi Koivumäki" userId="4e76e616-fb46-4415-9615-dbc8dafbdeab" providerId="ADAL" clId="{5B833EA6-E770-4DAD-AD12-5DE8CB10DD83}" dt="2025-04-10T09:27:55.068" v="1249" actId="207"/>
          <ac:spMkLst>
            <pc:docMk/>
            <pc:sldMk cId="1008037533" sldId="308"/>
            <ac:spMk id="2" creationId="{954ABE40-AA00-F366-A36A-B3F1AADBF025}"/>
          </ac:spMkLst>
        </pc:spChg>
        <pc:spChg chg="del">
          <ac:chgData name="Helmi Koivumäki" userId="4e76e616-fb46-4415-9615-dbc8dafbdeab" providerId="ADAL" clId="{5B833EA6-E770-4DAD-AD12-5DE8CB10DD83}" dt="2025-04-10T06:01:05.164" v="430" actId="478"/>
          <ac:spMkLst>
            <pc:docMk/>
            <pc:sldMk cId="1008037533" sldId="308"/>
            <ac:spMk id="3" creationId="{72446868-83F0-CEEF-5E60-6D55C93B523F}"/>
          </ac:spMkLst>
        </pc:spChg>
        <pc:spChg chg="add del mod">
          <ac:chgData name="Helmi Koivumäki" userId="4e76e616-fb46-4415-9615-dbc8dafbdeab" providerId="ADAL" clId="{5B833EA6-E770-4DAD-AD12-5DE8CB10DD83}" dt="2025-04-10T06:00:17.305" v="397" actId="931"/>
          <ac:spMkLst>
            <pc:docMk/>
            <pc:sldMk cId="1008037533" sldId="308"/>
            <ac:spMk id="5" creationId="{CDB27086-B1EE-44E0-79D6-E2C9A8AE15DF}"/>
          </ac:spMkLst>
        </pc:spChg>
        <pc:spChg chg="add mod">
          <ac:chgData name="Helmi Koivumäki" userId="4e76e616-fb46-4415-9615-dbc8dafbdeab" providerId="ADAL" clId="{5B833EA6-E770-4DAD-AD12-5DE8CB10DD83}" dt="2025-04-10T09:27:34.265" v="1248" actId="207"/>
          <ac:spMkLst>
            <pc:docMk/>
            <pc:sldMk cId="1008037533" sldId="308"/>
            <ac:spMk id="9" creationId="{660E5126-BF22-592F-64C7-76A9A8D14FA5}"/>
          </ac:spMkLst>
        </pc:spChg>
        <pc:spChg chg="add del mod">
          <ac:chgData name="Helmi Koivumäki" userId="4e76e616-fb46-4415-9615-dbc8dafbdeab" providerId="ADAL" clId="{5B833EA6-E770-4DAD-AD12-5DE8CB10DD83}" dt="2025-04-10T06:01:07.481" v="431" actId="478"/>
          <ac:spMkLst>
            <pc:docMk/>
            <pc:sldMk cId="1008037533" sldId="308"/>
            <ac:spMk id="11" creationId="{A656E15A-DF1C-2DAF-9D40-DD536E561122}"/>
          </ac:spMkLst>
        </pc:spChg>
        <pc:spChg chg="add mod">
          <ac:chgData name="Helmi Koivumäki" userId="4e76e616-fb46-4415-9615-dbc8dafbdeab" providerId="ADAL" clId="{5B833EA6-E770-4DAD-AD12-5DE8CB10DD83}" dt="2025-04-10T06:06:15.362" v="623" actId="1076"/>
          <ac:spMkLst>
            <pc:docMk/>
            <pc:sldMk cId="1008037533" sldId="308"/>
            <ac:spMk id="12" creationId="{A1754017-1BBD-8AA3-90F9-E9997FDC2C51}"/>
          </ac:spMkLst>
        </pc:spChg>
        <pc:graphicFrameChg chg="add mod ord modGraphic">
          <ac:chgData name="Helmi Koivumäki" userId="4e76e616-fb46-4415-9615-dbc8dafbdeab" providerId="ADAL" clId="{5B833EA6-E770-4DAD-AD12-5DE8CB10DD83}" dt="2025-04-10T09:33:02.986" v="1296" actId="15174"/>
          <ac:graphicFrameMkLst>
            <pc:docMk/>
            <pc:sldMk cId="1008037533" sldId="308"/>
            <ac:graphicFrameMk id="13" creationId="{FB2B89D5-2F72-4332-319F-9484F8565D55}"/>
          </ac:graphicFrameMkLst>
        </pc:graphicFrameChg>
        <pc:picChg chg="del">
          <ac:chgData name="Helmi Koivumäki" userId="4e76e616-fb46-4415-9615-dbc8dafbdeab" providerId="ADAL" clId="{5B833EA6-E770-4DAD-AD12-5DE8CB10DD83}" dt="2025-04-10T05:59:30.603" v="396" actId="478"/>
          <ac:picMkLst>
            <pc:docMk/>
            <pc:sldMk cId="1008037533" sldId="308"/>
            <ac:picMk id="7" creationId="{4016C178-C8C3-4E86-653E-AF109639A95E}"/>
          </ac:picMkLst>
        </pc:picChg>
        <pc:picChg chg="add mod modCrop">
          <ac:chgData name="Helmi Koivumäki" userId="4e76e616-fb46-4415-9615-dbc8dafbdeab" providerId="ADAL" clId="{5B833EA6-E770-4DAD-AD12-5DE8CB10DD83}" dt="2025-04-10T06:07:11.419" v="638" actId="732"/>
          <ac:picMkLst>
            <pc:docMk/>
            <pc:sldMk cId="1008037533" sldId="308"/>
            <ac:picMk id="8" creationId="{4C9B5FDE-CFFF-5A14-AAD5-E8E0A96E648A}"/>
          </ac:picMkLst>
        </pc:picChg>
      </pc:sldChg>
      <pc:sldChg chg="modSp mod modAnim">
        <pc:chgData name="Helmi Koivumäki" userId="4e76e616-fb46-4415-9615-dbc8dafbdeab" providerId="ADAL" clId="{5B833EA6-E770-4DAD-AD12-5DE8CB10DD83}" dt="2025-04-10T10:05:45.861" v="1731"/>
        <pc:sldMkLst>
          <pc:docMk/>
          <pc:sldMk cId="169733790" sldId="309"/>
        </pc:sldMkLst>
        <pc:spChg chg="mod">
          <ac:chgData name="Helmi Koivumäki" userId="4e76e616-fb46-4415-9615-dbc8dafbdeab" providerId="ADAL" clId="{5B833EA6-E770-4DAD-AD12-5DE8CB10DD83}" dt="2025-04-10T10:05:18.156" v="1725" actId="404"/>
          <ac:spMkLst>
            <pc:docMk/>
            <pc:sldMk cId="169733790" sldId="309"/>
            <ac:spMk id="2" creationId="{99D30335-761D-95C9-45D4-007AAFD6416C}"/>
          </ac:spMkLst>
        </pc:spChg>
        <pc:spChg chg="mod">
          <ac:chgData name="Helmi Koivumäki" userId="4e76e616-fb46-4415-9615-dbc8dafbdeab" providerId="ADAL" clId="{5B833EA6-E770-4DAD-AD12-5DE8CB10DD83}" dt="2025-04-10T10:05:43.110" v="1730" actId="1076"/>
          <ac:spMkLst>
            <pc:docMk/>
            <pc:sldMk cId="169733790" sldId="309"/>
            <ac:spMk id="6" creationId="{773E6E76-9DDF-57B7-49D3-2B6F0C8C5746}"/>
          </ac:spMkLst>
        </pc:spChg>
        <pc:spChg chg="mod">
          <ac:chgData name="Helmi Koivumäki" userId="4e76e616-fb46-4415-9615-dbc8dafbdeab" providerId="ADAL" clId="{5B833EA6-E770-4DAD-AD12-5DE8CB10DD83}" dt="2025-04-10T10:05:22.027" v="1726" actId="404"/>
          <ac:spMkLst>
            <pc:docMk/>
            <pc:sldMk cId="169733790" sldId="309"/>
            <ac:spMk id="7" creationId="{14218CAE-65AC-24BE-398F-E314880BEB16}"/>
          </ac:spMkLst>
        </pc:spChg>
        <pc:spChg chg="mod">
          <ac:chgData name="Helmi Koivumäki" userId="4e76e616-fb46-4415-9615-dbc8dafbdeab" providerId="ADAL" clId="{5B833EA6-E770-4DAD-AD12-5DE8CB10DD83}" dt="2025-04-10T10:05:32.437" v="1728" actId="207"/>
          <ac:spMkLst>
            <pc:docMk/>
            <pc:sldMk cId="169733790" sldId="309"/>
            <ac:spMk id="10" creationId="{BFE6BDD9-65C8-2B4B-95A6-6288ABE3AB4A}"/>
          </ac:spMkLst>
        </pc:spChg>
        <pc:picChg chg="mod">
          <ac:chgData name="Helmi Koivumäki" userId="4e76e616-fb46-4415-9615-dbc8dafbdeab" providerId="ADAL" clId="{5B833EA6-E770-4DAD-AD12-5DE8CB10DD83}" dt="2025-04-10T05:44:59.466" v="0" actId="1076"/>
          <ac:picMkLst>
            <pc:docMk/>
            <pc:sldMk cId="169733790" sldId="309"/>
            <ac:picMk id="5" creationId="{5D4F6593-21F6-B8A0-0FA8-31ECFEDE70E9}"/>
          </ac:picMkLst>
        </pc:picChg>
        <pc:cxnChg chg="mod">
          <ac:chgData name="Helmi Koivumäki" userId="4e76e616-fb46-4415-9615-dbc8dafbdeab" providerId="ADAL" clId="{5B833EA6-E770-4DAD-AD12-5DE8CB10DD83}" dt="2025-04-10T05:47:04.472" v="80" actId="1035"/>
          <ac:cxnSpMkLst>
            <pc:docMk/>
            <pc:sldMk cId="169733790" sldId="309"/>
            <ac:cxnSpMk id="9" creationId="{6041E2F6-F7A9-9192-F214-B5E2C96E8CDD}"/>
          </ac:cxnSpMkLst>
        </pc:cxnChg>
      </pc:sldChg>
      <pc:sldChg chg="addSp delSp modSp new mod modAnim">
        <pc:chgData name="Helmi Koivumäki" userId="4e76e616-fb46-4415-9615-dbc8dafbdeab" providerId="ADAL" clId="{5B833EA6-E770-4DAD-AD12-5DE8CB10DD83}" dt="2025-04-10T09:33:34.728" v="1302"/>
        <pc:sldMkLst>
          <pc:docMk/>
          <pc:sldMk cId="1769047433" sldId="310"/>
        </pc:sldMkLst>
        <pc:spChg chg="mod">
          <ac:chgData name="Helmi Koivumäki" userId="4e76e616-fb46-4415-9615-dbc8dafbdeab" providerId="ADAL" clId="{5B833EA6-E770-4DAD-AD12-5DE8CB10DD83}" dt="2025-04-10T09:06:32.304" v="784" actId="1076"/>
          <ac:spMkLst>
            <pc:docMk/>
            <pc:sldMk cId="1769047433" sldId="310"/>
            <ac:spMk id="2" creationId="{B81DE050-D880-3184-94D5-316CEBADD25F}"/>
          </ac:spMkLst>
        </pc:spChg>
        <pc:spChg chg="mod">
          <ac:chgData name="Helmi Koivumäki" userId="4e76e616-fb46-4415-9615-dbc8dafbdeab" providerId="ADAL" clId="{5B833EA6-E770-4DAD-AD12-5DE8CB10DD83}" dt="2025-04-10T09:33:08.451" v="1300" actId="27636"/>
          <ac:spMkLst>
            <pc:docMk/>
            <pc:sldMk cId="1769047433" sldId="310"/>
            <ac:spMk id="3" creationId="{EDEEF828-2B84-D200-3670-90B02EECC292}"/>
          </ac:spMkLst>
        </pc:spChg>
        <pc:spChg chg="del">
          <ac:chgData name="Helmi Koivumäki" userId="4e76e616-fb46-4415-9615-dbc8dafbdeab" providerId="ADAL" clId="{5B833EA6-E770-4DAD-AD12-5DE8CB10DD83}" dt="2025-04-10T06:08:52.367" v="641" actId="931"/>
          <ac:spMkLst>
            <pc:docMk/>
            <pc:sldMk cId="1769047433" sldId="310"/>
            <ac:spMk id="4" creationId="{10F9F628-31D3-B5AE-341B-D383EDB14D01}"/>
          </ac:spMkLst>
        </pc:spChg>
        <pc:picChg chg="add mod">
          <ac:chgData name="Helmi Koivumäki" userId="4e76e616-fb46-4415-9615-dbc8dafbdeab" providerId="ADAL" clId="{5B833EA6-E770-4DAD-AD12-5DE8CB10DD83}" dt="2025-04-10T06:08:52.367" v="641" actId="931"/>
          <ac:picMkLst>
            <pc:docMk/>
            <pc:sldMk cId="1769047433" sldId="310"/>
            <ac:picMk id="6" creationId="{05FC94E9-D680-0BE3-8F5B-178BA4D4BB1D}"/>
          </ac:picMkLst>
        </pc:picChg>
      </pc:sldChg>
      <pc:sldChg chg="addSp delSp modSp new mod modAnim">
        <pc:chgData name="Helmi Koivumäki" userId="4e76e616-fb46-4415-9615-dbc8dafbdeab" providerId="ADAL" clId="{5B833EA6-E770-4DAD-AD12-5DE8CB10DD83}" dt="2025-04-10T09:33:49.733" v="1304"/>
        <pc:sldMkLst>
          <pc:docMk/>
          <pc:sldMk cId="1605215711" sldId="311"/>
        </pc:sldMkLst>
        <pc:spChg chg="mod">
          <ac:chgData name="Helmi Koivumäki" userId="4e76e616-fb46-4415-9615-dbc8dafbdeab" providerId="ADAL" clId="{5B833EA6-E770-4DAD-AD12-5DE8CB10DD83}" dt="2025-04-10T09:08:08.678" v="787" actId="207"/>
          <ac:spMkLst>
            <pc:docMk/>
            <pc:sldMk cId="1605215711" sldId="311"/>
            <ac:spMk id="2" creationId="{2016FA3D-E9DB-54A6-AAD1-F4435DFB5DB5}"/>
          </ac:spMkLst>
        </pc:spChg>
        <pc:spChg chg="mod">
          <ac:chgData name="Helmi Koivumäki" userId="4e76e616-fb46-4415-9615-dbc8dafbdeab" providerId="ADAL" clId="{5B833EA6-E770-4DAD-AD12-5DE8CB10DD83}" dt="2025-04-10T09:21:50.700" v="1111" actId="20577"/>
          <ac:spMkLst>
            <pc:docMk/>
            <pc:sldMk cId="1605215711" sldId="311"/>
            <ac:spMk id="3" creationId="{5B62529E-DF93-9724-BC2F-CF1A8BFC8F4B}"/>
          </ac:spMkLst>
        </pc:spChg>
        <pc:spChg chg="del">
          <ac:chgData name="Helmi Koivumäki" userId="4e76e616-fb46-4415-9615-dbc8dafbdeab" providerId="ADAL" clId="{5B833EA6-E770-4DAD-AD12-5DE8CB10DD83}" dt="2025-04-10T09:06:01.834" v="778" actId="931"/>
          <ac:spMkLst>
            <pc:docMk/>
            <pc:sldMk cId="1605215711" sldId="311"/>
            <ac:spMk id="4" creationId="{0A571100-E997-010C-FA41-BEFD1A77E71E}"/>
          </ac:spMkLst>
        </pc:spChg>
        <pc:picChg chg="add mod">
          <ac:chgData name="Helmi Koivumäki" userId="4e76e616-fb46-4415-9615-dbc8dafbdeab" providerId="ADAL" clId="{5B833EA6-E770-4DAD-AD12-5DE8CB10DD83}" dt="2025-04-10T09:06:01.834" v="778" actId="931"/>
          <ac:picMkLst>
            <pc:docMk/>
            <pc:sldMk cId="1605215711" sldId="311"/>
            <ac:picMk id="6" creationId="{AE783BE6-9374-CB6E-0839-E889EE60D06A}"/>
          </ac:picMkLst>
        </pc:picChg>
      </pc:sldChg>
      <pc:sldChg chg="addSp delSp modSp new mod">
        <pc:chgData name="Helmi Koivumäki" userId="4e76e616-fb46-4415-9615-dbc8dafbdeab" providerId="ADAL" clId="{5B833EA6-E770-4DAD-AD12-5DE8CB10DD83}" dt="2025-04-10T09:44:56.860" v="1461" actId="14100"/>
        <pc:sldMkLst>
          <pc:docMk/>
          <pc:sldMk cId="4182520773" sldId="312"/>
        </pc:sldMkLst>
        <pc:spChg chg="del">
          <ac:chgData name="Helmi Koivumäki" userId="4e76e616-fb46-4415-9615-dbc8dafbdeab" providerId="ADAL" clId="{5B833EA6-E770-4DAD-AD12-5DE8CB10DD83}" dt="2025-04-10T09:08:46.200" v="792" actId="26606"/>
          <ac:spMkLst>
            <pc:docMk/>
            <pc:sldMk cId="4182520773" sldId="312"/>
            <ac:spMk id="2" creationId="{DD65CC1B-7CF9-AE6B-A792-051C0C563E6B}"/>
          </ac:spMkLst>
        </pc:spChg>
        <pc:spChg chg="del">
          <ac:chgData name="Helmi Koivumäki" userId="4e76e616-fb46-4415-9615-dbc8dafbdeab" providerId="ADAL" clId="{5B833EA6-E770-4DAD-AD12-5DE8CB10DD83}" dt="2025-04-10T09:08:46.200" v="792" actId="26606"/>
          <ac:spMkLst>
            <pc:docMk/>
            <pc:sldMk cId="4182520773" sldId="312"/>
            <ac:spMk id="3" creationId="{3BB287C8-B6CF-4A75-BA7D-13236A3DA930}"/>
          </ac:spMkLst>
        </pc:spChg>
        <pc:spChg chg="del">
          <ac:chgData name="Helmi Koivumäki" userId="4e76e616-fb46-4415-9615-dbc8dafbdeab" providerId="ADAL" clId="{5B833EA6-E770-4DAD-AD12-5DE8CB10DD83}" dt="2025-04-10T09:08:46.200" v="792" actId="26606"/>
          <ac:spMkLst>
            <pc:docMk/>
            <pc:sldMk cId="4182520773" sldId="312"/>
            <ac:spMk id="4" creationId="{D5C94629-7967-419C-8037-12DB69642B9B}"/>
          </ac:spMkLst>
        </pc:spChg>
        <pc:spChg chg="add mod">
          <ac:chgData name="Helmi Koivumäki" userId="4e76e616-fb46-4415-9615-dbc8dafbdeab" providerId="ADAL" clId="{5B833EA6-E770-4DAD-AD12-5DE8CB10DD83}" dt="2025-04-10T09:12:57.180" v="951" actId="207"/>
          <ac:spMkLst>
            <pc:docMk/>
            <pc:sldMk cId="4182520773" sldId="312"/>
            <ac:spMk id="18" creationId="{B409846D-B586-DA65-E059-F8FBCE399D96}"/>
          </ac:spMkLst>
        </pc:spChg>
        <pc:spChg chg="add mod">
          <ac:chgData name="Helmi Koivumäki" userId="4e76e616-fb46-4415-9615-dbc8dafbdeab" providerId="ADAL" clId="{5B833EA6-E770-4DAD-AD12-5DE8CB10DD83}" dt="2025-04-10T09:44:56.860" v="1461" actId="14100"/>
          <ac:spMkLst>
            <pc:docMk/>
            <pc:sldMk cId="4182520773" sldId="312"/>
            <ac:spMk id="20" creationId="{62AF5C73-A7AD-41B5-D18A-5021FAED57D5}"/>
          </ac:spMkLst>
        </pc:spChg>
        <pc:picChg chg="add mod">
          <ac:chgData name="Helmi Koivumäki" userId="4e76e616-fb46-4415-9615-dbc8dafbdeab" providerId="ADAL" clId="{5B833EA6-E770-4DAD-AD12-5DE8CB10DD83}" dt="2025-04-10T09:09:25.861" v="827"/>
          <ac:picMkLst>
            <pc:docMk/>
            <pc:sldMk cId="4182520773" sldId="312"/>
            <ac:picMk id="13" creationId="{B88CBF65-B7EA-4137-8EB9-45AAB1611496}"/>
          </ac:picMkLst>
        </pc:picChg>
      </pc:sldChg>
      <pc:sldChg chg="new del">
        <pc:chgData name="Helmi Koivumäki" userId="4e76e616-fb46-4415-9615-dbc8dafbdeab" providerId="ADAL" clId="{5B833EA6-E770-4DAD-AD12-5DE8CB10DD83}" dt="2025-04-10T10:38:37.932" v="2851" actId="47"/>
        <pc:sldMkLst>
          <pc:docMk/>
          <pc:sldMk cId="1205058081" sldId="313"/>
        </pc:sldMkLst>
      </pc:sldChg>
      <pc:sldChg chg="addSp delSp modSp new mod modNotesTx">
        <pc:chgData name="Helmi Koivumäki" userId="4e76e616-fb46-4415-9615-dbc8dafbdeab" providerId="ADAL" clId="{5B833EA6-E770-4DAD-AD12-5DE8CB10DD83}" dt="2025-04-10T10:38:03.787" v="2850" actId="27636"/>
        <pc:sldMkLst>
          <pc:docMk/>
          <pc:sldMk cId="2142395107" sldId="314"/>
        </pc:sldMkLst>
        <pc:spChg chg="mod">
          <ac:chgData name="Helmi Koivumäki" userId="4e76e616-fb46-4415-9615-dbc8dafbdeab" providerId="ADAL" clId="{5B833EA6-E770-4DAD-AD12-5DE8CB10DD83}" dt="2025-04-10T10:22:47.225" v="1894" actId="20577"/>
          <ac:spMkLst>
            <pc:docMk/>
            <pc:sldMk cId="2142395107" sldId="314"/>
            <ac:spMk id="2" creationId="{7D5EA4FF-EC84-1BBD-6C83-C705A48A0C4D}"/>
          </ac:spMkLst>
        </pc:spChg>
        <pc:spChg chg="mod">
          <ac:chgData name="Helmi Koivumäki" userId="4e76e616-fb46-4415-9615-dbc8dafbdeab" providerId="ADAL" clId="{5B833EA6-E770-4DAD-AD12-5DE8CB10DD83}" dt="2025-04-10T10:28:00.905" v="2333" actId="115"/>
          <ac:spMkLst>
            <pc:docMk/>
            <pc:sldMk cId="2142395107" sldId="314"/>
            <ac:spMk id="3" creationId="{10D83DA6-CEB7-BE53-9C74-E5D915496104}"/>
          </ac:spMkLst>
        </pc:spChg>
        <pc:spChg chg="mod">
          <ac:chgData name="Helmi Koivumäki" userId="4e76e616-fb46-4415-9615-dbc8dafbdeab" providerId="ADAL" clId="{5B833EA6-E770-4DAD-AD12-5DE8CB10DD83}" dt="2025-04-10T10:38:03.787" v="2850" actId="27636"/>
          <ac:spMkLst>
            <pc:docMk/>
            <pc:sldMk cId="2142395107" sldId="314"/>
            <ac:spMk id="4" creationId="{AC983A73-E4C0-9D76-53C1-5A4ACCBAD922}"/>
          </ac:spMkLst>
        </pc:spChg>
        <pc:spChg chg="del">
          <ac:chgData name="Helmi Koivumäki" userId="4e76e616-fb46-4415-9615-dbc8dafbdeab" providerId="ADAL" clId="{5B833EA6-E770-4DAD-AD12-5DE8CB10DD83}" dt="2025-04-10T10:20:39.254" v="1764" actId="931"/>
          <ac:spMkLst>
            <pc:docMk/>
            <pc:sldMk cId="2142395107" sldId="314"/>
            <ac:spMk id="5" creationId="{3810346D-D5F4-CDE7-E3F7-EECA2A981807}"/>
          </ac:spMkLst>
        </pc:spChg>
        <pc:picChg chg="add mod">
          <ac:chgData name="Helmi Koivumäki" userId="4e76e616-fb46-4415-9615-dbc8dafbdeab" providerId="ADAL" clId="{5B833EA6-E770-4DAD-AD12-5DE8CB10DD83}" dt="2025-04-10T10:20:39.254" v="1764" actId="931"/>
          <ac:picMkLst>
            <pc:docMk/>
            <pc:sldMk cId="2142395107" sldId="314"/>
            <ac:picMk id="7" creationId="{F671D0A0-E7CB-352F-EF06-1C8B2F2DB658}"/>
          </ac:picMkLst>
        </pc:picChg>
      </pc:sldChg>
      <pc:sldChg chg="addSp delSp modSp add mod">
        <pc:chgData name="Helmi Koivumäki" userId="4e76e616-fb46-4415-9615-dbc8dafbdeab" providerId="ADAL" clId="{5B833EA6-E770-4DAD-AD12-5DE8CB10DD83}" dt="2025-04-10T10:37:57.509" v="2846" actId="27636"/>
        <pc:sldMkLst>
          <pc:docMk/>
          <pc:sldMk cId="1799196602" sldId="315"/>
        </pc:sldMkLst>
        <pc:spChg chg="mod">
          <ac:chgData name="Helmi Koivumäki" userId="4e76e616-fb46-4415-9615-dbc8dafbdeab" providerId="ADAL" clId="{5B833EA6-E770-4DAD-AD12-5DE8CB10DD83}" dt="2025-04-10T10:26:57.399" v="2247" actId="27636"/>
          <ac:spMkLst>
            <pc:docMk/>
            <pc:sldMk cId="1799196602" sldId="315"/>
            <ac:spMk id="2" creationId="{212C2ACE-C127-A96D-B753-E1CC81A094BB}"/>
          </ac:spMkLst>
        </pc:spChg>
        <pc:spChg chg="mod">
          <ac:chgData name="Helmi Koivumäki" userId="4e76e616-fb46-4415-9615-dbc8dafbdeab" providerId="ADAL" clId="{5B833EA6-E770-4DAD-AD12-5DE8CB10DD83}" dt="2025-04-10T10:33:39.971" v="2664" actId="115"/>
          <ac:spMkLst>
            <pc:docMk/>
            <pc:sldMk cId="1799196602" sldId="315"/>
            <ac:spMk id="3" creationId="{25CFCA4C-742D-0A7E-F10E-C4CEE9480160}"/>
          </ac:spMkLst>
        </pc:spChg>
        <pc:spChg chg="mod">
          <ac:chgData name="Helmi Koivumäki" userId="4e76e616-fb46-4415-9615-dbc8dafbdeab" providerId="ADAL" clId="{5B833EA6-E770-4DAD-AD12-5DE8CB10DD83}" dt="2025-04-10T10:37:57.509" v="2846" actId="27636"/>
          <ac:spMkLst>
            <pc:docMk/>
            <pc:sldMk cId="1799196602" sldId="315"/>
            <ac:spMk id="4" creationId="{727C2786-A2C8-F007-71B4-5E8BD212DBB0}"/>
          </ac:spMkLst>
        </pc:spChg>
        <pc:spChg chg="add del mod">
          <ac:chgData name="Helmi Koivumäki" userId="4e76e616-fb46-4415-9615-dbc8dafbdeab" providerId="ADAL" clId="{5B833EA6-E770-4DAD-AD12-5DE8CB10DD83}" dt="2025-04-10T10:32:59.182" v="2656" actId="478"/>
          <ac:spMkLst>
            <pc:docMk/>
            <pc:sldMk cId="1799196602" sldId="315"/>
            <ac:spMk id="9" creationId="{5372D8D8-32E8-4566-F76B-DDF461C7B310}"/>
          </ac:spMkLst>
        </pc:spChg>
        <pc:picChg chg="add mod modCrop">
          <ac:chgData name="Helmi Koivumäki" userId="4e76e616-fb46-4415-9615-dbc8dafbdeab" providerId="ADAL" clId="{5B833EA6-E770-4DAD-AD12-5DE8CB10DD83}" dt="2025-04-10T10:33:09.529" v="2659" actId="1076"/>
          <ac:picMkLst>
            <pc:docMk/>
            <pc:sldMk cId="1799196602" sldId="315"/>
            <ac:picMk id="6" creationId="{6BB0D68C-E78F-DA3E-6348-3BF7F495C5AA}"/>
          </ac:picMkLst>
        </pc:picChg>
        <pc:picChg chg="del">
          <ac:chgData name="Helmi Koivumäki" userId="4e76e616-fb46-4415-9615-dbc8dafbdeab" providerId="ADAL" clId="{5B833EA6-E770-4DAD-AD12-5DE8CB10DD83}" dt="2025-04-10T10:32:41.405" v="2651" actId="478"/>
          <ac:picMkLst>
            <pc:docMk/>
            <pc:sldMk cId="1799196602" sldId="315"/>
            <ac:picMk id="7" creationId="{F4E0419D-DA52-367A-B101-65B256058391}"/>
          </ac:picMkLst>
        </pc:picChg>
      </pc:sldChg>
      <pc:sldChg chg="addSp delSp modSp new mod">
        <pc:chgData name="Helmi Koivumäki" userId="4e76e616-fb46-4415-9615-dbc8dafbdeab" providerId="ADAL" clId="{5B833EA6-E770-4DAD-AD12-5DE8CB10DD83}" dt="2025-04-10T10:35:27.216" v="2738" actId="14100"/>
        <pc:sldMkLst>
          <pc:docMk/>
          <pc:sldMk cId="886226654" sldId="316"/>
        </pc:sldMkLst>
        <pc:spChg chg="mod">
          <ac:chgData name="Helmi Koivumäki" userId="4e76e616-fb46-4415-9615-dbc8dafbdeab" providerId="ADAL" clId="{5B833EA6-E770-4DAD-AD12-5DE8CB10DD83}" dt="2025-04-10T10:35:27.216" v="2738" actId="14100"/>
          <ac:spMkLst>
            <pc:docMk/>
            <pc:sldMk cId="886226654" sldId="316"/>
            <ac:spMk id="2" creationId="{22BE2FEE-F40E-0DD8-2224-290CB4483975}"/>
          </ac:spMkLst>
        </pc:spChg>
        <pc:spChg chg="del">
          <ac:chgData name="Helmi Koivumäki" userId="4e76e616-fb46-4415-9615-dbc8dafbdeab" providerId="ADAL" clId="{5B833EA6-E770-4DAD-AD12-5DE8CB10DD83}" dt="2025-04-10T10:34:51.113" v="2726" actId="478"/>
          <ac:spMkLst>
            <pc:docMk/>
            <pc:sldMk cId="886226654" sldId="316"/>
            <ac:spMk id="3" creationId="{4DE7D92B-D77D-1772-9C84-8ED5D085CB97}"/>
          </ac:spMkLst>
        </pc:spChg>
        <pc:spChg chg="del">
          <ac:chgData name="Helmi Koivumäki" userId="4e76e616-fb46-4415-9615-dbc8dafbdeab" providerId="ADAL" clId="{5B833EA6-E770-4DAD-AD12-5DE8CB10DD83}" dt="2025-04-10T10:34:46.728" v="2725" actId="478"/>
          <ac:spMkLst>
            <pc:docMk/>
            <pc:sldMk cId="886226654" sldId="316"/>
            <ac:spMk id="4" creationId="{B265E0DA-2922-A31D-C9C9-669984EC4AC4}"/>
          </ac:spMkLst>
        </pc:spChg>
        <pc:spChg chg="del">
          <ac:chgData name="Helmi Koivumäki" userId="4e76e616-fb46-4415-9615-dbc8dafbdeab" providerId="ADAL" clId="{5B833EA6-E770-4DAD-AD12-5DE8CB10DD83}" dt="2025-04-10T10:34:05.516" v="2666"/>
          <ac:spMkLst>
            <pc:docMk/>
            <pc:sldMk cId="886226654" sldId="316"/>
            <ac:spMk id="5" creationId="{8F879D77-4B68-CAD3-D8CD-B292DFD445AA}"/>
          </ac:spMkLst>
        </pc:spChg>
        <pc:picChg chg="add mod">
          <ac:chgData name="Helmi Koivumäki" userId="4e76e616-fb46-4415-9615-dbc8dafbdeab" providerId="ADAL" clId="{5B833EA6-E770-4DAD-AD12-5DE8CB10DD83}" dt="2025-04-10T10:35:07.071" v="2734" actId="1076"/>
          <ac:picMkLst>
            <pc:docMk/>
            <pc:sldMk cId="886226654" sldId="316"/>
            <ac:picMk id="6" creationId="{24C6C5C0-3517-B0E7-1B58-5927089DF378}"/>
          </ac:picMkLst>
        </pc:picChg>
      </pc:sldChg>
      <pc:sldChg chg="addSp delSp modSp new mod modAnim">
        <pc:chgData name="Helmi Koivumäki" userId="4e76e616-fb46-4415-9615-dbc8dafbdeab" providerId="ADAL" clId="{5B833EA6-E770-4DAD-AD12-5DE8CB10DD83}" dt="2025-04-10T10:37:35.023" v="2842"/>
        <pc:sldMkLst>
          <pc:docMk/>
          <pc:sldMk cId="2661870211" sldId="317"/>
        </pc:sldMkLst>
        <pc:spChg chg="del">
          <ac:chgData name="Helmi Koivumäki" userId="4e76e616-fb46-4415-9615-dbc8dafbdeab" providerId="ADAL" clId="{5B833EA6-E770-4DAD-AD12-5DE8CB10DD83}" dt="2025-04-10T10:37:11.636" v="2792" actId="478"/>
          <ac:spMkLst>
            <pc:docMk/>
            <pc:sldMk cId="2661870211" sldId="317"/>
            <ac:spMk id="3" creationId="{F39B5717-3D54-8B96-BD9B-91C43DD37C9F}"/>
          </ac:spMkLst>
        </pc:spChg>
        <pc:spChg chg="del">
          <ac:chgData name="Helmi Koivumäki" userId="4e76e616-fb46-4415-9615-dbc8dafbdeab" providerId="ADAL" clId="{5B833EA6-E770-4DAD-AD12-5DE8CB10DD83}" dt="2025-04-10T10:37:10.259" v="2791" actId="478"/>
          <ac:spMkLst>
            <pc:docMk/>
            <pc:sldMk cId="2661870211" sldId="317"/>
            <ac:spMk id="4" creationId="{A223CEDF-0CC1-FF2F-E4F8-4FF2DA948A47}"/>
          </ac:spMkLst>
        </pc:spChg>
        <pc:spChg chg="del">
          <ac:chgData name="Helmi Koivumäki" userId="4e76e616-fb46-4415-9615-dbc8dafbdeab" providerId="ADAL" clId="{5B833EA6-E770-4DAD-AD12-5DE8CB10DD83}" dt="2025-04-10T10:35:52.897" v="2740"/>
          <ac:spMkLst>
            <pc:docMk/>
            <pc:sldMk cId="2661870211" sldId="317"/>
            <ac:spMk id="5" creationId="{52F9F614-7181-C740-B04E-5CD751E1A439}"/>
          </ac:spMkLst>
        </pc:spChg>
        <pc:spChg chg="add mod">
          <ac:chgData name="Helmi Koivumäki" userId="4e76e616-fb46-4415-9615-dbc8dafbdeab" providerId="ADAL" clId="{5B833EA6-E770-4DAD-AD12-5DE8CB10DD83}" dt="2025-04-10T10:36:28.537" v="2788" actId="20577"/>
          <ac:spMkLst>
            <pc:docMk/>
            <pc:sldMk cId="2661870211" sldId="317"/>
            <ac:spMk id="7" creationId="{6A44C95D-6272-64A7-7590-E9C7EBE1AAAC}"/>
          </ac:spMkLst>
        </pc:spChg>
        <pc:spChg chg="add mod">
          <ac:chgData name="Helmi Koivumäki" userId="4e76e616-fb46-4415-9615-dbc8dafbdeab" providerId="ADAL" clId="{5B833EA6-E770-4DAD-AD12-5DE8CB10DD83}" dt="2025-04-10T10:37:24.434" v="2840" actId="20577"/>
          <ac:spMkLst>
            <pc:docMk/>
            <pc:sldMk cId="2661870211" sldId="317"/>
            <ac:spMk id="8" creationId="{743E4718-95C6-C1EF-BFDA-CAF5244EA0AA}"/>
          </ac:spMkLst>
        </pc:spChg>
        <pc:picChg chg="add mod">
          <ac:chgData name="Helmi Koivumäki" userId="4e76e616-fb46-4415-9615-dbc8dafbdeab" providerId="ADAL" clId="{5B833EA6-E770-4DAD-AD12-5DE8CB10DD83}" dt="2025-04-10T10:35:52.897" v="2740"/>
          <ac:picMkLst>
            <pc:docMk/>
            <pc:sldMk cId="2661870211" sldId="317"/>
            <ac:picMk id="6" creationId="{8B825F27-6DB2-E015-7643-418518E8964D}"/>
          </ac:picMkLst>
        </pc:picChg>
      </pc:sldChg>
      <pc:sldChg chg="new del">
        <pc:chgData name="Helmi Koivumäki" userId="4e76e616-fb46-4415-9615-dbc8dafbdeab" providerId="ADAL" clId="{5B833EA6-E770-4DAD-AD12-5DE8CB10DD83}" dt="2025-04-10T10:40:14.794" v="2883" actId="47"/>
        <pc:sldMkLst>
          <pc:docMk/>
          <pc:sldMk cId="2791514508" sldId="318"/>
        </pc:sldMkLst>
      </pc:sldChg>
      <pc:sldChg chg="new del">
        <pc:chgData name="Helmi Koivumäki" userId="4e76e616-fb46-4415-9615-dbc8dafbdeab" providerId="ADAL" clId="{5B833EA6-E770-4DAD-AD12-5DE8CB10DD83}" dt="2025-04-10T10:40:14.031" v="2882" actId="47"/>
        <pc:sldMkLst>
          <pc:docMk/>
          <pc:sldMk cId="1912088729" sldId="319"/>
        </pc:sldMkLst>
      </pc:sldChg>
      <pc:sldChg chg="addSp delSp modSp new mod modClrScheme chgLayout">
        <pc:chgData name="Helmi Koivumäki" userId="4e76e616-fb46-4415-9615-dbc8dafbdeab" providerId="ADAL" clId="{5B833EA6-E770-4DAD-AD12-5DE8CB10DD83}" dt="2025-04-10T10:40:05.301" v="2881" actId="5793"/>
        <pc:sldMkLst>
          <pc:docMk/>
          <pc:sldMk cId="1520502337" sldId="320"/>
        </pc:sldMkLst>
        <pc:spChg chg="mod">
          <ac:chgData name="Helmi Koivumäki" userId="4e76e616-fb46-4415-9615-dbc8dafbdeab" providerId="ADAL" clId="{5B833EA6-E770-4DAD-AD12-5DE8CB10DD83}" dt="2025-04-10T10:40:05.301" v="2881" actId="5793"/>
          <ac:spMkLst>
            <pc:docMk/>
            <pc:sldMk cId="1520502337" sldId="320"/>
            <ac:spMk id="2" creationId="{731CB627-7630-D0CE-0FBD-96F5A7F54D14}"/>
          </ac:spMkLst>
        </pc:spChg>
        <pc:spChg chg="del">
          <ac:chgData name="Helmi Koivumäki" userId="4e76e616-fb46-4415-9615-dbc8dafbdeab" providerId="ADAL" clId="{5B833EA6-E770-4DAD-AD12-5DE8CB10DD83}" dt="2025-04-10T10:39:52.628" v="2875" actId="26606"/>
          <ac:spMkLst>
            <pc:docMk/>
            <pc:sldMk cId="1520502337" sldId="320"/>
            <ac:spMk id="3" creationId="{7706AAED-1ABE-B148-E53A-5F2D629FB1E9}"/>
          </ac:spMkLst>
        </pc:spChg>
        <pc:spChg chg="del">
          <ac:chgData name="Helmi Koivumäki" userId="4e76e616-fb46-4415-9615-dbc8dafbdeab" providerId="ADAL" clId="{5B833EA6-E770-4DAD-AD12-5DE8CB10DD83}" dt="2025-04-10T10:39:20.198" v="2872" actId="931"/>
          <ac:spMkLst>
            <pc:docMk/>
            <pc:sldMk cId="1520502337" sldId="320"/>
            <ac:spMk id="4" creationId="{0F3C2D95-C258-97EC-178C-CB44A697B9FD}"/>
          </ac:spMkLst>
        </pc:spChg>
        <pc:spChg chg="add del mod">
          <ac:chgData name="Helmi Koivumäki" userId="4e76e616-fb46-4415-9615-dbc8dafbdeab" providerId="ADAL" clId="{5B833EA6-E770-4DAD-AD12-5DE8CB10DD83}" dt="2025-04-10T10:39:59.457" v="2876" actId="478"/>
          <ac:spMkLst>
            <pc:docMk/>
            <pc:sldMk cId="1520502337" sldId="320"/>
            <ac:spMk id="11" creationId="{6449DBA6-A9AD-F872-25BC-BCE4DB2F53B3}"/>
          </ac:spMkLst>
        </pc:spChg>
        <pc:picChg chg="add mod modCrop">
          <ac:chgData name="Helmi Koivumäki" userId="4e76e616-fb46-4415-9615-dbc8dafbdeab" providerId="ADAL" clId="{5B833EA6-E770-4DAD-AD12-5DE8CB10DD83}" dt="2025-04-10T10:39:52.628" v="2875" actId="26606"/>
          <ac:picMkLst>
            <pc:docMk/>
            <pc:sldMk cId="1520502337" sldId="320"/>
            <ac:picMk id="6" creationId="{0CA33014-7B49-6ECF-2142-8F9CF55FEA8F}"/>
          </ac:picMkLst>
        </pc:picChg>
      </pc:sldChg>
      <pc:sldChg chg="addSp delSp modSp new mod modAnim">
        <pc:chgData name="Helmi Koivumäki" userId="4e76e616-fb46-4415-9615-dbc8dafbdeab" providerId="ADAL" clId="{5B833EA6-E770-4DAD-AD12-5DE8CB10DD83}" dt="2025-04-10T12:10:34.590" v="3125" actId="207"/>
        <pc:sldMkLst>
          <pc:docMk/>
          <pc:sldMk cId="1562395237" sldId="321"/>
        </pc:sldMkLst>
        <pc:spChg chg="mod">
          <ac:chgData name="Helmi Koivumäki" userId="4e76e616-fb46-4415-9615-dbc8dafbdeab" providerId="ADAL" clId="{5B833EA6-E770-4DAD-AD12-5DE8CB10DD83}" dt="2025-04-10T12:08:15.147" v="3112" actId="113"/>
          <ac:spMkLst>
            <pc:docMk/>
            <pc:sldMk cId="1562395237" sldId="321"/>
            <ac:spMk id="2" creationId="{D71FA5F2-E8BF-7110-1F7A-CCFAD18E186C}"/>
          </ac:spMkLst>
        </pc:spChg>
        <pc:spChg chg="mod">
          <ac:chgData name="Helmi Koivumäki" userId="4e76e616-fb46-4415-9615-dbc8dafbdeab" providerId="ADAL" clId="{5B833EA6-E770-4DAD-AD12-5DE8CB10DD83}" dt="2025-04-10T12:06:57.997" v="2945" actId="207"/>
          <ac:spMkLst>
            <pc:docMk/>
            <pc:sldMk cId="1562395237" sldId="321"/>
            <ac:spMk id="3" creationId="{6EECE879-320D-4ADA-868A-6A0C7F2D3DE1}"/>
          </ac:spMkLst>
        </pc:spChg>
        <pc:spChg chg="mod">
          <ac:chgData name="Helmi Koivumäki" userId="4e76e616-fb46-4415-9615-dbc8dafbdeab" providerId="ADAL" clId="{5B833EA6-E770-4DAD-AD12-5DE8CB10DD83}" dt="2025-04-10T12:10:34.590" v="3125" actId="207"/>
          <ac:spMkLst>
            <pc:docMk/>
            <pc:sldMk cId="1562395237" sldId="321"/>
            <ac:spMk id="4" creationId="{FC82C352-295A-F314-23F8-C8ED14BA90F4}"/>
          </ac:spMkLst>
        </pc:spChg>
        <pc:spChg chg="del">
          <ac:chgData name="Helmi Koivumäki" userId="4e76e616-fb46-4415-9615-dbc8dafbdeab" providerId="ADAL" clId="{5B833EA6-E770-4DAD-AD12-5DE8CB10DD83}" dt="2025-04-10T12:08:33.248" v="3113" actId="931"/>
          <ac:spMkLst>
            <pc:docMk/>
            <pc:sldMk cId="1562395237" sldId="321"/>
            <ac:spMk id="5" creationId="{25F822AF-FF66-E570-594F-EB670C066A04}"/>
          </ac:spMkLst>
        </pc:spChg>
        <pc:picChg chg="add mod modCrop">
          <ac:chgData name="Helmi Koivumäki" userId="4e76e616-fb46-4415-9615-dbc8dafbdeab" providerId="ADAL" clId="{5B833EA6-E770-4DAD-AD12-5DE8CB10DD83}" dt="2025-04-10T12:08:54.887" v="3116" actId="1076"/>
          <ac:picMkLst>
            <pc:docMk/>
            <pc:sldMk cId="1562395237" sldId="321"/>
            <ac:picMk id="7" creationId="{6C451A02-5AA2-1320-0C45-9C2589899F68}"/>
          </ac:picMkLst>
        </pc:picChg>
      </pc:sldChg>
      <pc:sldChg chg="new del">
        <pc:chgData name="Helmi Koivumäki" userId="4e76e616-fb46-4415-9615-dbc8dafbdeab" providerId="ADAL" clId="{5B833EA6-E770-4DAD-AD12-5DE8CB10DD83}" dt="2025-04-10T12:11:41.048" v="3128" actId="47"/>
        <pc:sldMkLst>
          <pc:docMk/>
          <pc:sldMk cId="2142214032" sldId="322"/>
        </pc:sldMkLst>
      </pc:sldChg>
      <pc:sldChg chg="addSp delSp modSp add mod delAnim modAnim">
        <pc:chgData name="Helmi Koivumäki" userId="4e76e616-fb46-4415-9615-dbc8dafbdeab" providerId="ADAL" clId="{5B833EA6-E770-4DAD-AD12-5DE8CB10DD83}" dt="2025-04-11T08:18:46.625" v="4133" actId="20577"/>
        <pc:sldMkLst>
          <pc:docMk/>
          <pc:sldMk cId="1466954906" sldId="323"/>
        </pc:sldMkLst>
        <pc:spChg chg="mod">
          <ac:chgData name="Helmi Koivumäki" userId="4e76e616-fb46-4415-9615-dbc8dafbdeab" providerId="ADAL" clId="{5B833EA6-E770-4DAD-AD12-5DE8CB10DD83}" dt="2025-04-11T08:18:46.625" v="4133" actId="20577"/>
          <ac:spMkLst>
            <pc:docMk/>
            <pc:sldMk cId="1466954906" sldId="323"/>
            <ac:spMk id="2" creationId="{FCA0D4C1-EDAB-AF63-4239-42AF92F6E4C0}"/>
          </ac:spMkLst>
        </pc:spChg>
        <pc:spChg chg="mod">
          <ac:chgData name="Helmi Koivumäki" userId="4e76e616-fb46-4415-9615-dbc8dafbdeab" providerId="ADAL" clId="{5B833EA6-E770-4DAD-AD12-5DE8CB10DD83}" dt="2025-04-10T12:19:19.761" v="3284" actId="20577"/>
          <ac:spMkLst>
            <pc:docMk/>
            <pc:sldMk cId="1466954906" sldId="323"/>
            <ac:spMk id="3" creationId="{5572971B-DA14-350F-7A93-EEC5ED697799}"/>
          </ac:spMkLst>
        </pc:spChg>
        <pc:spChg chg="del">
          <ac:chgData name="Helmi Koivumäki" userId="4e76e616-fb46-4415-9615-dbc8dafbdeab" providerId="ADAL" clId="{5B833EA6-E770-4DAD-AD12-5DE8CB10DD83}" dt="2025-04-10T12:19:33.547" v="3285" actId="478"/>
          <ac:spMkLst>
            <pc:docMk/>
            <pc:sldMk cId="1466954906" sldId="323"/>
            <ac:spMk id="4" creationId="{9A4AAD87-8677-E1DF-B9DB-5A3F8237E11D}"/>
          </ac:spMkLst>
        </pc:spChg>
        <pc:spChg chg="add del mod">
          <ac:chgData name="Helmi Koivumäki" userId="4e76e616-fb46-4415-9615-dbc8dafbdeab" providerId="ADAL" clId="{5B833EA6-E770-4DAD-AD12-5DE8CB10DD83}" dt="2025-04-10T12:19:35.155" v="3286" actId="478"/>
          <ac:spMkLst>
            <pc:docMk/>
            <pc:sldMk cId="1466954906" sldId="323"/>
            <ac:spMk id="6" creationId="{5FD8BA6C-9501-8512-D2AB-9D06213BD0A6}"/>
          </ac:spMkLst>
        </pc:spChg>
      </pc:sldChg>
      <pc:sldChg chg="addSp delSp modSp new mod delAnim modAnim">
        <pc:chgData name="Helmi Koivumäki" userId="4e76e616-fb46-4415-9615-dbc8dafbdeab" providerId="ADAL" clId="{5B833EA6-E770-4DAD-AD12-5DE8CB10DD83}" dt="2025-04-10T12:44:01.629" v="3544" actId="1076"/>
        <pc:sldMkLst>
          <pc:docMk/>
          <pc:sldMk cId="3322096177" sldId="324"/>
        </pc:sldMkLst>
        <pc:spChg chg="mod">
          <ac:chgData name="Helmi Koivumäki" userId="4e76e616-fb46-4415-9615-dbc8dafbdeab" providerId="ADAL" clId="{5B833EA6-E770-4DAD-AD12-5DE8CB10DD83}" dt="2025-04-10T12:41:16.200" v="3507" actId="14100"/>
          <ac:spMkLst>
            <pc:docMk/>
            <pc:sldMk cId="3322096177" sldId="324"/>
            <ac:spMk id="2" creationId="{0D308BBC-9A28-ED1D-940D-5B9888D6E902}"/>
          </ac:spMkLst>
        </pc:spChg>
        <pc:spChg chg="mod">
          <ac:chgData name="Helmi Koivumäki" userId="4e76e616-fb46-4415-9615-dbc8dafbdeab" providerId="ADAL" clId="{5B833EA6-E770-4DAD-AD12-5DE8CB10DD83}" dt="2025-04-10T12:42:52.603" v="3534" actId="27636"/>
          <ac:spMkLst>
            <pc:docMk/>
            <pc:sldMk cId="3322096177" sldId="324"/>
            <ac:spMk id="3" creationId="{A409F7C6-201F-092E-1B42-80B09989F172}"/>
          </ac:spMkLst>
        </pc:spChg>
        <pc:spChg chg="del">
          <ac:chgData name="Helmi Koivumäki" userId="4e76e616-fb46-4415-9615-dbc8dafbdeab" providerId="ADAL" clId="{5B833EA6-E770-4DAD-AD12-5DE8CB10DD83}" dt="2025-04-10T12:35:55.771" v="3297" actId="478"/>
          <ac:spMkLst>
            <pc:docMk/>
            <pc:sldMk cId="3322096177" sldId="324"/>
            <ac:spMk id="4" creationId="{88FC1E60-02CA-7A85-1EB7-3270D31F952D}"/>
          </ac:spMkLst>
        </pc:spChg>
        <pc:spChg chg="add mod">
          <ac:chgData name="Helmi Koivumäki" userId="4e76e616-fb46-4415-9615-dbc8dafbdeab" providerId="ADAL" clId="{5B833EA6-E770-4DAD-AD12-5DE8CB10DD83}" dt="2025-04-10T12:43:15.044" v="3540" actId="115"/>
          <ac:spMkLst>
            <pc:docMk/>
            <pc:sldMk cId="3322096177" sldId="324"/>
            <ac:spMk id="5" creationId="{C62175F9-4AC1-1352-F333-F15EC2CE8D92}"/>
          </ac:spMkLst>
        </pc:spChg>
        <pc:spChg chg="add del mod">
          <ac:chgData name="Helmi Koivumäki" userId="4e76e616-fb46-4415-9615-dbc8dafbdeab" providerId="ADAL" clId="{5B833EA6-E770-4DAD-AD12-5DE8CB10DD83}" dt="2025-04-10T12:37:06.605" v="3328" actId="478"/>
          <ac:spMkLst>
            <pc:docMk/>
            <pc:sldMk cId="3322096177" sldId="324"/>
            <ac:spMk id="6" creationId="{966DFA94-BC17-84E5-D0C8-3DF52001DF79}"/>
          </ac:spMkLst>
        </pc:spChg>
        <pc:spChg chg="add mod">
          <ac:chgData name="Helmi Koivumäki" userId="4e76e616-fb46-4415-9615-dbc8dafbdeab" providerId="ADAL" clId="{5B833EA6-E770-4DAD-AD12-5DE8CB10DD83}" dt="2025-04-10T12:42:41.867" v="3529" actId="20577"/>
          <ac:spMkLst>
            <pc:docMk/>
            <pc:sldMk cId="3322096177" sldId="324"/>
            <ac:spMk id="7" creationId="{0E2117C8-8755-7290-9CE0-68A57DA94E56}"/>
          </ac:spMkLst>
        </pc:spChg>
        <pc:picChg chg="add mod">
          <ac:chgData name="Helmi Koivumäki" userId="4e76e616-fb46-4415-9615-dbc8dafbdeab" providerId="ADAL" clId="{5B833EA6-E770-4DAD-AD12-5DE8CB10DD83}" dt="2025-04-10T12:44:01.629" v="3544" actId="1076"/>
          <ac:picMkLst>
            <pc:docMk/>
            <pc:sldMk cId="3322096177" sldId="324"/>
            <ac:picMk id="9" creationId="{C6932CDF-A7C2-5497-BFA3-B12CA9FF31D3}"/>
          </ac:picMkLst>
        </pc:picChg>
      </pc:sldChg>
      <pc:sldChg chg="addSp delSp modSp new mod modAnim">
        <pc:chgData name="Helmi Koivumäki" userId="4e76e616-fb46-4415-9615-dbc8dafbdeab" providerId="ADAL" clId="{5B833EA6-E770-4DAD-AD12-5DE8CB10DD83}" dt="2025-04-10T12:52:02.009" v="3899"/>
        <pc:sldMkLst>
          <pc:docMk/>
          <pc:sldMk cId="3371000922" sldId="325"/>
        </pc:sldMkLst>
        <pc:spChg chg="mod">
          <ac:chgData name="Helmi Koivumäki" userId="4e76e616-fb46-4415-9615-dbc8dafbdeab" providerId="ADAL" clId="{5B833EA6-E770-4DAD-AD12-5DE8CB10DD83}" dt="2025-04-10T12:45:11.432" v="3569" actId="113"/>
          <ac:spMkLst>
            <pc:docMk/>
            <pc:sldMk cId="3371000922" sldId="325"/>
            <ac:spMk id="2" creationId="{37E6E60D-8A95-E20F-2AB9-3C4026D972CA}"/>
          </ac:spMkLst>
        </pc:spChg>
        <pc:spChg chg="mod">
          <ac:chgData name="Helmi Koivumäki" userId="4e76e616-fb46-4415-9615-dbc8dafbdeab" providerId="ADAL" clId="{5B833EA6-E770-4DAD-AD12-5DE8CB10DD83}" dt="2025-04-10T12:46:31.042" v="3646" actId="1076"/>
          <ac:spMkLst>
            <pc:docMk/>
            <pc:sldMk cId="3371000922" sldId="325"/>
            <ac:spMk id="3" creationId="{CFEC1706-EE39-53B6-EB18-FB2E963366FB}"/>
          </ac:spMkLst>
        </pc:spChg>
        <pc:spChg chg="del">
          <ac:chgData name="Helmi Koivumäki" userId="4e76e616-fb46-4415-9615-dbc8dafbdeab" providerId="ADAL" clId="{5B833EA6-E770-4DAD-AD12-5DE8CB10DD83}" dt="2025-04-10T12:44:27.191" v="3546" actId="931"/>
          <ac:spMkLst>
            <pc:docMk/>
            <pc:sldMk cId="3371000922" sldId="325"/>
            <ac:spMk id="4" creationId="{19084770-2C77-F811-B217-E3CE818F0E34}"/>
          </ac:spMkLst>
        </pc:spChg>
        <pc:spChg chg="add mod">
          <ac:chgData name="Helmi Koivumäki" userId="4e76e616-fb46-4415-9615-dbc8dafbdeab" providerId="ADAL" clId="{5B833EA6-E770-4DAD-AD12-5DE8CB10DD83}" dt="2025-04-10T12:48:53.175" v="3681" actId="207"/>
          <ac:spMkLst>
            <pc:docMk/>
            <pc:sldMk cId="3371000922" sldId="325"/>
            <ac:spMk id="7" creationId="{20D253C0-E57A-953C-2A0F-97A189B919BB}"/>
          </ac:spMkLst>
        </pc:spChg>
        <pc:picChg chg="add mod modCrop">
          <ac:chgData name="Helmi Koivumäki" userId="4e76e616-fb46-4415-9615-dbc8dafbdeab" providerId="ADAL" clId="{5B833EA6-E770-4DAD-AD12-5DE8CB10DD83}" dt="2025-04-10T12:44:39.983" v="3548" actId="732"/>
          <ac:picMkLst>
            <pc:docMk/>
            <pc:sldMk cId="3371000922" sldId="325"/>
            <ac:picMk id="6" creationId="{AAA46F44-D667-97CA-E9C6-831544FBF858}"/>
          </ac:picMkLst>
        </pc:picChg>
      </pc:sldChg>
      <pc:sldChg chg="addSp modSp add mod ord modAnim">
        <pc:chgData name="Helmi Koivumäki" userId="4e76e616-fb46-4415-9615-dbc8dafbdeab" providerId="ADAL" clId="{5B833EA6-E770-4DAD-AD12-5DE8CB10DD83}" dt="2025-04-10T12:56:21.876" v="4009"/>
        <pc:sldMkLst>
          <pc:docMk/>
          <pc:sldMk cId="3391771755" sldId="326"/>
        </pc:sldMkLst>
        <pc:spChg chg="mod">
          <ac:chgData name="Helmi Koivumäki" userId="4e76e616-fb46-4415-9615-dbc8dafbdeab" providerId="ADAL" clId="{5B833EA6-E770-4DAD-AD12-5DE8CB10DD83}" dt="2025-04-10T12:49:12.204" v="3701" actId="20577"/>
          <ac:spMkLst>
            <pc:docMk/>
            <pc:sldMk cId="3391771755" sldId="326"/>
            <ac:spMk id="2" creationId="{E93EEEA7-69B5-FCAA-E619-151DF093F372}"/>
          </ac:spMkLst>
        </pc:spChg>
        <pc:spChg chg="mod">
          <ac:chgData name="Helmi Koivumäki" userId="4e76e616-fb46-4415-9615-dbc8dafbdeab" providerId="ADAL" clId="{5B833EA6-E770-4DAD-AD12-5DE8CB10DD83}" dt="2025-04-10T12:50:39.623" v="3865" actId="5793"/>
          <ac:spMkLst>
            <pc:docMk/>
            <pc:sldMk cId="3391771755" sldId="326"/>
            <ac:spMk id="3" creationId="{963B31D3-CC15-E5F5-FF94-97DB0565BD35}"/>
          </ac:spMkLst>
        </pc:spChg>
        <pc:spChg chg="add mod">
          <ac:chgData name="Helmi Koivumäki" userId="4e76e616-fb46-4415-9615-dbc8dafbdeab" providerId="ADAL" clId="{5B833EA6-E770-4DAD-AD12-5DE8CB10DD83}" dt="2025-04-10T12:54:38.157" v="3988" actId="1037"/>
          <ac:spMkLst>
            <pc:docMk/>
            <pc:sldMk cId="3391771755" sldId="326"/>
            <ac:spMk id="4" creationId="{E5425681-5EB4-7D07-0413-E0167AE81731}"/>
          </ac:spMkLst>
        </pc:spChg>
        <pc:spChg chg="add mod">
          <ac:chgData name="Helmi Koivumäki" userId="4e76e616-fb46-4415-9615-dbc8dafbdeab" providerId="ADAL" clId="{5B833EA6-E770-4DAD-AD12-5DE8CB10DD83}" dt="2025-04-10T12:56:16.537" v="4008" actId="1076"/>
          <ac:spMkLst>
            <pc:docMk/>
            <pc:sldMk cId="3391771755" sldId="326"/>
            <ac:spMk id="5" creationId="{BD533857-A949-DA3A-E162-0B6038712D1E}"/>
          </ac:spMkLst>
        </pc:spChg>
        <pc:spChg chg="mod">
          <ac:chgData name="Helmi Koivumäki" userId="4e76e616-fb46-4415-9615-dbc8dafbdeab" providerId="ADAL" clId="{5B833EA6-E770-4DAD-AD12-5DE8CB10DD83}" dt="2025-04-10T12:54:25.593" v="3968" actId="20577"/>
          <ac:spMkLst>
            <pc:docMk/>
            <pc:sldMk cId="3391771755" sldId="326"/>
            <ac:spMk id="7" creationId="{AB42F245-8969-B820-6907-77B04B66A57C}"/>
          </ac:spMkLst>
        </pc:spChg>
      </pc:sldChg>
      <pc:sldChg chg="addSp delSp modSp new mod modAnim">
        <pc:chgData name="Helmi Koivumäki" userId="4e76e616-fb46-4415-9615-dbc8dafbdeab" providerId="ADAL" clId="{5B833EA6-E770-4DAD-AD12-5DE8CB10DD83}" dt="2025-04-10T12:59:50.724" v="4110" actId="207"/>
        <pc:sldMkLst>
          <pc:docMk/>
          <pc:sldMk cId="4117557650" sldId="327"/>
        </pc:sldMkLst>
        <pc:spChg chg="mod">
          <ac:chgData name="Helmi Koivumäki" userId="4e76e616-fb46-4415-9615-dbc8dafbdeab" providerId="ADAL" clId="{5B833EA6-E770-4DAD-AD12-5DE8CB10DD83}" dt="2025-04-10T12:59:50.724" v="4110" actId="207"/>
          <ac:spMkLst>
            <pc:docMk/>
            <pc:sldMk cId="4117557650" sldId="327"/>
            <ac:spMk id="2" creationId="{6EE503CB-6DC7-07C3-B29C-FE5BC9AAB7CA}"/>
          </ac:spMkLst>
        </pc:spChg>
        <pc:spChg chg="mod">
          <ac:chgData name="Helmi Koivumäki" userId="4e76e616-fb46-4415-9615-dbc8dafbdeab" providerId="ADAL" clId="{5B833EA6-E770-4DAD-AD12-5DE8CB10DD83}" dt="2025-04-10T12:59:39.405" v="4109" actId="1076"/>
          <ac:spMkLst>
            <pc:docMk/>
            <pc:sldMk cId="4117557650" sldId="327"/>
            <ac:spMk id="3" creationId="{2020CF7C-5733-18A0-F83A-A25E30DF3949}"/>
          </ac:spMkLst>
        </pc:spChg>
        <pc:spChg chg="del">
          <ac:chgData name="Helmi Koivumäki" userId="4e76e616-fb46-4415-9615-dbc8dafbdeab" providerId="ADAL" clId="{5B833EA6-E770-4DAD-AD12-5DE8CB10DD83}" dt="2025-04-10T12:59:33.818" v="4107" actId="931"/>
          <ac:spMkLst>
            <pc:docMk/>
            <pc:sldMk cId="4117557650" sldId="327"/>
            <ac:spMk id="4" creationId="{661DE473-7EC9-9645-63A3-6ACE83F18C40}"/>
          </ac:spMkLst>
        </pc:spChg>
        <pc:picChg chg="add mod">
          <ac:chgData name="Helmi Koivumäki" userId="4e76e616-fb46-4415-9615-dbc8dafbdeab" providerId="ADAL" clId="{5B833EA6-E770-4DAD-AD12-5DE8CB10DD83}" dt="2025-04-10T12:59:33.818" v="4107" actId="931"/>
          <ac:picMkLst>
            <pc:docMk/>
            <pc:sldMk cId="4117557650" sldId="327"/>
            <ac:picMk id="6" creationId="{EFDAC1E1-156E-8A6E-83CD-6542A5E2C8F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A1B13C-E24E-4D8B-B1C2-CE80D9872803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B441243-E346-4AF8-A8BE-A00B651C5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C32031-6297-4D45-B38B-29B38A09B924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Muokkaa tekstin perustyylejä napsauttamalla</a:t>
            </a:r>
          </a:p>
          <a:p>
            <a:pPr lvl="1" rtl="0"/>
            <a:r>
              <a:rPr lang="fi"/>
              <a:t>Toinen taso</a:t>
            </a:r>
          </a:p>
          <a:p>
            <a:pPr lvl="2" rtl="0"/>
            <a:r>
              <a:rPr lang="fi"/>
              <a:t>Kolmas taso</a:t>
            </a:r>
          </a:p>
          <a:p>
            <a:pPr lvl="3" rtl="0"/>
            <a:r>
              <a:rPr lang="fi"/>
              <a:t>Neljäs taso</a:t>
            </a:r>
          </a:p>
          <a:p>
            <a:pPr lvl="4" rtl="0"/>
            <a:r>
              <a:rPr lang="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59A8F8-ADC6-401C-83FE-1703170D9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3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2800" b="1"/>
              <a:t>Et kuuntele kaikissa tilanteissa samalla tavalla.  - Eikä kannatakaan.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59A8F8-ADC6-401C-83FE-1703170D9E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8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5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VAIHTAKAA ROOLEJA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F59A8F8-ADC6-401C-83FE-1703170D9E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7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2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4754880"/>
            <a:ext cx="11430000" cy="1371600"/>
          </a:xfrm>
        </p:spPr>
        <p:txBody>
          <a:bodyPr rtlCol="0" anchor="b" anchorCtr="0">
            <a:normAutofit/>
          </a:bodyPr>
          <a:lstStyle>
            <a:lvl1pPr algn="ctr">
              <a:defRPr sz="4400" baseline="0"/>
            </a:lvl1pPr>
          </a:lstStyle>
          <a:p>
            <a:pPr rtl="0"/>
            <a:r>
              <a:rPr lang="fi" noProof="0"/>
              <a:t>Muokkaa otsikon perustyyliä napsauttamalla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528" y="6126480"/>
            <a:ext cx="603504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  <a:endParaRPr lang="fi" noProof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rtl="0"/>
            <a:r>
              <a:rPr lang="fi-FI" noProof="0"/>
              <a:t>Lisää kuva napsauttamalla kuvaketta</a:t>
            </a:r>
            <a:endParaRPr lang="en-US" noProof="0" dirty="0"/>
          </a:p>
        </p:txBody>
      </p:sp>
      <p:grpSp>
        <p:nvGrpSpPr>
          <p:cNvPr id="9" name="Oikea alareuna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Grafiikka 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Puolivapaa piirto: Muoto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Puolivapaa piirto: Muoto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Puolivapaa piirto: Muoto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Puolivapaa piirto: Muoto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Puolivapaa piirto: Muoto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7" name="Puolivapaa piirto: Muoto 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8" name="Puolivapaa piirto: Muoto 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11" name="Puolivapaa piirto: Muoto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10972800" cy="914400"/>
          </a:xfrm>
        </p:spPr>
        <p:txBody>
          <a:bodyPr rtlCol="0" anchor="t" anchorCtr="0"/>
          <a:lstStyle>
            <a:lvl1pPr>
              <a:defRPr sz="2400"/>
            </a:lvl1pPr>
          </a:lstStyle>
          <a:p>
            <a:pPr rtl="0"/>
            <a:r>
              <a:rPr lang="fi-FI"/>
              <a:t>Muokkaa ots. perustyyl. napsautt.</a:t>
            </a:r>
            <a:endParaRPr lang="fi"/>
          </a:p>
        </p:txBody>
      </p:sp>
      <p:sp>
        <p:nvSpPr>
          <p:cNvPr id="8" name="Taulukon paikkamerkki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48640" y="2286000"/>
            <a:ext cx="11091672" cy="3346704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2743200" cy="365125"/>
          </a:xfrm>
        </p:spPr>
        <p:txBody>
          <a:bodyPr rtlCol="0"/>
          <a:lstStyle/>
          <a:p>
            <a:pPr rtl="0"/>
            <a:r>
              <a:rPr lang="fi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4492" y="6356350"/>
            <a:ext cx="845820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ikea alareuna">
            <a:extLst>
              <a:ext uri="{FF2B5EF4-FFF2-40B4-BE49-F238E27FC236}">
                <a16:creationId xmlns:a16="http://schemas.microsoft.com/office/drawing/2014/main" id="{0E5E4AF1-5C64-AF7D-3DCF-67FF6202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0" y="4222592"/>
            <a:ext cx="4572000" cy="2635408"/>
            <a:chOff x="7980400" y="3276601"/>
            <a:chExt cx="4211600" cy="3581399"/>
          </a:xfrm>
        </p:grpSpPr>
        <p:grpSp>
          <p:nvGrpSpPr>
            <p:cNvPr id="3" name="Grafiikka 157">
              <a:extLst>
                <a:ext uri="{FF2B5EF4-FFF2-40B4-BE49-F238E27FC236}">
                  <a16:creationId xmlns:a16="http://schemas.microsoft.com/office/drawing/2014/main" id="{3504D9AC-A56D-26E2-7628-FCA205644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Puolivapaa piirto: Muoto 24">
                <a:extLst>
                  <a:ext uri="{FF2B5EF4-FFF2-40B4-BE49-F238E27FC236}">
                    <a16:creationId xmlns:a16="http://schemas.microsoft.com/office/drawing/2014/main" id="{3A60F7DC-D428-2691-2024-FDC0A8F1D7F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0" name="Puolivapaa piirto: Muoto 25">
                <a:extLst>
                  <a:ext uri="{FF2B5EF4-FFF2-40B4-BE49-F238E27FC236}">
                    <a16:creationId xmlns:a16="http://schemas.microsoft.com/office/drawing/2014/main" id="{4F8DA334-9C3E-53D2-8336-7253E3AF12E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2" name="Puolivapaa piirto: Muoto 26">
                <a:extLst>
                  <a:ext uri="{FF2B5EF4-FFF2-40B4-BE49-F238E27FC236}">
                    <a16:creationId xmlns:a16="http://schemas.microsoft.com/office/drawing/2014/main" id="{D9A6F1F6-9959-9331-EF7E-CF44211DACA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Puolivapaa piirto: Muoto 30">
                <a:extLst>
                  <a:ext uri="{FF2B5EF4-FFF2-40B4-BE49-F238E27FC236}">
                    <a16:creationId xmlns:a16="http://schemas.microsoft.com/office/drawing/2014/main" id="{91C24A8C-16F8-C6CF-A3D3-20BD9FE4625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Puolivapaa piirto: Muoto 31">
                <a:extLst>
                  <a:ext uri="{FF2B5EF4-FFF2-40B4-BE49-F238E27FC236}">
                    <a16:creationId xmlns:a16="http://schemas.microsoft.com/office/drawing/2014/main" id="{FB276BD0-4A6B-06B9-AD17-28C45F54EDC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Puolivapaa piirto: Muoto 32">
                <a:extLst>
                  <a:ext uri="{FF2B5EF4-FFF2-40B4-BE49-F238E27FC236}">
                    <a16:creationId xmlns:a16="http://schemas.microsoft.com/office/drawing/2014/main" id="{20566CB5-910F-9CBD-3521-93919244860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Puolivapaa piirto: Muoto 36">
                <a:extLst>
                  <a:ext uri="{FF2B5EF4-FFF2-40B4-BE49-F238E27FC236}">
                    <a16:creationId xmlns:a16="http://schemas.microsoft.com/office/drawing/2014/main" id="{5591EF06-D01C-ED06-33B6-7ABBB5C40B1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7" name="Puolivapaa piirto: Muoto 23">
              <a:extLst>
                <a:ext uri="{FF2B5EF4-FFF2-40B4-BE49-F238E27FC236}">
                  <a16:creationId xmlns:a16="http://schemas.microsoft.com/office/drawing/2014/main" id="{AD4040B3-F70D-2EBB-B994-6A24050AC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  <p:sp>
        <p:nvSpPr>
          <p:cNvPr id="11" name="Otsikko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4754880"/>
            <a:ext cx="11430000" cy="1371600"/>
          </a:xfrm>
        </p:spPr>
        <p:txBody>
          <a:bodyPr rtlCol="0" anchor="b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fi-FI" noProof="0"/>
              <a:t>Muokkaa ots. perustyyl. napsautt.</a:t>
            </a:r>
            <a:endParaRPr lang="fi" noProof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9884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61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ikea yläreuna">
            <a:extLst>
              <a:ext uri="{FF2B5EF4-FFF2-40B4-BE49-F238E27FC236}">
                <a16:creationId xmlns:a16="http://schemas.microsoft.com/office/drawing/2014/main" id="{3CBE3FA5-1D12-E2FA-F6C4-E8BE184E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314340" y="-1"/>
            <a:ext cx="3877660" cy="5906585"/>
            <a:chOff x="10849" y="-3086"/>
            <a:chExt cx="2198951" cy="3349518"/>
          </a:xfrm>
        </p:grpSpPr>
        <p:sp>
          <p:nvSpPr>
            <p:cNvPr id="6" name="Puolivapaa piirto: Muoto 9">
              <a:extLst>
                <a:ext uri="{FF2B5EF4-FFF2-40B4-BE49-F238E27FC236}">
                  <a16:creationId xmlns:a16="http://schemas.microsoft.com/office/drawing/2014/main" id="{4172A1F4-49C3-5D7A-52B9-1066ED8D1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" name="Puolivapaa piirto: Muoto 10">
              <a:extLst>
                <a:ext uri="{FF2B5EF4-FFF2-40B4-BE49-F238E27FC236}">
                  <a16:creationId xmlns:a16="http://schemas.microsoft.com/office/drawing/2014/main" id="{FBF7309D-93C5-EDDF-70F8-BB6CDE096E0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8" name="Puolivapaa piirto: Muoto 11">
              <a:extLst>
                <a:ext uri="{FF2B5EF4-FFF2-40B4-BE49-F238E27FC236}">
                  <a16:creationId xmlns:a16="http://schemas.microsoft.com/office/drawing/2014/main" id="{54770304-0166-E338-9DC5-53FF3EAE5A2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9" name="Puolivapaa piirto: Muoto 12">
              <a:extLst>
                <a:ext uri="{FF2B5EF4-FFF2-40B4-BE49-F238E27FC236}">
                  <a16:creationId xmlns:a16="http://schemas.microsoft.com/office/drawing/2014/main" id="{84659F45-0B9C-5A8E-603E-B596282270D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0" name="Puolivapaa piirto: Muoto 13">
              <a:extLst>
                <a:ext uri="{FF2B5EF4-FFF2-40B4-BE49-F238E27FC236}">
                  <a16:creationId xmlns:a16="http://schemas.microsoft.com/office/drawing/2014/main" id="{70A5F154-3FCF-47B9-B7C5-35BF9591E231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1" name="Puolivapaa piirto: Muoto 14">
              <a:extLst>
                <a:ext uri="{FF2B5EF4-FFF2-40B4-BE49-F238E27FC236}">
                  <a16:creationId xmlns:a16="http://schemas.microsoft.com/office/drawing/2014/main" id="{421000D3-834B-680B-2527-D152BB8F1EE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2" name="Puolivapaa piirto: Muoto 15">
              <a:extLst>
                <a:ext uri="{FF2B5EF4-FFF2-40B4-BE49-F238E27FC236}">
                  <a16:creationId xmlns:a16="http://schemas.microsoft.com/office/drawing/2014/main" id="{42E06095-8C9B-EE19-1498-77CFC001B9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3" name="Puolivapaa piirto: Muoto 16">
              <a:extLst>
                <a:ext uri="{FF2B5EF4-FFF2-40B4-BE49-F238E27FC236}">
                  <a16:creationId xmlns:a16="http://schemas.microsoft.com/office/drawing/2014/main" id="{94C4696D-BBBC-E412-D4E6-75FC29A8994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grpSp>
        <p:nvGrpSpPr>
          <p:cNvPr id="14" name="Oikea yläreuna">
            <a:extLst>
              <a:ext uri="{FF2B5EF4-FFF2-40B4-BE49-F238E27FC236}">
                <a16:creationId xmlns:a16="http://schemas.microsoft.com/office/drawing/2014/main" id="{9D926F0F-ADC0-F590-4458-2C1E7E553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0" y="2702248"/>
            <a:ext cx="2062373" cy="4155752"/>
            <a:chOff x="10849" y="15178"/>
            <a:chExt cx="2198951" cy="3331254"/>
          </a:xfrm>
        </p:grpSpPr>
        <p:sp>
          <p:nvSpPr>
            <p:cNvPr id="15" name="Puolivapaa piirto: Muoto 10">
              <a:extLst>
                <a:ext uri="{FF2B5EF4-FFF2-40B4-BE49-F238E27FC236}">
                  <a16:creationId xmlns:a16="http://schemas.microsoft.com/office/drawing/2014/main" id="{AAA63A7B-917E-3C2F-47F3-D5D6D45B191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6" name="Puolivapaa piirto: Muoto 11">
              <a:extLst>
                <a:ext uri="{FF2B5EF4-FFF2-40B4-BE49-F238E27FC236}">
                  <a16:creationId xmlns:a16="http://schemas.microsoft.com/office/drawing/2014/main" id="{79B7A8C2-F0EF-86E1-6636-07C931C0E7F3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7" name="Puolivapaa piirto: Muoto 12">
              <a:extLst>
                <a:ext uri="{FF2B5EF4-FFF2-40B4-BE49-F238E27FC236}">
                  <a16:creationId xmlns:a16="http://schemas.microsoft.com/office/drawing/2014/main" id="{8E23E81E-4B9A-52D9-6D8E-34A0E5E3F49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8" name="Puolivapaa piirto: Muoto 13">
              <a:extLst>
                <a:ext uri="{FF2B5EF4-FFF2-40B4-BE49-F238E27FC236}">
                  <a16:creationId xmlns:a16="http://schemas.microsoft.com/office/drawing/2014/main" id="{2FEE8188-CA2A-2E73-3F39-9B7EC600A6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9" name="Puolivapaa piirto: Muoto 14">
              <a:extLst>
                <a:ext uri="{FF2B5EF4-FFF2-40B4-BE49-F238E27FC236}">
                  <a16:creationId xmlns:a16="http://schemas.microsoft.com/office/drawing/2014/main" id="{6FDA9D3F-08AF-922F-425B-5BF91ABE44E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0" name="Puolivapaa piirto: Muoto 15">
              <a:extLst>
                <a:ext uri="{FF2B5EF4-FFF2-40B4-BE49-F238E27FC236}">
                  <a16:creationId xmlns:a16="http://schemas.microsoft.com/office/drawing/2014/main" id="{79545655-F52E-17B0-581D-57970E8137F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1" name="Puolivapaa piirto: Muoto 16">
              <a:extLst>
                <a:ext uri="{FF2B5EF4-FFF2-40B4-BE49-F238E27FC236}">
                  <a16:creationId xmlns:a16="http://schemas.microsoft.com/office/drawing/2014/main" id="{9FF8CC2F-D9BE-D072-DFBA-A03420C403C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10972800" cy="914400"/>
          </a:xfrm>
        </p:spPr>
        <p:txBody>
          <a:bodyPr rtlCol="0" anchor="t">
            <a:normAutofit/>
          </a:bodyPr>
          <a:lstStyle>
            <a:lvl1pPr>
              <a:defRPr sz="2400"/>
            </a:lvl1pPr>
          </a:lstStyle>
          <a:p>
            <a:pPr rtl="0"/>
            <a:r>
              <a:rPr lang="fi-FI" noProof="0"/>
              <a:t>Muokkaa ots. perustyyl. napsautt.</a:t>
            </a:r>
            <a:endParaRPr lang="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5212080" cy="3840480"/>
          </a:xfrm>
        </p:spPr>
        <p:txBody>
          <a:bodyPr rtlCol="0">
            <a:normAutofit/>
          </a:bodyPr>
          <a:lstStyle>
            <a:lvl1pPr marL="514350" indent="-514350">
              <a:spcBef>
                <a:spcPts val="1600"/>
              </a:spcBef>
              <a:buFont typeface="+mj-lt"/>
              <a:buAutoNum type="arabicPeriod"/>
              <a:defRPr sz="1800"/>
            </a:lvl1pPr>
            <a:lvl2pPr marL="1097280" indent="-512064">
              <a:buFont typeface="+mj-lt"/>
              <a:buAutoNum type="alphaLcPeriod"/>
              <a:defRPr sz="1600"/>
            </a:lvl2pPr>
            <a:lvl3pPr marL="1609344" indent="-512064">
              <a:buFont typeface="+mj-lt"/>
              <a:buAutoNum type="arabicParenR"/>
              <a:defRPr sz="1400"/>
            </a:lvl3pPr>
            <a:lvl4pPr marL="2212848" indent="-512064">
              <a:spcBef>
                <a:spcPts val="500"/>
              </a:spcBef>
              <a:buFont typeface="+mj-lt"/>
              <a:buAutoNum type="alphaLcParenR"/>
              <a:defRPr sz="1200"/>
            </a:lvl4pPr>
            <a:lvl5pPr marL="2724912" indent="-512064">
              <a:defRPr sz="12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" noProof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286000"/>
            <a:ext cx="5212080" cy="384048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" noProof="0"/>
          </a:p>
        </p:txBody>
      </p:sp>
      <p:sp>
        <p:nvSpPr>
          <p:cNvPr id="22" name="Päivämäärän paikkamerkki 21">
            <a:extLst>
              <a:ext uri="{FF2B5EF4-FFF2-40B4-BE49-F238E27FC236}">
                <a16:creationId xmlns:a16="http://schemas.microsoft.com/office/drawing/2014/main" id="{C837C813-621D-5D2C-4019-EE809760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2743200" cy="365125"/>
          </a:xfrm>
        </p:spPr>
        <p:txBody>
          <a:bodyPr rtlCol="0"/>
          <a:lstStyle/>
          <a:p>
            <a:pPr rtl="0"/>
            <a:r>
              <a:rPr lang="fi" noProof="0"/>
              <a:t>20XX</a:t>
            </a:r>
          </a:p>
        </p:txBody>
      </p:sp>
      <p:sp>
        <p:nvSpPr>
          <p:cNvPr id="23" name="Dian numeron paikkamerkki 22">
            <a:extLst>
              <a:ext uri="{FF2B5EF4-FFF2-40B4-BE49-F238E27FC236}">
                <a16:creationId xmlns:a16="http://schemas.microsoft.com/office/drawing/2014/main" id="{58AA2A2F-7F84-7371-DE7D-3170E7F1BB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67060" y="6356350"/>
            <a:ext cx="84582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ikea yläreuna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Puolivapaa piirto: Muoto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Puolivapaa piirto: Muoto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7" name="Puolivapaa piirto: Muoto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8" name="Puolivapaa piirto: Muoto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9" name="Puolivapaa piirto: Muoto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0" name="Puolivapaa piirto: Muoto 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1" name="Puolivapaa piirto: Muoto 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2" name="Puolivapaa piirto: Muoto 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685800"/>
            <a:ext cx="5029200" cy="4023360"/>
          </a:xfrm>
        </p:spPr>
        <p:txBody>
          <a:bodyPr rtlCol="0" anchor="b">
            <a:noAutofit/>
          </a:bodyPr>
          <a:lstStyle>
            <a:lvl1pPr>
              <a:defRPr sz="4400" baseline="0"/>
            </a:lvl1pPr>
          </a:lstStyle>
          <a:p>
            <a:pPr rtl="0"/>
            <a:r>
              <a:rPr lang="fi" noProof="0"/>
              <a:t>MUOKKAA OTSIKON PERUSTYYLIÄ NAPSAUTTAMALLA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4846320"/>
            <a:ext cx="5029200" cy="1554480"/>
          </a:xfrm>
        </p:spPr>
        <p:txBody>
          <a:bodyPr rtlCol="0">
            <a:noAutofit/>
          </a:bodyPr>
          <a:lstStyle>
            <a:lvl1pPr marL="0" indent="0">
              <a:lnSpc>
                <a:spcPct val="140000"/>
              </a:lnSpc>
              <a:buNone/>
              <a:defRPr sz="1800"/>
            </a:lvl1pPr>
            <a:lvl2pPr marL="457200" indent="0">
              <a:lnSpc>
                <a:spcPts val="2200"/>
              </a:lnSpc>
              <a:buNone/>
              <a:defRPr sz="1800"/>
            </a:lvl2pPr>
            <a:lvl3pPr marL="914400" indent="0">
              <a:lnSpc>
                <a:spcPts val="2200"/>
              </a:lnSpc>
              <a:buNone/>
              <a:defRPr sz="1800"/>
            </a:lvl3pPr>
            <a:lvl4pPr marL="1371600" indent="0">
              <a:lnSpc>
                <a:spcPts val="2200"/>
              </a:lnSpc>
              <a:buNone/>
              <a:defRPr sz="1800"/>
            </a:lvl4pPr>
            <a:lvl5pPr marL="1828800" indent="0">
              <a:lnSpc>
                <a:spcPts val="2200"/>
              </a:lnSpc>
              <a:buNone/>
              <a:defRPr sz="18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" noProof="0"/>
          </a:p>
        </p:txBody>
      </p:sp>
      <p:sp>
        <p:nvSpPr>
          <p:cNvPr id="6" name="Kuvan paikkamerkki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923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s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ikea yläreuna">
            <a:extLst>
              <a:ext uri="{FF2B5EF4-FFF2-40B4-BE49-F238E27FC236}">
                <a16:creationId xmlns:a16="http://schemas.microsoft.com/office/drawing/2014/main" id="{BACCE7B0-8D06-4252-8429-A339167D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975339" y="2702248"/>
            <a:ext cx="2062373" cy="4155752"/>
            <a:chOff x="10849" y="15178"/>
            <a:chExt cx="2198951" cy="3331254"/>
          </a:xfrm>
        </p:grpSpPr>
        <p:sp>
          <p:nvSpPr>
            <p:cNvPr id="12" name="Puolivapaa piirto: Muoto 10">
              <a:extLst>
                <a:ext uri="{FF2B5EF4-FFF2-40B4-BE49-F238E27FC236}">
                  <a16:creationId xmlns:a16="http://schemas.microsoft.com/office/drawing/2014/main" id="{23D7796B-4F31-43D2-9935-135F7251B35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3" name="Puolivapaa piirto: Muoto 11">
              <a:extLst>
                <a:ext uri="{FF2B5EF4-FFF2-40B4-BE49-F238E27FC236}">
                  <a16:creationId xmlns:a16="http://schemas.microsoft.com/office/drawing/2014/main" id="{023B3E92-CF7A-41F8-A5D4-FDD8C26708D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4" name="Puolivapaa piirto: Muoto 12">
              <a:extLst>
                <a:ext uri="{FF2B5EF4-FFF2-40B4-BE49-F238E27FC236}">
                  <a16:creationId xmlns:a16="http://schemas.microsoft.com/office/drawing/2014/main" id="{2194F273-6079-4D58-A510-0EBF4227520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5" name="Puolivapaa piirto: Muoto 13">
              <a:extLst>
                <a:ext uri="{FF2B5EF4-FFF2-40B4-BE49-F238E27FC236}">
                  <a16:creationId xmlns:a16="http://schemas.microsoft.com/office/drawing/2014/main" id="{AEC3FE6A-D4E9-4F9B-B689-9C5BF9326B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6" name="Puolivapaa piirto: Muoto 14">
              <a:extLst>
                <a:ext uri="{FF2B5EF4-FFF2-40B4-BE49-F238E27FC236}">
                  <a16:creationId xmlns:a16="http://schemas.microsoft.com/office/drawing/2014/main" id="{B52D8E87-7BE8-4B9B-B18D-68C99705EEC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7" name="Puolivapaa piirto: Muoto 15">
              <a:extLst>
                <a:ext uri="{FF2B5EF4-FFF2-40B4-BE49-F238E27FC236}">
                  <a16:creationId xmlns:a16="http://schemas.microsoft.com/office/drawing/2014/main" id="{6958AF13-A360-492B-8F33-E0608A11E67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8" name="Puolivapaa piirto: Muoto 16">
              <a:extLst>
                <a:ext uri="{FF2B5EF4-FFF2-40B4-BE49-F238E27FC236}">
                  <a16:creationId xmlns:a16="http://schemas.microsoft.com/office/drawing/2014/main" id="{337AF046-BF07-462B-82F1-2215317CC3A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914400"/>
            <a:ext cx="3108960" cy="2194560"/>
          </a:xfrm>
        </p:spPr>
        <p:txBody>
          <a:bodyPr rtlCol="0" anchor="t">
            <a:noAutofit/>
          </a:bodyPr>
          <a:lstStyle>
            <a:lvl1pPr>
              <a:defRPr sz="2400" baseline="0"/>
            </a:lvl1pPr>
          </a:lstStyle>
          <a:p>
            <a:pPr rtl="0"/>
            <a:r>
              <a:rPr lang="fi" noProof="0"/>
              <a:t>MUOKKAA OTSIKON PERUSTYYLIÄ NAPSAUTTAMALLA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3429000"/>
            <a:ext cx="310896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3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" noProof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274320"/>
            <a:ext cx="11430000" cy="1371600"/>
          </a:xfrm>
        </p:spPr>
        <p:txBody>
          <a:bodyPr rtlCol="0" anchor="b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fi-FI"/>
              <a:t>Muokkaa ots. perustyyl. napsautt.</a:t>
            </a:r>
            <a:endParaRPr lang="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048" y="1709928"/>
            <a:ext cx="114300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/>
              <a:t>Muokkaa alaotsikon perustyyliä napsautt.</a:t>
            </a:r>
            <a:endParaRPr lang="fi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483C85C-0C17-7BD4-8059-020CB5A8CF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359152"/>
            <a:ext cx="12188952" cy="4498848"/>
          </a:xfrm>
          <a:solidFill>
            <a:schemeClr val="accent5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8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ikea yläreuna">
            <a:extLst>
              <a:ext uri="{FF2B5EF4-FFF2-40B4-BE49-F238E27FC236}">
                <a16:creationId xmlns:a16="http://schemas.microsoft.com/office/drawing/2014/main" id="{7E501A87-7B96-007F-18D6-34F359F3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83066" y="475707"/>
            <a:ext cx="3877660" cy="5906585"/>
            <a:chOff x="10849" y="-3086"/>
            <a:chExt cx="2198949" cy="3349518"/>
          </a:xfrm>
        </p:grpSpPr>
        <p:sp>
          <p:nvSpPr>
            <p:cNvPr id="5" name="Puolivapaa piirto: Muoto 9">
              <a:extLst>
                <a:ext uri="{FF2B5EF4-FFF2-40B4-BE49-F238E27FC236}">
                  <a16:creationId xmlns:a16="http://schemas.microsoft.com/office/drawing/2014/main" id="{111EFC7A-ACD9-199F-E4A7-8C34E0EE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692843" y="-3086"/>
              <a:ext cx="1326110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Puolivapaa piirto: Muoto 10">
              <a:extLst>
                <a:ext uri="{FF2B5EF4-FFF2-40B4-BE49-F238E27FC236}">
                  <a16:creationId xmlns:a16="http://schemas.microsoft.com/office/drawing/2014/main" id="{4A6B9ECC-4E29-2F57-E50C-A8AE68055078}"/>
                </a:ext>
              </a:extLst>
            </p:cNvPr>
            <p:cNvSpPr/>
            <p:nvPr userDrawn="1"/>
          </p:nvSpPr>
          <p:spPr>
            <a:xfrm>
              <a:off x="19394" y="15241"/>
              <a:ext cx="2190404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7" name="Puolivapaa piirto: Muoto 11">
              <a:extLst>
                <a:ext uri="{FF2B5EF4-FFF2-40B4-BE49-F238E27FC236}">
                  <a16:creationId xmlns:a16="http://schemas.microsoft.com/office/drawing/2014/main" id="{3726349E-3BE0-B780-82BA-6B9BBE73CF09}"/>
                </a:ext>
              </a:extLst>
            </p:cNvPr>
            <p:cNvSpPr/>
            <p:nvPr userDrawn="1"/>
          </p:nvSpPr>
          <p:spPr>
            <a:xfrm>
              <a:off x="10849" y="15178"/>
              <a:ext cx="1978673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8" name="Puolivapaa piirto: Muoto 12">
              <a:extLst>
                <a:ext uri="{FF2B5EF4-FFF2-40B4-BE49-F238E27FC236}">
                  <a16:creationId xmlns:a16="http://schemas.microsoft.com/office/drawing/2014/main" id="{C2107A5F-3CD3-B256-F3ED-018F05C7DB72}"/>
                </a:ext>
              </a:extLst>
            </p:cNvPr>
            <p:cNvSpPr/>
            <p:nvPr userDrawn="1"/>
          </p:nvSpPr>
          <p:spPr>
            <a:xfrm>
              <a:off x="25092" y="15178"/>
              <a:ext cx="1566145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9" name="Puolivapaa piirto: Muoto 13">
              <a:extLst>
                <a:ext uri="{FF2B5EF4-FFF2-40B4-BE49-F238E27FC236}">
                  <a16:creationId xmlns:a16="http://schemas.microsoft.com/office/drawing/2014/main" id="{9C28699F-D10F-55C4-CCFF-C7355D570704}"/>
                </a:ext>
              </a:extLst>
            </p:cNvPr>
            <p:cNvSpPr/>
            <p:nvPr userDrawn="1"/>
          </p:nvSpPr>
          <p:spPr>
            <a:xfrm>
              <a:off x="10849" y="15178"/>
              <a:ext cx="1368430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0" name="Puolivapaa piirto: Muoto 14">
              <a:extLst>
                <a:ext uri="{FF2B5EF4-FFF2-40B4-BE49-F238E27FC236}">
                  <a16:creationId xmlns:a16="http://schemas.microsoft.com/office/drawing/2014/main" id="{EA3D5E76-F8C1-6F4A-298A-A21D6A99BD0A}"/>
                </a:ext>
              </a:extLst>
            </p:cNvPr>
            <p:cNvSpPr/>
            <p:nvPr userDrawn="1"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1" name="Puolivapaa piirto: Muoto 15">
              <a:extLst>
                <a:ext uri="{FF2B5EF4-FFF2-40B4-BE49-F238E27FC236}">
                  <a16:creationId xmlns:a16="http://schemas.microsoft.com/office/drawing/2014/main" id="{8FE3B266-49E5-6578-0C2A-BC018130F6DC}"/>
                </a:ext>
              </a:extLst>
            </p:cNvPr>
            <p:cNvSpPr/>
            <p:nvPr userDrawn="1"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2" name="Puolivapaa piirto: Muoto 16">
              <a:extLst>
                <a:ext uri="{FF2B5EF4-FFF2-40B4-BE49-F238E27FC236}">
                  <a16:creationId xmlns:a16="http://schemas.microsoft.com/office/drawing/2014/main" id="{88E1CE45-51AC-C899-077B-AC023AFB2BE3}"/>
                </a:ext>
              </a:extLst>
            </p:cNvPr>
            <p:cNvSpPr/>
            <p:nvPr userDrawn="1"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3657600" cy="4754880"/>
          </a:xfrm>
        </p:spPr>
        <p:txBody>
          <a:bodyPr rtlCol="0" anchor="t">
            <a:normAutofit/>
          </a:bodyPr>
          <a:lstStyle>
            <a:lvl1pPr>
              <a:defRPr sz="2400"/>
            </a:lvl1pPr>
          </a:lstStyle>
          <a:p>
            <a:pPr rtl="0"/>
            <a:r>
              <a:rPr lang="fi-FI" noProof="0"/>
              <a:t>Muokkaa ots. perustyyl. napsautt.</a:t>
            </a:r>
            <a:endParaRPr lang="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914400"/>
            <a:ext cx="5486400" cy="4754880"/>
          </a:xfrm>
        </p:spPr>
        <p:txBody>
          <a:bodyPr rtlCol="0" anchor="t" anchorCtr="0"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" noProof="0"/>
          </a:p>
        </p:txBody>
      </p:sp>
    </p:spTree>
    <p:extLst>
      <p:ext uri="{BB962C8B-B14F-4D97-AF65-F5344CB8AC3E}">
        <p14:creationId xmlns:p14="http://schemas.microsoft.com/office/powerpoint/2010/main" val="38575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alaotsikko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576072"/>
            <a:ext cx="4937760" cy="402336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fi-FI" noProof="0"/>
              <a:t>Muokkaa ots. perustyyl. napsautt.</a:t>
            </a:r>
            <a:endParaRPr lang="fi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0" y="4846320"/>
            <a:ext cx="4937760" cy="155448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  <a:endParaRPr lang="fi" noProof="0"/>
          </a:p>
        </p:txBody>
      </p:sp>
      <p:sp>
        <p:nvSpPr>
          <p:cNvPr id="7" name="Kuvan paikkamerkki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 noProof="0"/>
              <a:t>Lisää kuva napsauttamalla kuvaketta</a:t>
            </a:r>
            <a:endParaRPr lang="en-US" noProof="0" dirty="0"/>
          </a:p>
        </p:txBody>
      </p:sp>
      <p:grpSp>
        <p:nvGrpSpPr>
          <p:cNvPr id="8" name="Oikea alareuna">
            <a:extLst>
              <a:ext uri="{FF2B5EF4-FFF2-40B4-BE49-F238E27FC236}">
                <a16:creationId xmlns:a16="http://schemas.microsoft.com/office/drawing/2014/main" id="{7CA8026F-F3E2-F0AC-BA28-474EDDAC7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7993448" y="0"/>
            <a:ext cx="4211600" cy="3581399"/>
            <a:chOff x="7980400" y="3276601"/>
            <a:chExt cx="4211600" cy="3581399"/>
          </a:xfrm>
        </p:grpSpPr>
        <p:grpSp>
          <p:nvGrpSpPr>
            <p:cNvPr id="9" name="Grafiikka 157">
              <a:extLst>
                <a:ext uri="{FF2B5EF4-FFF2-40B4-BE49-F238E27FC236}">
                  <a16:creationId xmlns:a16="http://schemas.microsoft.com/office/drawing/2014/main" id="{782E918B-03BB-ACBE-8695-C038FDB89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1" name="Puolivapaa piirto: Muoto 24">
                <a:extLst>
                  <a:ext uri="{FF2B5EF4-FFF2-40B4-BE49-F238E27FC236}">
                    <a16:creationId xmlns:a16="http://schemas.microsoft.com/office/drawing/2014/main" id="{F40556B5-03F2-5DD3-B639-14377EFFE7F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2" name="Puolivapaa piirto: Muoto 25">
                <a:extLst>
                  <a:ext uri="{FF2B5EF4-FFF2-40B4-BE49-F238E27FC236}">
                    <a16:creationId xmlns:a16="http://schemas.microsoft.com/office/drawing/2014/main" id="{45B7ADF8-3ED6-87A7-6F47-B78462C77A2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Puolivapaa piirto: Muoto 26">
                <a:extLst>
                  <a:ext uri="{FF2B5EF4-FFF2-40B4-BE49-F238E27FC236}">
                    <a16:creationId xmlns:a16="http://schemas.microsoft.com/office/drawing/2014/main" id="{D52AE879-F1BC-2561-2FBF-ABB2E105164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Puolivapaa piirto: Muoto 30">
                <a:extLst>
                  <a:ext uri="{FF2B5EF4-FFF2-40B4-BE49-F238E27FC236}">
                    <a16:creationId xmlns:a16="http://schemas.microsoft.com/office/drawing/2014/main" id="{A1EA5E2E-9618-98D9-9F06-C4647D1D4293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Puolivapaa piirto: Muoto 31">
                <a:extLst>
                  <a:ext uri="{FF2B5EF4-FFF2-40B4-BE49-F238E27FC236}">
                    <a16:creationId xmlns:a16="http://schemas.microsoft.com/office/drawing/2014/main" id="{E28E6EE4-71BD-B4F1-3573-874D81459D29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Puolivapaa piirto: Muoto 32">
                <a:extLst>
                  <a:ext uri="{FF2B5EF4-FFF2-40B4-BE49-F238E27FC236}">
                    <a16:creationId xmlns:a16="http://schemas.microsoft.com/office/drawing/2014/main" id="{2B468A56-8603-6EAF-27BD-FEDFC0343A8F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7" name="Puolivapaa piirto: Muoto 36">
                <a:extLst>
                  <a:ext uri="{FF2B5EF4-FFF2-40B4-BE49-F238E27FC236}">
                    <a16:creationId xmlns:a16="http://schemas.microsoft.com/office/drawing/2014/main" id="{5DA205BC-40D5-E366-BFD0-0B79F340B66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10" name="Puolivapaa piirto: Muoto 23">
              <a:extLst>
                <a:ext uri="{FF2B5EF4-FFF2-40B4-BE49-F238E27FC236}">
                  <a16:creationId xmlns:a16="http://schemas.microsoft.com/office/drawing/2014/main" id="{2BEE78C5-0ADB-2DA5-F70E-5D73E2826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017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3108960" cy="2194560"/>
          </a:xfrm>
        </p:spPr>
        <p:txBody>
          <a:bodyPr rtlCol="0" anchor="t">
            <a:normAutofit/>
          </a:bodyPr>
          <a:lstStyle>
            <a:lvl1pPr>
              <a:defRPr sz="2400"/>
            </a:lvl1pPr>
          </a:lstStyle>
          <a:p>
            <a:pPr rtl="0"/>
            <a:r>
              <a:rPr lang="fi-FI"/>
              <a:t>Muokkaa ots. perustyyl. napsautt.</a:t>
            </a:r>
            <a:endParaRPr lang="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3429000"/>
            <a:ext cx="3108960" cy="3017520"/>
          </a:xfrm>
        </p:spPr>
        <p:txBody>
          <a:bodyPr rtlCol="0"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8112" y="630936"/>
            <a:ext cx="5705856" cy="5843016"/>
          </a:xfrm>
        </p:spPr>
        <p:txBody>
          <a:bodyPr rtlCol="0"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"/>
          </a:p>
        </p:txBody>
      </p:sp>
    </p:spTree>
    <p:extLst>
      <p:ext uri="{BB962C8B-B14F-4D97-AF65-F5344CB8AC3E}">
        <p14:creationId xmlns:p14="http://schemas.microsoft.com/office/powerpoint/2010/main" val="12408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ikea yläreuna">
            <a:extLst>
              <a:ext uri="{FF2B5EF4-FFF2-40B4-BE49-F238E27FC236}">
                <a16:creationId xmlns:a16="http://schemas.microsoft.com/office/drawing/2014/main" id="{E97F5289-BEE7-79B5-BB8E-94638A05B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0129627" y="2702248"/>
            <a:ext cx="2062373" cy="4155752"/>
            <a:chOff x="10849" y="15178"/>
            <a:chExt cx="2198951" cy="3331254"/>
          </a:xfrm>
        </p:grpSpPr>
        <p:sp>
          <p:nvSpPr>
            <p:cNvPr id="5" name="Puolivapaa piirto: Muoto 10">
              <a:extLst>
                <a:ext uri="{FF2B5EF4-FFF2-40B4-BE49-F238E27FC236}">
                  <a16:creationId xmlns:a16="http://schemas.microsoft.com/office/drawing/2014/main" id="{444EE97B-10EF-6A90-36F9-54621804176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6" name="Puolivapaa piirto: Muoto 11">
              <a:extLst>
                <a:ext uri="{FF2B5EF4-FFF2-40B4-BE49-F238E27FC236}">
                  <a16:creationId xmlns:a16="http://schemas.microsoft.com/office/drawing/2014/main" id="{DB37572F-3CF3-5EB8-2A9C-423F916155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9" name="Puolivapaa piirto: Muoto 12">
              <a:extLst>
                <a:ext uri="{FF2B5EF4-FFF2-40B4-BE49-F238E27FC236}">
                  <a16:creationId xmlns:a16="http://schemas.microsoft.com/office/drawing/2014/main" id="{F46101FA-DB58-40A4-BD93-35E09F7571D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0" name="Puolivapaa piirto: Muoto 13">
              <a:extLst>
                <a:ext uri="{FF2B5EF4-FFF2-40B4-BE49-F238E27FC236}">
                  <a16:creationId xmlns:a16="http://schemas.microsoft.com/office/drawing/2014/main" id="{2E4933A0-A538-7EFB-417B-E2C222C1AF4E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1" name="Puolivapaa piirto: Muoto 14">
              <a:extLst>
                <a:ext uri="{FF2B5EF4-FFF2-40B4-BE49-F238E27FC236}">
                  <a16:creationId xmlns:a16="http://schemas.microsoft.com/office/drawing/2014/main" id="{6C2DFDF6-D78B-5984-D82E-9CEFAB74F71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2" name="Puolivapaa piirto: Muoto 15">
              <a:extLst>
                <a:ext uri="{FF2B5EF4-FFF2-40B4-BE49-F238E27FC236}">
                  <a16:creationId xmlns:a16="http://schemas.microsoft.com/office/drawing/2014/main" id="{855628AA-C9BE-E5CF-15C9-5AF3F3F7ACF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3" name="Puolivapaa piirto: Muoto 16">
              <a:extLst>
                <a:ext uri="{FF2B5EF4-FFF2-40B4-BE49-F238E27FC236}">
                  <a16:creationId xmlns:a16="http://schemas.microsoft.com/office/drawing/2014/main" id="{B87AC7A6-6033-A3C4-6202-864E4062FD4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914400"/>
            <a:ext cx="5029200" cy="2194560"/>
          </a:xfrm>
        </p:spPr>
        <p:txBody>
          <a:bodyPr rtlCol="0" anchor="t" anchorCtr="0">
            <a:normAutofit/>
          </a:bodyPr>
          <a:lstStyle>
            <a:lvl1pPr>
              <a:defRPr sz="2400"/>
            </a:lvl1pPr>
          </a:lstStyle>
          <a:p>
            <a:pPr rtl="0"/>
            <a:r>
              <a:rPr lang="fi-FI"/>
              <a:t>Muokkaa ots. perustyyl. napsautt.</a:t>
            </a:r>
            <a:endParaRPr lang="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120" y="3429000"/>
            <a:ext cx="5029200" cy="2697480"/>
          </a:xfrm>
        </p:spPr>
        <p:txBody>
          <a:bodyPr rtlCol="0"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845820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4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7223760" cy="914400"/>
          </a:xfrm>
        </p:spPr>
        <p:txBody>
          <a:bodyPr rtlCol="0" anchor="t">
            <a:normAutofit/>
          </a:bodyPr>
          <a:lstStyle>
            <a:lvl1pPr>
              <a:defRPr sz="2400"/>
            </a:lvl1pPr>
          </a:lstStyle>
          <a:p>
            <a:pPr rtl="0"/>
            <a:r>
              <a:rPr lang="fi-FI"/>
              <a:t>Muokkaa ots. perustyyl. napsautt.</a:t>
            </a:r>
            <a:endParaRPr lang="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7223760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4389120"/>
            <a:ext cx="7223760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"/>
          </a:p>
        </p:txBody>
      </p:sp>
      <p:sp>
        <p:nvSpPr>
          <p:cNvPr id="5" name="Kuvan paikkamerkki 6">
            <a:extLst>
              <a:ext uri="{FF2B5EF4-FFF2-40B4-BE49-F238E27FC236}">
                <a16:creationId xmlns:a16="http://schemas.microsoft.com/office/drawing/2014/main" id="{13FFB825-245A-CEB4-BC9B-8E6001FC84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6448" y="0"/>
            <a:ext cx="4032504" cy="6858000"/>
          </a:xfrm>
          <a:solidFill>
            <a:schemeClr val="accent5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2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ikea alareuna">
            <a:extLst>
              <a:ext uri="{FF2B5EF4-FFF2-40B4-BE49-F238E27FC236}">
                <a16:creationId xmlns:a16="http://schemas.microsoft.com/office/drawing/2014/main" id="{08712125-56A8-F96B-CDF1-F3792D474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7993448" y="0"/>
            <a:ext cx="4211600" cy="3581399"/>
            <a:chOff x="7980400" y="3276601"/>
            <a:chExt cx="4211600" cy="3581399"/>
          </a:xfrm>
        </p:grpSpPr>
        <p:grpSp>
          <p:nvGrpSpPr>
            <p:cNvPr id="9" name="Grafiikka 157">
              <a:extLst>
                <a:ext uri="{FF2B5EF4-FFF2-40B4-BE49-F238E27FC236}">
                  <a16:creationId xmlns:a16="http://schemas.microsoft.com/office/drawing/2014/main" id="{606BED4C-626B-4034-F706-C47B39ADB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1" name="Puolivapaa piirto: Muoto 24">
                <a:extLst>
                  <a:ext uri="{FF2B5EF4-FFF2-40B4-BE49-F238E27FC236}">
                    <a16:creationId xmlns:a16="http://schemas.microsoft.com/office/drawing/2014/main" id="{1E44F1DA-BBA0-DBF5-E95D-DA413CECCC3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2" name="Puolivapaa piirto: Muoto 25">
                <a:extLst>
                  <a:ext uri="{FF2B5EF4-FFF2-40B4-BE49-F238E27FC236}">
                    <a16:creationId xmlns:a16="http://schemas.microsoft.com/office/drawing/2014/main" id="{1F84F55C-F405-CAE8-CC7B-F36BF514253C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Puolivapaa piirto: Muoto 26">
                <a:extLst>
                  <a:ext uri="{FF2B5EF4-FFF2-40B4-BE49-F238E27FC236}">
                    <a16:creationId xmlns:a16="http://schemas.microsoft.com/office/drawing/2014/main" id="{516BE7FD-A069-8AEE-40A9-1F269525F7C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Puolivapaa piirto: Muoto 30">
                <a:extLst>
                  <a:ext uri="{FF2B5EF4-FFF2-40B4-BE49-F238E27FC236}">
                    <a16:creationId xmlns:a16="http://schemas.microsoft.com/office/drawing/2014/main" id="{AA1320FC-7DC3-FFF5-F832-D065D7F3F0B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Puolivapaa piirto: Muoto 31">
                <a:extLst>
                  <a:ext uri="{FF2B5EF4-FFF2-40B4-BE49-F238E27FC236}">
                    <a16:creationId xmlns:a16="http://schemas.microsoft.com/office/drawing/2014/main" id="{3B19DAD1-8FA1-2EC0-26E0-10CF718694D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Puolivapaa piirto: Muoto 32">
                <a:extLst>
                  <a:ext uri="{FF2B5EF4-FFF2-40B4-BE49-F238E27FC236}">
                    <a16:creationId xmlns:a16="http://schemas.microsoft.com/office/drawing/2014/main" id="{01713054-80A0-F251-23CE-6EC15BA9852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7" name="Puolivapaa piirto: Muoto 36">
                <a:extLst>
                  <a:ext uri="{FF2B5EF4-FFF2-40B4-BE49-F238E27FC236}">
                    <a16:creationId xmlns:a16="http://schemas.microsoft.com/office/drawing/2014/main" id="{67EE807A-C6CE-4AA4-7E0A-7365647ACD8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10" name="Puolivapaa piirto: Muoto 23">
              <a:extLst>
                <a:ext uri="{FF2B5EF4-FFF2-40B4-BE49-F238E27FC236}">
                  <a16:creationId xmlns:a16="http://schemas.microsoft.com/office/drawing/2014/main" id="{0A5ACDEC-DD52-7136-650B-7390C0FBA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10963656" cy="914400"/>
          </a:xfrm>
        </p:spPr>
        <p:txBody>
          <a:bodyPr rtlCol="0" anchor="t" anchorCtr="0">
            <a:normAutofit/>
          </a:bodyPr>
          <a:lstStyle>
            <a:lvl1pPr>
              <a:defRPr sz="2400"/>
            </a:lvl1pPr>
          </a:lstStyle>
          <a:p>
            <a:pPr rtl="0"/>
            <a:r>
              <a:rPr lang="fi-FI" noProof="0"/>
              <a:t>Muokkaa ots. perustyyl. napsautt.</a:t>
            </a:r>
            <a:endParaRPr lang="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3108960" cy="3291840"/>
          </a:xfrm>
        </p:spPr>
        <p:txBody>
          <a:bodyPr rtlCol="0"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" noProof="0"/>
          </a:p>
        </p:txBody>
      </p:sp>
      <p:sp>
        <p:nvSpPr>
          <p:cNvPr id="8" name="Taulukon paikkamerkki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97096" y="2286000"/>
            <a:ext cx="7315200" cy="3410712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fi-FI" noProof="0"/>
              <a:t>Lisää taulukko napsauttamalla kuvaketta</a:t>
            </a:r>
            <a:endParaRPr lang="en-US" noProof="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2743200" cy="365125"/>
          </a:xfrm>
        </p:spPr>
        <p:txBody>
          <a:bodyPr rtlCol="0"/>
          <a:lstStyle/>
          <a:p>
            <a:pPr rtl="0"/>
            <a:r>
              <a:rPr lang="fi" noProof="0"/>
              <a:t>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096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 noProof="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6476" y="6356350"/>
            <a:ext cx="845820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537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"/>
              <a:t>Muokkaa tekstin perustyylejä napsauttamalla</a:t>
            </a:r>
          </a:p>
          <a:p>
            <a:pPr lvl="1" rtl="0"/>
            <a:r>
              <a:rPr lang="fi"/>
              <a:t>Toinen taso</a:t>
            </a:r>
          </a:p>
          <a:p>
            <a:pPr lvl="2" rtl="0"/>
            <a:r>
              <a:rPr lang="fi"/>
              <a:t>Kolmas taso</a:t>
            </a:r>
          </a:p>
          <a:p>
            <a:pPr lvl="3" rtl="0"/>
            <a:r>
              <a:rPr lang="fi"/>
              <a:t>Neljäs taso</a:t>
            </a:r>
          </a:p>
          <a:p>
            <a:pPr lvl="4" rtl="0"/>
            <a:r>
              <a:rPr lang="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fi"/>
              <a:t>20XX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7980" y="6356350"/>
            <a:ext cx="8458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5" r:id="rId3"/>
    <p:sldLayoutId id="2147483674" r:id="rId4"/>
    <p:sldLayoutId id="2147483676" r:id="rId5"/>
    <p:sldLayoutId id="2147483681" r:id="rId6"/>
    <p:sldLayoutId id="2147483677" r:id="rId7"/>
    <p:sldLayoutId id="2147483683" r:id="rId8"/>
    <p:sldLayoutId id="2147483678" r:id="rId9"/>
    <p:sldLayoutId id="2147483679" r:id="rId10"/>
    <p:sldLayoutId id="2147483680" r:id="rId11"/>
    <p:sldLayoutId id="2147483652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15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0" pos="1920" userDrawn="1">
          <p15:clr>
            <a:srgbClr val="547EBF"/>
          </p15:clr>
        </p15:guide>
        <p15:guide id="12" pos="5736" userDrawn="1">
          <p15:clr>
            <a:srgbClr val="547EBF"/>
          </p15:clr>
        </p15:guide>
        <p15:guide id="15" pos="5112" userDrawn="1">
          <p15:clr>
            <a:srgbClr val="9FCC3B"/>
          </p15:clr>
        </p15:guide>
        <p15:guide id="16" pos="254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open.spotify.com/embed/episode/5j6OL7qYYwOMDes0l2Ao1O?u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jyu.fi/fi/opiskelijalle/kandi-ja-maisteriopiskelijan-ohjeet/akateemiset-opiskelutaidot/kuuntelemisen-taito#toc--kuuntelemisorientaatio-voi-olla-esimerkiksi" TargetMode="External"/><Relationship Id="rId4" Type="http://schemas.openxmlformats.org/officeDocument/2006/relationships/hyperlink" Target="https://sovittelujournalismi.fi/kasikirja/kuuntelemine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92" y="4785360"/>
            <a:ext cx="9362440" cy="1371600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fi-FI" sz="4400" b="1"/>
              <a:t>Kuuntelemisen taidot </a:t>
            </a:r>
            <a:r>
              <a:rPr lang="fi-FI" sz="3600"/>
              <a:t>(tietokirjan kpl 63, s. 262)</a:t>
            </a:r>
            <a:endParaRPr lang="fi"/>
          </a:p>
        </p:txBody>
      </p:sp>
      <p:pic>
        <p:nvPicPr>
          <p:cNvPr id="26" name="Kuvan paikkamerkki 25" descr="Lähikuva oranssista merivuokosta">
            <a:extLst>
              <a:ext uri="{FF2B5EF4-FFF2-40B4-BE49-F238E27FC236}">
                <a16:creationId xmlns:a16="http://schemas.microsoft.com/office/drawing/2014/main" id="{A2BF176F-5FF4-4E1E-83AA-20C41123AB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317" b="22317"/>
          <a:stretch/>
        </p:blipFill>
        <p:spPr>
          <a:xfrm>
            <a:off x="0" y="0"/>
            <a:ext cx="12188825" cy="4498975"/>
          </a:xfrm>
        </p:spPr>
      </p:pic>
    </p:spTree>
    <p:extLst>
      <p:ext uri="{BB962C8B-B14F-4D97-AF65-F5344CB8AC3E}">
        <p14:creationId xmlns:p14="http://schemas.microsoft.com/office/powerpoint/2010/main" val="1386065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16FA3D-E9DB-54A6-AAD1-F4435DFB5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772160"/>
            <a:ext cx="4937760" cy="2100072"/>
          </a:xfrm>
        </p:spPr>
        <p:txBody>
          <a:bodyPr/>
          <a:lstStyle/>
          <a:p>
            <a:r>
              <a:rPr lang="fi-FI" sz="4400" b="1">
                <a:solidFill>
                  <a:schemeClr val="tx2"/>
                </a:solidFill>
                <a:latin typeface="Century Gothic"/>
              </a:rPr>
              <a:t>kriittinen</a:t>
            </a:r>
            <a:r>
              <a:rPr lang="fi-FI" sz="4400">
                <a:solidFill>
                  <a:prstClr val="black"/>
                </a:solidFill>
                <a:latin typeface="Century Gothic"/>
              </a:rPr>
              <a:t> kuunteleminen</a:t>
            </a:r>
            <a:br>
              <a:rPr lang="fi-FI" sz="4400">
                <a:solidFill>
                  <a:prstClr val="black"/>
                </a:solidFill>
                <a:latin typeface="Century Gothic"/>
              </a:rPr>
            </a:b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B62529E-DF93-9724-BC2F-CF1A8BFC8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0" y="2479040"/>
            <a:ext cx="4937760" cy="388112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korostuu viestien arvioiminen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esimerkiksi luotettavuuden ja seurausten arviointi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rgbClr val="000000"/>
                </a:solidFill>
                <a:latin typeface="Lato" panose="020F0502020204030203" pitchFamily="34" charset="0"/>
              </a:rPr>
              <a:t>mikä on viestin tavoite?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4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Esim. myydäänkö tässä jotakin, pyritäänkö vaikuttamaan mielipiteisiin tai toimintaan?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/>
          </a:p>
        </p:txBody>
      </p:sp>
      <p:pic>
        <p:nvPicPr>
          <p:cNvPr id="6" name="Kuvan paikkamerkki 5" descr="Härkä Hai vedenalaisteemainen">
            <a:extLst>
              <a:ext uri="{FF2B5EF4-FFF2-40B4-BE49-F238E27FC236}">
                <a16:creationId xmlns:a16="http://schemas.microsoft.com/office/drawing/2014/main" id="{AE783BE6-9374-CB6E-0839-E889EE60D0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370" r="22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52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409846D-B586-DA65-E059-F8FBCE3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660400"/>
            <a:ext cx="4937760" cy="1683512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Analyyttinen</a:t>
            </a:r>
            <a:r>
              <a:rPr lang="en-US" b="1"/>
              <a:t> </a:t>
            </a:r>
            <a:r>
              <a:rPr lang="en-US">
                <a:solidFill>
                  <a:schemeClr val="tx1"/>
                </a:solidFill>
              </a:rPr>
              <a:t>kuunteleminen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2AF5C73-A7AD-41B5-D18A-5021FAED5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0" y="2566930"/>
            <a:ext cx="4937760" cy="4026910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8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viestin sisällön erittely: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22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	mikä on faktaa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2200">
                <a:solidFill>
                  <a:schemeClr val="tx1"/>
                </a:solidFill>
                <a:latin typeface="Lato" panose="020F0502020204030203" pitchFamily="34" charset="0"/>
              </a:rPr>
              <a:t>	</a:t>
            </a:r>
            <a:r>
              <a:rPr lang="fi-FI" sz="22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mikä per</a:t>
            </a:r>
            <a:r>
              <a:rPr lang="fi-FI" sz="2200">
                <a:solidFill>
                  <a:schemeClr val="tx1"/>
                </a:solidFill>
                <a:latin typeface="Lato" panose="020F0502020204030203" pitchFamily="34" charset="0"/>
              </a:rPr>
              <a:t>ustuu mielipiteisiin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22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	mitkä ovat syitä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2200">
                <a:solidFill>
                  <a:schemeClr val="tx1"/>
                </a:solidFill>
                <a:latin typeface="Lato" panose="020F0502020204030203" pitchFamily="34" charset="0"/>
              </a:rPr>
              <a:t>	</a:t>
            </a:r>
            <a:r>
              <a:rPr lang="fi-FI" sz="22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mitkä ovat seurauksia</a:t>
            </a:r>
          </a:p>
          <a:p>
            <a:pPr marL="8001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22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  ovatko jotkin asiat ristiriidassa   </a:t>
            </a:r>
          </a:p>
          <a:p>
            <a:pPr lvl="1" algn="l">
              <a:spcBef>
                <a:spcPts val="1000"/>
              </a:spcBef>
              <a:defRPr/>
            </a:pPr>
            <a:r>
              <a:rPr lang="fi-FI" sz="22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	keskenään?</a:t>
            </a:r>
            <a:endParaRPr lang="fi-FI" sz="2400" b="0" i="0">
              <a:solidFill>
                <a:schemeClr val="tx1"/>
              </a:solidFill>
              <a:effectLst/>
              <a:latin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400">
                <a:solidFill>
                  <a:schemeClr val="tx1"/>
                </a:solidFill>
                <a:latin typeface="Lato" panose="020F0502020204030203" pitchFamily="34" charset="0"/>
              </a:rPr>
              <a:t>e</a:t>
            </a:r>
            <a:r>
              <a:rPr lang="fi-FI" sz="2400" b="0" i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tenkin opiskellessa tarpeellinen, kun jäsentää tietoa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sz="2400">
                <a:solidFill>
                  <a:schemeClr val="tx1"/>
                </a:solidFill>
                <a:latin typeface="Lato" panose="020F0502020204030203" pitchFamily="34" charset="0"/>
              </a:rPr>
              <a:t>	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Kuvan paikkamerkki 12" descr="Valokuva kirkkaan oranssista korallista sinisessä vedessä&#10;&#10;">
            <a:extLst>
              <a:ext uri="{FF2B5EF4-FFF2-40B4-BE49-F238E27FC236}">
                <a16:creationId xmlns:a16="http://schemas.microsoft.com/office/drawing/2014/main" id="{B88CBF65-B7EA-4137-8EB9-45AAB1611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6" r="6968" b="-1"/>
          <a:stretch/>
        </p:blipFill>
        <p:spPr>
          <a:xfrm>
            <a:off x="20" y="10"/>
            <a:ext cx="6099028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520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n paikkamerkki 15" descr="Valokuva meduusasta&#10;">
            <a:extLst>
              <a:ext uri="{FF2B5EF4-FFF2-40B4-BE49-F238E27FC236}">
                <a16:creationId xmlns:a16="http://schemas.microsoft.com/office/drawing/2014/main" id="{25EA4ABC-3336-4483-8A9F-6A60796E1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1676"/>
            <a:ext cx="6099048" cy="6854647"/>
          </a:xfrm>
          <a:prstGeom prst="rect">
            <a:avLst/>
          </a:prstGeom>
          <a:noFill/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616524C-B106-B90C-75A0-089DEB728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120" y="2005070"/>
            <a:ext cx="5029200" cy="485292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1000"/>
              </a:spcBef>
              <a:defRPr/>
            </a:pPr>
            <a:r>
              <a:rPr lang="fi-FI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sanotut asiat herättävät esim. vaikuttumisen tunteen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defRPr/>
            </a:pPr>
            <a:r>
              <a:rPr lang="fi-FI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tarkkaillaan myös kehonkieltä ja keskustelun sävyjä eli sitä, miten asioita sanotaan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defRPr/>
            </a:pPr>
            <a:r>
              <a:rPr lang="fi-FI" sz="2800" i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Dialogin</a:t>
            </a:r>
            <a:r>
              <a:rPr lang="fi-FI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etymologia juontaa juurensa kreikan sanoista dia (kautta) ja logos (sana). Kirjaimellisesti </a:t>
            </a:r>
            <a:r>
              <a:rPr lang="fi-FI" sz="2800" i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dialogi</a:t>
            </a:r>
            <a:r>
              <a:rPr lang="fi-FI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tarkoittaa siis toimintaa sanan tai sanojen kautta.</a:t>
            </a:r>
            <a:endParaRPr kumimoji="0" lang="fi-FI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i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98C89C-3E12-2F9B-EF7B-BA666DF0D13E}"/>
              </a:ext>
            </a:extLst>
          </p:cNvPr>
          <p:cNvSpPr txBox="1">
            <a:spLocks/>
          </p:cNvSpPr>
          <p:nvPr/>
        </p:nvSpPr>
        <p:spPr>
          <a:xfrm>
            <a:off x="6675120" y="585963"/>
            <a:ext cx="4937760" cy="16835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92D050"/>
                </a:solidFill>
              </a:rPr>
              <a:t>Dialoginen</a:t>
            </a:r>
            <a:r>
              <a:rPr lang="en-US" sz="4400" b="1"/>
              <a:t> </a:t>
            </a:r>
            <a:r>
              <a:rPr lang="en-US" sz="4400">
                <a:solidFill>
                  <a:schemeClr val="tx1"/>
                </a:solidFill>
              </a:rPr>
              <a:t>kuunteleminen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1CB627-7630-D0CE-0FBD-96F5A7F54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576072"/>
            <a:ext cx="4937760" cy="4023360"/>
          </a:xfrm>
        </p:spPr>
        <p:txBody>
          <a:bodyPr anchor="b">
            <a:normAutofit/>
          </a:bodyPr>
          <a:lstStyle/>
          <a:p>
            <a:r>
              <a:rPr lang="fi-FI" b="1"/>
              <a:t>HARJOITUKSIA :)</a:t>
            </a:r>
          </a:p>
        </p:txBody>
      </p:sp>
      <p:pic>
        <p:nvPicPr>
          <p:cNvPr id="6" name="Kuvan paikkamerkki 5" descr="Purjevene merellä">
            <a:extLst>
              <a:ext uri="{FF2B5EF4-FFF2-40B4-BE49-F238E27FC236}">
                <a16:creationId xmlns:a16="http://schemas.microsoft.com/office/drawing/2014/main" id="{0CA33014-7B49-6ECF-2142-8F9CF55FEA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18" r="20318"/>
          <a:stretch/>
        </p:blipFill>
        <p:spPr>
          <a:xfrm>
            <a:off x="0" y="58"/>
            <a:ext cx="6099048" cy="6857884"/>
          </a:xfrm>
          <a:noFill/>
        </p:spPr>
      </p:pic>
    </p:spTree>
    <p:extLst>
      <p:ext uri="{BB962C8B-B14F-4D97-AF65-F5344CB8AC3E}">
        <p14:creationId xmlns:p14="http://schemas.microsoft.com/office/powerpoint/2010/main" val="152050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5EA4FF-EC84-1BBD-6C83-C705A48A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87959"/>
            <a:ext cx="7607808" cy="112372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3">
                    <a:lumMod val="50000"/>
                  </a:schemeClr>
                </a:solidFill>
              </a:rPr>
              <a:t>Harjoitus pareittain: 5 min</a:t>
            </a:r>
            <a:br>
              <a:rPr lang="en-US" sz="3600" b="1">
                <a:solidFill>
                  <a:schemeClr val="accent3">
                    <a:lumMod val="50000"/>
                  </a:schemeClr>
                </a:solidFill>
              </a:rPr>
            </a:br>
            <a:endParaRPr lang="fi-FI" sz="3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D83DA6-CEB7-BE53-9C74-E5D915496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379642"/>
            <a:ext cx="7438589" cy="1735157"/>
          </a:xfrm>
        </p:spPr>
        <p:txBody>
          <a:bodyPr>
            <a:normAutofit fontScale="92500"/>
          </a:bodyPr>
          <a:lstStyle/>
          <a:p>
            <a:r>
              <a:rPr lang="fi-FI" sz="26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 A: </a:t>
            </a:r>
            <a:r>
              <a:rPr lang="fi-FI" sz="2600" b="1" u="sng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Kerro itsestäsi </a:t>
            </a:r>
            <a:r>
              <a:rPr lang="fi-FI" sz="26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jotakin viiden minuutin ajan. </a:t>
            </a:r>
          </a:p>
          <a:p>
            <a:r>
              <a:rPr lang="fi-FI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(nimi, mistä kotoisin, perheenjäsenet, harrastus, 	kiinnostuksen kohde, unelma-ammatti, mieleen 	painunut kokemus, lempiruoka…)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C983A73-E4C0-9D76-53C1-5A4ACCBAD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4389120"/>
            <a:ext cx="6722493" cy="2132866"/>
          </a:xfrm>
        </p:spPr>
        <p:txBody>
          <a:bodyPr>
            <a:normAutofit/>
          </a:bodyPr>
          <a:lstStyle/>
          <a:p>
            <a:r>
              <a:rPr lang="fi-FI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 B: </a:t>
            </a:r>
            <a:r>
              <a:rPr lang="fi-FI" sz="2400" b="1" u="sng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Kuuntele</a:t>
            </a:r>
            <a:r>
              <a:rPr lang="fi-FI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Älä keskeytä! </a:t>
            </a:r>
            <a:r>
              <a:rPr lang="fi-FI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</a:t>
            </a:r>
          </a:p>
          <a:p>
            <a:endParaRPr lang="fi-FI" sz="3000" b="1">
              <a:solidFill>
                <a:schemeClr val="accent3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sz="3000" b="1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Kun 5 minuuttia on kulunut, vaihtakaa rooleja.</a:t>
            </a:r>
            <a:r>
              <a:rPr lang="fi-FI" sz="26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endParaRPr lang="fi-FI" sz="2600"/>
          </a:p>
        </p:txBody>
      </p:sp>
      <p:pic>
        <p:nvPicPr>
          <p:cNvPr id="7" name="Kuvan paikkamerkki 6" descr="Eristetyt simpukot">
            <a:extLst>
              <a:ext uri="{FF2B5EF4-FFF2-40B4-BE49-F238E27FC236}">
                <a16:creationId xmlns:a16="http://schemas.microsoft.com/office/drawing/2014/main" id="{F671D0A0-E7CB-352F-EF06-1C8B2F2DB6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401" r="30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239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BE2FEE-F40E-0DD8-2224-290CB448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25416"/>
            <a:ext cx="7611110" cy="171863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accent3">
                    <a:lumMod val="50000"/>
                  </a:schemeClr>
                </a:solidFill>
              </a:rPr>
              <a:t>Miten osoitit kuuntelevasi?</a:t>
            </a:r>
            <a:endParaRPr lang="fi-FI" sz="4800"/>
          </a:p>
        </p:txBody>
      </p:sp>
      <p:pic>
        <p:nvPicPr>
          <p:cNvPr id="6" name="Kuvan paikkamerkki 6" descr="Eristetyt simpukot">
            <a:extLst>
              <a:ext uri="{FF2B5EF4-FFF2-40B4-BE49-F238E27FC236}">
                <a16:creationId xmlns:a16="http://schemas.microsoft.com/office/drawing/2014/main" id="{24C6C5C0-3517-B0E7-1B58-5927089DF3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401" r="30401"/>
          <a:stretch>
            <a:fillRect/>
          </a:stretch>
        </p:blipFill>
        <p:spPr>
          <a:xfrm>
            <a:off x="8159750" y="0"/>
            <a:ext cx="4032250" cy="6858000"/>
          </a:xfrm>
        </p:spPr>
      </p:pic>
    </p:spTree>
    <p:extLst>
      <p:ext uri="{BB962C8B-B14F-4D97-AF65-F5344CB8AC3E}">
        <p14:creationId xmlns:p14="http://schemas.microsoft.com/office/powerpoint/2010/main" val="88622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6A1D2-69BA-6692-7621-E9CFD863E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2C2ACE-C127-A96D-B753-E1CC81A0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87959"/>
            <a:ext cx="7607808" cy="112372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3">
                    <a:lumMod val="50000"/>
                  </a:schemeClr>
                </a:solidFill>
              </a:rPr>
              <a:t>Harjoitus pareittain: 5 min</a:t>
            </a:r>
            <a:br>
              <a:rPr lang="en-US" sz="3600" b="1">
                <a:solidFill>
                  <a:schemeClr val="accent3">
                    <a:lumMod val="50000"/>
                  </a:schemeClr>
                </a:solidFill>
              </a:rPr>
            </a:br>
            <a:endParaRPr lang="fi-FI" sz="3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CFCA4C-742D-0A7E-F10E-C4CEE9480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9" y="2379642"/>
            <a:ext cx="7460624" cy="1735157"/>
          </a:xfrm>
        </p:spPr>
        <p:txBody>
          <a:bodyPr>
            <a:normAutofit fontScale="92500" lnSpcReduction="10000"/>
          </a:bodyPr>
          <a:lstStyle/>
          <a:p>
            <a:r>
              <a:rPr lang="fi-FI" sz="26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 A: </a:t>
            </a:r>
            <a:r>
              <a:rPr lang="fi-FI" sz="2600" b="1" u="sng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Kerro</a:t>
            </a:r>
            <a:r>
              <a:rPr lang="fi-FI" sz="26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jostakin viimeksi 	  	katsomastasi/lukemastasi tai pitämästäsi 	kirjasta/elokuvasta/sarjasta.</a:t>
            </a:r>
          </a:p>
          <a:p>
            <a:r>
              <a:rPr lang="fi-FI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(mikä sen nimi on, mistä se kertoo, mitä siinä 	tapahtuu, mitä mieltä olet siitä, miksi tykkäät siitä…)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7C2786-A2C8-F007-71B4-5E8BD212D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4389120"/>
            <a:ext cx="7223760" cy="2165916"/>
          </a:xfrm>
        </p:spPr>
        <p:txBody>
          <a:bodyPr>
            <a:normAutofit/>
          </a:bodyPr>
          <a:lstStyle/>
          <a:p>
            <a:r>
              <a:rPr lang="fi-FI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PARI B: </a:t>
            </a:r>
            <a:r>
              <a:rPr lang="fi-FI" sz="2400" b="1" u="sng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Yritä kuunnella </a:t>
            </a:r>
            <a:r>
              <a:rPr lang="fi-FI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mahdollisimman </a:t>
            </a:r>
            <a:r>
              <a:rPr lang="fi-FI" sz="2800" b="1" u="sng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huonosti</a:t>
            </a:r>
            <a:r>
              <a:rPr lang="fi-FI" sz="24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fi-FI" sz="2400" b="1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sz="3000" b="1">
                <a:solidFill>
                  <a:schemeClr val="accent3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Kun 5 minuuttia on kulunut, vaihtakaa rooleja.</a:t>
            </a:r>
            <a:r>
              <a:rPr lang="fi-FI" sz="26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endParaRPr lang="fi-FI" sz="2600"/>
          </a:p>
        </p:txBody>
      </p:sp>
      <p:pic>
        <p:nvPicPr>
          <p:cNvPr id="6" name="Kuva 5" descr="Majakka ranta">
            <a:extLst>
              <a:ext uri="{FF2B5EF4-FFF2-40B4-BE49-F238E27FC236}">
                <a16:creationId xmlns:a16="http://schemas.microsoft.com/office/drawing/2014/main" id="{6BB0D68C-E78F-DA3E-6348-3BF7F495C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46" r="30539"/>
          <a:stretch/>
        </p:blipFill>
        <p:spPr>
          <a:xfrm>
            <a:off x="8084544" y="0"/>
            <a:ext cx="4107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96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2AB1C6-756E-88B9-71B8-91FEEDA3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n paikkamerkki 5" descr="Majakka ranta">
            <a:extLst>
              <a:ext uri="{FF2B5EF4-FFF2-40B4-BE49-F238E27FC236}">
                <a16:creationId xmlns:a16="http://schemas.microsoft.com/office/drawing/2014/main" id="{8B825F27-6DB2-E015-7643-418518E896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801" r="30801"/>
          <a:stretch/>
        </p:blipFill>
        <p:spPr>
          <a:xfrm>
            <a:off x="8156575" y="0"/>
            <a:ext cx="403225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6A44C95D-6272-64A7-7590-E9C7EBE1AAAC}"/>
              </a:ext>
            </a:extLst>
          </p:cNvPr>
          <p:cNvSpPr txBox="1">
            <a:spLocks/>
          </p:cNvSpPr>
          <p:nvPr/>
        </p:nvSpPr>
        <p:spPr>
          <a:xfrm>
            <a:off x="548640" y="925416"/>
            <a:ext cx="7611110" cy="1718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accent3">
                    <a:lumMod val="50000"/>
                  </a:schemeClr>
                </a:solidFill>
              </a:rPr>
              <a:t>Miltä tuntui, kun pari ei kuunnellut?</a:t>
            </a:r>
            <a:endParaRPr lang="fi-FI" sz="480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43E4718-95C6-C1EF-BFDA-CAF5244EA0AA}"/>
              </a:ext>
            </a:extLst>
          </p:cNvPr>
          <p:cNvSpPr txBox="1">
            <a:spLocks/>
          </p:cNvSpPr>
          <p:nvPr/>
        </p:nvSpPr>
        <p:spPr>
          <a:xfrm>
            <a:off x="545465" y="3429000"/>
            <a:ext cx="7611110" cy="1718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accent3">
                    <a:lumMod val="50000"/>
                  </a:schemeClr>
                </a:solidFill>
              </a:rPr>
              <a:t>Miltä tuntui olla huono kuuntelija?</a:t>
            </a:r>
            <a:endParaRPr lang="fi-FI" sz="4800"/>
          </a:p>
        </p:txBody>
      </p:sp>
    </p:spTree>
    <p:extLst>
      <p:ext uri="{BB962C8B-B14F-4D97-AF65-F5344CB8AC3E}">
        <p14:creationId xmlns:p14="http://schemas.microsoft.com/office/powerpoint/2010/main" val="266187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1FA5F2-E8BF-7110-1F7A-CCFAD18E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>
                <a:solidFill>
                  <a:schemeClr val="tx2">
                    <a:lumMod val="60000"/>
                    <a:lumOff val="40000"/>
                  </a:schemeClr>
                </a:solidFill>
              </a:rPr>
              <a:t>Keskustele ryhmässä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ECE879-320D-4ADA-868A-6A0C7F2D3D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3200">
                <a:solidFill>
                  <a:schemeClr val="tx1"/>
                </a:solidFill>
              </a:rPr>
              <a:t>Missä ammateissa tarvitsee hyvää kuuntelemisen taitoa?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82C352-295A-F314-23F8-C8ED14BA90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3200">
                <a:solidFill>
                  <a:schemeClr val="tx1"/>
                </a:solidFill>
              </a:rPr>
              <a:t>Jaa kokemuksiasi tilanteista, joissa sinua kuunneltiin hyvin/huonosti.</a:t>
            </a:r>
          </a:p>
        </p:txBody>
      </p:sp>
      <p:pic>
        <p:nvPicPr>
          <p:cNvPr id="7" name="Kuvan paikkamerkki 6" descr="Keltainen fishes">
            <a:extLst>
              <a:ext uri="{FF2B5EF4-FFF2-40B4-BE49-F238E27FC236}">
                <a16:creationId xmlns:a16="http://schemas.microsoft.com/office/drawing/2014/main" id="{6C451A02-5AA2-1320-0C45-9C2589899F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65" r="25505"/>
          <a:stretch/>
        </p:blipFill>
        <p:spPr>
          <a:xfrm>
            <a:off x="7025089" y="0"/>
            <a:ext cx="5166911" cy="6858000"/>
          </a:xfrm>
        </p:spPr>
      </p:pic>
    </p:spTree>
    <p:extLst>
      <p:ext uri="{BB962C8B-B14F-4D97-AF65-F5344CB8AC3E}">
        <p14:creationId xmlns:p14="http://schemas.microsoft.com/office/powerpoint/2010/main" val="15623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EF1DB-0C21-6642-E39F-9C910FEB0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A0D4C1-EDAB-AF63-4239-42AF92F6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399"/>
            <a:ext cx="6072497" cy="1487277"/>
          </a:xfrm>
        </p:spPr>
        <p:txBody>
          <a:bodyPr>
            <a:normAutofit/>
          </a:bodyPr>
          <a:lstStyle/>
          <a:p>
            <a:r>
              <a:rPr lang="fi-FI" sz="4400" b="1">
                <a:solidFill>
                  <a:schemeClr val="tx2">
                    <a:lumMod val="60000"/>
                    <a:lumOff val="40000"/>
                  </a:schemeClr>
                </a:solidFill>
              </a:rPr>
              <a:t>LÄKSY</a:t>
            </a:r>
            <a:r>
              <a:rPr lang="fi-FI" sz="3600" b="1">
                <a:solidFill>
                  <a:schemeClr val="tx2">
                    <a:lumMod val="60000"/>
                    <a:lumOff val="40000"/>
                  </a:schemeClr>
                </a:solidFill>
              </a:rPr>
              <a:t> Tehtävä 2 kpl 6 (s. 83)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72971B-DA14-350F-7A93-EEC5ED697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5675890" cy="1828800"/>
          </a:xfrm>
        </p:spPr>
        <p:txBody>
          <a:bodyPr>
            <a:normAutofit fontScale="92500" lnSpcReduction="10000"/>
          </a:bodyPr>
          <a:lstStyle/>
          <a:p>
            <a:r>
              <a:rPr lang="fi-FI" sz="3200">
                <a:solidFill>
                  <a:schemeClr val="tx1"/>
                </a:solidFill>
              </a:rPr>
              <a:t>Yhdistä kuuntelemisen tavat esimerkkitilanteisiin.</a:t>
            </a:r>
          </a:p>
          <a:p>
            <a:r>
              <a:rPr lang="fi-FI" sz="3200">
                <a:solidFill>
                  <a:schemeClr val="tx1"/>
                </a:solidFill>
              </a:rPr>
              <a:t>Jokaiseen kuuntelemisen tapaan sopii kaksi tilannetta.</a:t>
            </a:r>
          </a:p>
        </p:txBody>
      </p:sp>
      <p:pic>
        <p:nvPicPr>
          <p:cNvPr id="7" name="Kuvan paikkamerkki 6" descr="Keltainen fishes">
            <a:extLst>
              <a:ext uri="{FF2B5EF4-FFF2-40B4-BE49-F238E27FC236}">
                <a16:creationId xmlns:a16="http://schemas.microsoft.com/office/drawing/2014/main" id="{83E5264B-0F42-175B-C7A4-DFC38DBD91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65" r="25505"/>
          <a:stretch/>
        </p:blipFill>
        <p:spPr>
          <a:xfrm>
            <a:off x="7025089" y="0"/>
            <a:ext cx="5166911" cy="6858000"/>
          </a:xfrm>
        </p:spPr>
      </p:pic>
    </p:spTree>
    <p:extLst>
      <p:ext uri="{BB962C8B-B14F-4D97-AF65-F5344CB8AC3E}">
        <p14:creationId xmlns:p14="http://schemas.microsoft.com/office/powerpoint/2010/main" val="146695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308BBC-9A28-ED1D-940D-5B9888D6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7" y="848298"/>
            <a:ext cx="10203823" cy="815249"/>
          </a:xfrm>
        </p:spPr>
        <p:txBody>
          <a:bodyPr/>
          <a:lstStyle/>
          <a:p>
            <a:r>
              <a:rPr lang="fi-FI" sz="4000" b="1">
                <a:solidFill>
                  <a:srgbClr val="00B050"/>
                </a:solidFill>
              </a:rPr>
              <a:t>Kuuntelutehtävä</a:t>
            </a:r>
            <a:br>
              <a:rPr lang="fi-FI" sz="3200" b="1">
                <a:solidFill>
                  <a:srgbClr val="00B050"/>
                </a:solidFill>
              </a:rPr>
            </a:br>
            <a:br>
              <a:rPr lang="fi-FI" sz="3200" b="1">
                <a:solidFill>
                  <a:srgbClr val="00B050"/>
                </a:solidFill>
              </a:rPr>
            </a:br>
            <a:endParaRPr lang="fi-FI" sz="2000" b="1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09F7C6-201F-092E-1B42-80B09989F1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164" y="4866701"/>
            <a:ext cx="3108960" cy="1798503"/>
          </a:xfrm>
        </p:spPr>
        <p:txBody>
          <a:bodyPr>
            <a:normAutofit/>
          </a:bodyPr>
          <a:lstStyle/>
          <a:p>
            <a:r>
              <a:rPr lang="fi-FI" sz="1800" u="sng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https://open.spotify.com/embed/episode/5j6OL7qYYwOMDes0l2Ao1O?utm</a:t>
            </a:r>
            <a:endParaRPr lang="fi-FI" sz="1800">
              <a:effectLst/>
              <a:latin typeface="Times New Roman" panose="020206030504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i-FI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2175F9-4AC1-1352-F333-F15EC2CE8D92}"/>
              </a:ext>
            </a:extLst>
          </p:cNvPr>
          <p:cNvSpPr txBox="1">
            <a:spLocks/>
          </p:cNvSpPr>
          <p:nvPr/>
        </p:nvSpPr>
        <p:spPr>
          <a:xfrm>
            <a:off x="6763474" y="1534099"/>
            <a:ext cx="4991524" cy="27458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solidFill>
                  <a:schemeClr val="tx1"/>
                </a:solidFill>
                <a:latin typeface="+mj-lt"/>
              </a:rPr>
              <a:t>Tehtävä</a:t>
            </a:r>
            <a:r>
              <a:rPr lang="fi-FI">
                <a:solidFill>
                  <a:schemeClr val="tx1"/>
                </a:solidFill>
                <a:latin typeface="+mj-lt"/>
              </a:rPr>
              <a:t>: Kuuntele ja kirjaa itsellesi ylös vähintään </a:t>
            </a:r>
            <a:r>
              <a:rPr lang="fi-FI" u="sng">
                <a:solidFill>
                  <a:schemeClr val="tx1"/>
                </a:solidFill>
                <a:latin typeface="+mj-lt"/>
              </a:rPr>
              <a:t>kolme</a:t>
            </a:r>
            <a:r>
              <a:rPr lang="fi-FI">
                <a:solidFill>
                  <a:schemeClr val="tx1"/>
                </a:solidFill>
                <a:latin typeface="+mj-lt"/>
              </a:rPr>
              <a:t> asiaa, joista huomaa, että haastattelija Hänninen </a:t>
            </a:r>
            <a:r>
              <a:rPr lang="fi-FI" u="sng">
                <a:solidFill>
                  <a:schemeClr val="tx1"/>
                </a:solidFill>
                <a:latin typeface="+mj-lt"/>
              </a:rPr>
              <a:t>kuuntelee</a:t>
            </a:r>
            <a:r>
              <a:rPr lang="fi-FI">
                <a:solidFill>
                  <a:schemeClr val="tx1"/>
                </a:solidFill>
                <a:latin typeface="+mj-lt"/>
              </a:rPr>
              <a:t> Aittolaa.</a:t>
            </a:r>
            <a:br>
              <a:rPr lang="fi-FI">
                <a:solidFill>
                  <a:schemeClr val="tx1"/>
                </a:solidFill>
                <a:latin typeface="+mj-lt"/>
              </a:rPr>
            </a:br>
            <a:endParaRPr lang="fi-FI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E2117C8-8755-7290-9CE0-68A57DA94E56}"/>
              </a:ext>
            </a:extLst>
          </p:cNvPr>
          <p:cNvSpPr txBox="1"/>
          <p:nvPr/>
        </p:nvSpPr>
        <p:spPr>
          <a:xfrm>
            <a:off x="760164" y="1905918"/>
            <a:ext cx="5695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fi-FI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aastattelija:	laulaja ja valmentaja 				Riikka Hänninen</a:t>
            </a:r>
            <a:br>
              <a:rPr lang="fi-FI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fi-FI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Haastateltava: hieroja Veli-Matti Aittola </a:t>
            </a:r>
            <a:endParaRPr lang="fi-FI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6932CDF-A7C2-5497-BFA3-B12CA9FF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087" y="4376365"/>
            <a:ext cx="7612819" cy="189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914400"/>
            <a:ext cx="5029200" cy="2194560"/>
          </a:xfrm>
          <a:noFill/>
        </p:spPr>
        <p:txBody>
          <a:bodyPr rtlCol="0" anchor="t" anchorCtr="0">
            <a:noAutofit/>
          </a:bodyPr>
          <a:lstStyle/>
          <a:p>
            <a:pPr rtl="0"/>
            <a:r>
              <a:rPr lang="fi"/>
              <a:t>Lähteet</a:t>
            </a:r>
          </a:p>
        </p:txBody>
      </p:sp>
      <p:pic>
        <p:nvPicPr>
          <p:cNvPr id="21" name="Kuvan paikkamerkki 20" descr="Valokuva meduusasta, jonka sisäpuoli on vaaleanpunainen">
            <a:extLst>
              <a:ext uri="{FF2B5EF4-FFF2-40B4-BE49-F238E27FC236}">
                <a16:creationId xmlns:a16="http://schemas.microsoft.com/office/drawing/2014/main" id="{3CF4C037-5E16-168A-7D9E-D9C3AF2AE6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6" b="26"/>
          <a:stretch/>
        </p:blipFill>
        <p:spPr>
          <a:xfrm>
            <a:off x="0" y="0"/>
            <a:ext cx="6099048" cy="6858000"/>
          </a:xfr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120" y="3429000"/>
            <a:ext cx="5029200" cy="269748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fi-FI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https://sovittelujournalismi.fi/kasikirja/kuunteleminen/</a:t>
            </a:r>
            <a:endParaRPr lang="fi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/>
            <a:r>
              <a:rPr lang="fi-FI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https://www.jyu.fi/fi/opiskelijalle/kandi-ja-maisteriopiskelijan-ohjeet/akateemiset-opiskelutaidot/kuuntelemisen-taito#toc--kuuntelemisorientaatio-voi-olla-esimerkiksi</a:t>
            </a:r>
            <a:endParaRPr lang="fi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D513-163B-C939-7437-87862CA8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3EEEA7-69B5-FCAA-E619-151DF093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4783524" cy="2194560"/>
          </a:xfrm>
        </p:spPr>
        <p:txBody>
          <a:bodyPr/>
          <a:lstStyle/>
          <a:p>
            <a:r>
              <a:rPr lang="fi-FI" sz="4000" b="1">
                <a:solidFill>
                  <a:schemeClr val="accent4">
                    <a:lumMod val="50000"/>
                  </a:schemeClr>
                </a:solidFill>
              </a:rPr>
              <a:t>MINIMIPALAUTE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63B31D3-CC15-E5F5-FF94-97DB0565BD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842" y="2240281"/>
            <a:ext cx="3108960" cy="3841030"/>
          </a:xfrm>
        </p:spPr>
        <p:txBody>
          <a:bodyPr>
            <a:normAutofit fontScale="85000" lnSpcReduction="10000"/>
          </a:bodyPr>
          <a:lstStyle/>
          <a:p>
            <a:r>
              <a:rPr lang="fi-FI" sz="28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= pieniä äännähdyksiä ja sanoja</a:t>
            </a:r>
          </a:p>
          <a:p>
            <a:r>
              <a:rPr lang="fi-FI" sz="2800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fi-FI" sz="28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kuuntelija osoittaa kuuntelevansa, ymmärtäneensä, olevansa samaa/eri mieltä, haluavansa puheenvuoron…</a:t>
            </a:r>
            <a:endParaRPr lang="fi-FI" sz="2800">
              <a:solidFill>
                <a:schemeClr val="tx1"/>
              </a:solidFill>
            </a:endParaRPr>
          </a:p>
        </p:txBody>
      </p:sp>
      <p:pic>
        <p:nvPicPr>
          <p:cNvPr id="6" name="Kuvan paikkamerkki 5" descr="Merivaahto rannalla">
            <a:extLst>
              <a:ext uri="{FF2B5EF4-FFF2-40B4-BE49-F238E27FC236}">
                <a16:creationId xmlns:a16="http://schemas.microsoft.com/office/drawing/2014/main" id="{0A35F519-4323-BAE5-1BB9-AACC2218B4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766" r="10370"/>
          <a:stretch/>
        </p:blipFill>
        <p:spPr>
          <a:xfrm>
            <a:off x="5995686" y="0"/>
            <a:ext cx="6196314" cy="6858000"/>
          </a:xfrm>
        </p:spPr>
      </p:pic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AB42F245-8969-B820-6907-77B04B66A57C}"/>
              </a:ext>
            </a:extLst>
          </p:cNvPr>
          <p:cNvSpPr txBox="1">
            <a:spLocks/>
          </p:cNvSpPr>
          <p:nvPr/>
        </p:nvSpPr>
        <p:spPr>
          <a:xfrm>
            <a:off x="7965870" y="2196762"/>
            <a:ext cx="1695924" cy="1824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kern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”mmhmm”</a:t>
            </a:r>
          </a:p>
          <a:p>
            <a:r>
              <a:rPr lang="fi-FI" sz="2400" b="1" kern="0"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”</a:t>
            </a:r>
            <a:r>
              <a:rPr lang="fi-FI" sz="2400" b="1" kern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joo”</a:t>
            </a:r>
          </a:p>
          <a:p>
            <a:r>
              <a:rPr lang="fi-FI" sz="2400" b="1" kern="0"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”</a:t>
            </a:r>
            <a:r>
              <a:rPr lang="fi-FI" sz="2400" b="1" kern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mm”</a:t>
            </a:r>
            <a:endParaRPr lang="fi-FI" sz="3600" b="1" kern="0">
              <a:solidFill>
                <a:schemeClr val="tx1"/>
              </a:solidFill>
              <a:latin typeface="Times New Roman" panose="020206030504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E5425681-5EB4-7D07-0413-E0167AE81731}"/>
              </a:ext>
            </a:extLst>
          </p:cNvPr>
          <p:cNvSpPr txBox="1">
            <a:spLocks/>
          </p:cNvSpPr>
          <p:nvPr/>
        </p:nvSpPr>
        <p:spPr>
          <a:xfrm>
            <a:off x="9874295" y="2688116"/>
            <a:ext cx="1695924" cy="35916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ahaa</a:t>
            </a:r>
          </a:p>
          <a:p>
            <a:r>
              <a:rPr lang="fi-FI" sz="20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aijaa</a:t>
            </a:r>
          </a:p>
          <a:p>
            <a:r>
              <a:rPr lang="fi-FI" sz="20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häh</a:t>
            </a:r>
          </a:p>
          <a:p>
            <a:r>
              <a:rPr lang="fi-FI" sz="20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ai</a:t>
            </a:r>
          </a:p>
          <a:p>
            <a:r>
              <a:rPr lang="fi-FI" sz="20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aivan</a:t>
            </a:r>
          </a:p>
          <a:p>
            <a:r>
              <a:rPr lang="fi-FI" sz="20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okei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D533857-A949-DA3A-E162-0B6038712D1E}"/>
              </a:ext>
            </a:extLst>
          </p:cNvPr>
          <p:cNvSpPr txBox="1"/>
          <p:nvPr/>
        </p:nvSpPr>
        <p:spPr>
          <a:xfrm>
            <a:off x="7965870" y="4426574"/>
            <a:ext cx="1695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/>
              <a:t>🤔😄👍😱❤️😓</a:t>
            </a:r>
          </a:p>
        </p:txBody>
      </p:sp>
    </p:spTree>
    <p:extLst>
      <p:ext uri="{BB962C8B-B14F-4D97-AF65-F5344CB8AC3E}">
        <p14:creationId xmlns:p14="http://schemas.microsoft.com/office/powerpoint/2010/main" val="33917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E6E60D-8A95-E20F-2AB9-3C4026D9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4783524" cy="2194560"/>
          </a:xfrm>
        </p:spPr>
        <p:txBody>
          <a:bodyPr/>
          <a:lstStyle/>
          <a:p>
            <a:r>
              <a:rPr lang="fi-FI" sz="4000" b="1">
                <a:solidFill>
                  <a:schemeClr val="accent4">
                    <a:lumMod val="50000"/>
                  </a:schemeClr>
                </a:solidFill>
              </a:rPr>
              <a:t>PARAFRASEERAUS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FEC1706-EE39-53B6-EB18-FB2E96336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842" y="2240281"/>
            <a:ext cx="3108960" cy="3017520"/>
          </a:xfrm>
        </p:spPr>
        <p:txBody>
          <a:bodyPr>
            <a:normAutofit/>
          </a:bodyPr>
          <a:lstStyle/>
          <a:p>
            <a:r>
              <a:rPr lang="fi-FI" sz="2800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= toisen viestimästä asiasta omin sanoin yhteenvedon tekeminen eli tiivistäminen</a:t>
            </a:r>
            <a:endParaRPr lang="fi-FI" sz="2800">
              <a:solidFill>
                <a:schemeClr val="tx1"/>
              </a:solidFill>
            </a:endParaRPr>
          </a:p>
        </p:txBody>
      </p:sp>
      <p:pic>
        <p:nvPicPr>
          <p:cNvPr id="6" name="Kuvan paikkamerkki 5" descr="Merivaahto rannalla">
            <a:extLst>
              <a:ext uri="{FF2B5EF4-FFF2-40B4-BE49-F238E27FC236}">
                <a16:creationId xmlns:a16="http://schemas.microsoft.com/office/drawing/2014/main" id="{AAA46F44-D667-97CA-E9C6-831544FBF8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766" r="10370"/>
          <a:stretch/>
        </p:blipFill>
        <p:spPr>
          <a:xfrm>
            <a:off x="5995686" y="0"/>
            <a:ext cx="6196314" cy="6858000"/>
          </a:xfrm>
        </p:spPr>
      </p:pic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20D253C0-E57A-953C-2A0F-97A189B919BB}"/>
              </a:ext>
            </a:extLst>
          </p:cNvPr>
          <p:cNvSpPr txBox="1">
            <a:spLocks/>
          </p:cNvSpPr>
          <p:nvPr/>
        </p:nvSpPr>
        <p:spPr>
          <a:xfrm>
            <a:off x="7448076" y="1200839"/>
            <a:ext cx="3291533" cy="50964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”Eli sä muistat et tää oli nyt se.”</a:t>
            </a:r>
          </a:p>
          <a:p>
            <a:endParaRPr lang="fi-FI" sz="2800" b="1" kern="0">
              <a:solidFill>
                <a:schemeClr val="tx1"/>
              </a:solidFill>
              <a:latin typeface="Times New Roman" panose="020206030504050203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i-FI" sz="2800" b="1" kern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”Eli se voi ollakin etu, että hän saa sulle vähän sanoa sitä että- se voi tuntua asiakkaasta itse asiassa mukavalta.” </a:t>
            </a:r>
          </a:p>
        </p:txBody>
      </p:sp>
    </p:spTree>
    <p:extLst>
      <p:ext uri="{BB962C8B-B14F-4D97-AF65-F5344CB8AC3E}">
        <p14:creationId xmlns:p14="http://schemas.microsoft.com/office/powerpoint/2010/main" val="33710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E503CB-6DC7-07C3-B29C-FE5BC9AAB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10" y="411481"/>
            <a:ext cx="3384382" cy="3128790"/>
          </a:xfrm>
        </p:spPr>
        <p:txBody>
          <a:bodyPr/>
          <a:lstStyle/>
          <a:p>
            <a:r>
              <a:rPr lang="fi-FI" sz="3200" b="1">
                <a:solidFill>
                  <a:schemeClr val="tx2"/>
                </a:solidFill>
              </a:rPr>
              <a:t>+ reagointi</a:t>
            </a:r>
            <a:br>
              <a:rPr lang="fi-FI" sz="3200" b="1">
                <a:solidFill>
                  <a:schemeClr val="tx2"/>
                </a:solidFill>
              </a:rPr>
            </a:br>
            <a:br>
              <a:rPr lang="fi-FI" sz="3200" b="1">
                <a:solidFill>
                  <a:schemeClr val="tx2"/>
                </a:solidFill>
              </a:rPr>
            </a:br>
            <a:r>
              <a:rPr lang="fi-FI" sz="3200" b="1">
                <a:solidFill>
                  <a:schemeClr val="tx2"/>
                </a:solidFill>
              </a:rPr>
              <a:t>+ tarkentavat kysymykset</a:t>
            </a:r>
            <a:br>
              <a:rPr lang="fi-FI" sz="3200" b="1">
                <a:solidFill>
                  <a:schemeClr val="tx2"/>
                </a:solidFill>
              </a:rPr>
            </a:br>
            <a:br>
              <a:rPr lang="fi-FI" sz="3200" b="1">
                <a:solidFill>
                  <a:schemeClr val="tx2"/>
                </a:solidFill>
              </a:rPr>
            </a:br>
            <a:r>
              <a:rPr lang="fi-FI" sz="3200" b="1">
                <a:solidFill>
                  <a:schemeClr val="tx2"/>
                </a:solidFill>
              </a:rPr>
              <a:t>+ Lisätiedon kysyminen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20CF7C-5733-18A0-F83A-A25E30DF39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10" y="3668617"/>
            <a:ext cx="3108960" cy="245841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naurahdus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”Mitä sä tarkotat sillä et mikä se on se rytmi?”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”No mitäs sitten kun asiakas tulee hoitoon?”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Kuvan paikkamerkki 5" descr="Veden alla värikkäät kalat ja koralliriutta">
            <a:extLst>
              <a:ext uri="{FF2B5EF4-FFF2-40B4-BE49-F238E27FC236}">
                <a16:creationId xmlns:a16="http://schemas.microsoft.com/office/drawing/2014/main" id="{EFDAC1E1-156E-8A6E-83CD-6542A5E2C8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355" r="103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75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D30335-761D-95C9-45D4-007AAFD6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608874"/>
            <a:ext cx="4643120" cy="1264050"/>
          </a:xfrm>
        </p:spPr>
        <p:txBody>
          <a:bodyPr anchor="t">
            <a:normAutofit/>
          </a:bodyPr>
          <a:lstStyle/>
          <a:p>
            <a:r>
              <a:rPr lang="fi-FI" sz="4000" b="1">
                <a:solidFill>
                  <a:srgbClr val="7030A0"/>
                </a:solidFill>
              </a:rPr>
              <a:t>KUULEMINEN</a:t>
            </a:r>
            <a:r>
              <a:rPr lang="fi-FI" sz="4000"/>
              <a:t> </a:t>
            </a:r>
            <a:r>
              <a:rPr lang="fi-FI" sz="3600"/>
              <a:t>(eng. hearing)</a:t>
            </a:r>
            <a:endParaRPr lang="fi-FI" sz="40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E6BDD9-65C8-2B4B-95A6-6288ABE3A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496" y="1871037"/>
            <a:ext cx="4352544" cy="1264050"/>
          </a:xfrm>
        </p:spPr>
        <p:txBody>
          <a:bodyPr>
            <a:normAutofit/>
          </a:bodyPr>
          <a:lstStyle/>
          <a:p>
            <a:pPr rtl="0"/>
            <a:r>
              <a:rPr lang="fi-FI" sz="2400">
                <a:solidFill>
                  <a:schemeClr val="tx1"/>
                </a:solidFill>
                <a:latin typeface="+mj-lt"/>
              </a:rPr>
              <a:t>huomio on omassa olemisessa ja kokemuksissa</a:t>
            </a:r>
          </a:p>
        </p:txBody>
      </p:sp>
      <p:pic>
        <p:nvPicPr>
          <p:cNvPr id="5" name="Kuvan paikkamerkki 25" descr="Punaisia ja vihreitä rupikoralleja koralliriutalla">
            <a:extLst>
              <a:ext uri="{FF2B5EF4-FFF2-40B4-BE49-F238E27FC236}">
                <a16:creationId xmlns:a16="http://schemas.microsoft.com/office/drawing/2014/main" id="{5D4F6593-21F6-B8A0-0FA8-31ECFEDE70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55" r="24962"/>
          <a:stretch/>
        </p:blipFill>
        <p:spPr>
          <a:xfrm>
            <a:off x="5819648" y="630937"/>
            <a:ext cx="5705856" cy="5843016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3E6E76-9DDF-57B7-49D3-2B6F0C8C5746}"/>
              </a:ext>
            </a:extLst>
          </p:cNvPr>
          <p:cNvSpPr txBox="1">
            <a:spLocks/>
          </p:cNvSpPr>
          <p:nvPr/>
        </p:nvSpPr>
        <p:spPr>
          <a:xfrm>
            <a:off x="666496" y="4740366"/>
            <a:ext cx="4230624" cy="301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>
                <a:solidFill>
                  <a:schemeClr val="tx1"/>
                </a:solidFill>
                <a:latin typeface="+mj-lt"/>
              </a:rPr>
              <a:t> suuntaudutaan toiseen ihmiseen ja yhteiseen vuorovaikutukseen</a:t>
            </a:r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4218CAE-65AC-24BE-398F-E314880BEB16}"/>
              </a:ext>
            </a:extLst>
          </p:cNvPr>
          <p:cNvSpPr txBox="1">
            <a:spLocks/>
          </p:cNvSpPr>
          <p:nvPr/>
        </p:nvSpPr>
        <p:spPr>
          <a:xfrm>
            <a:off x="548640" y="3429000"/>
            <a:ext cx="4643120" cy="1264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b="1">
                <a:solidFill>
                  <a:srgbClr val="BC14B8"/>
                </a:solidFill>
              </a:rPr>
              <a:t>KUUNTELEMINEN</a:t>
            </a:r>
            <a:r>
              <a:rPr lang="fi-FI" sz="4000"/>
              <a:t> </a:t>
            </a:r>
            <a:r>
              <a:rPr lang="fi-FI" sz="3600"/>
              <a:t>(eng. listening)</a:t>
            </a:r>
            <a:endParaRPr lang="fi-FI" sz="400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6041E2F6-F7A9-9192-F214-B5E2C96E8CDD}"/>
              </a:ext>
            </a:extLst>
          </p:cNvPr>
          <p:cNvCxnSpPr>
            <a:cxnSpLocks/>
          </p:cNvCxnSpPr>
          <p:nvPr/>
        </p:nvCxnSpPr>
        <p:spPr>
          <a:xfrm>
            <a:off x="193040" y="3328127"/>
            <a:ext cx="54681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1116148"/>
            <a:ext cx="4937760" cy="811203"/>
          </a:xfrm>
        </p:spPr>
        <p:txBody>
          <a:bodyPr rtlCol="0" anchor="b">
            <a:normAutofit/>
          </a:bodyPr>
          <a:lstStyle/>
          <a:p>
            <a:pPr rtl="0"/>
            <a:r>
              <a:rPr lang="fi" b="1">
                <a:solidFill>
                  <a:srgbClr val="BC14B8"/>
                </a:solidFill>
              </a:rPr>
              <a:t>KUUNTELEMINEN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19" y="2225040"/>
            <a:ext cx="5145979" cy="4329996"/>
          </a:xfrm>
        </p:spPr>
        <p:txBody>
          <a:bodyPr rtlCol="0">
            <a:normAutofit lnSpcReduction="10000"/>
          </a:bodyPr>
          <a:lstStyle/>
          <a:p>
            <a:pPr marL="342900" indent="-342900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osoitamme olevamme kiinnostuneita asiasta ja ihmisestä</a:t>
            </a:r>
          </a:p>
          <a:p>
            <a:pPr rtl="0">
              <a:lnSpc>
                <a:spcPct val="120000"/>
              </a:lnSpc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 </a:t>
            </a:r>
          </a:p>
          <a:p>
            <a:pPr marL="342900" indent="-342900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sisältää </a:t>
            </a: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affektiivisen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 ulottuvuuden: </a:t>
            </a:r>
          </a:p>
          <a:p>
            <a:pPr marL="800100" lvl="1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toisen ihmisen tunteiden ymmärtäminen </a:t>
            </a:r>
          </a:p>
          <a:p>
            <a:pPr marL="800100" lvl="1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arvostuksen ja hyväksynnän osoittaminen </a:t>
            </a:r>
          </a:p>
          <a:p>
            <a:pPr marL="800100" lvl="1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tukeminen</a:t>
            </a:r>
          </a:p>
        </p:txBody>
      </p:sp>
      <p:pic>
        <p:nvPicPr>
          <p:cNvPr id="8" name="Kuva 7" descr="Lunneja kalliolla">
            <a:extLst>
              <a:ext uri="{FF2B5EF4-FFF2-40B4-BE49-F238E27FC236}">
                <a16:creationId xmlns:a16="http://schemas.microsoft.com/office/drawing/2014/main" id="{F1A34ED7-85FE-7FB1-A741-113CEC26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638" r="-1" b="-1"/>
          <a:stretch/>
        </p:blipFill>
        <p:spPr>
          <a:xfrm>
            <a:off x="20" y="10"/>
            <a:ext cx="6099028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1520" y="593054"/>
            <a:ext cx="4937760" cy="1388146"/>
          </a:xfrm>
          <a:noFill/>
        </p:spPr>
        <p:txBody>
          <a:bodyPr rtlCol="0">
            <a:noAutofit/>
          </a:bodyPr>
          <a:lstStyle/>
          <a:p>
            <a:pPr rtl="0"/>
            <a:r>
              <a:rPr lang="fi" b="1">
                <a:solidFill>
                  <a:schemeClr val="tx1"/>
                </a:solidFill>
              </a:rPr>
              <a:t>Kuuntelemisen tapoja</a:t>
            </a:r>
          </a:p>
        </p:txBody>
      </p:sp>
      <p:pic>
        <p:nvPicPr>
          <p:cNvPr id="8" name="Kuvan paikkamerkki 7" descr="Vihreä merikilpikonna">
            <a:extLst>
              <a:ext uri="{FF2B5EF4-FFF2-40B4-BE49-F238E27FC236}">
                <a16:creationId xmlns:a16="http://schemas.microsoft.com/office/drawing/2014/main" id="{4C9B5FDE-CFFF-5A14-AAD5-E8E0A96E64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078" r="16046"/>
          <a:stretch/>
        </p:blipFill>
        <p:spPr>
          <a:xfrm>
            <a:off x="0" y="0"/>
            <a:ext cx="6675120" cy="6858000"/>
          </a:xfrm>
        </p:spPr>
      </p:pic>
      <p:graphicFrame>
        <p:nvGraphicFramePr>
          <p:cNvPr id="13" name="Taulukko 12">
            <a:extLst>
              <a:ext uri="{FF2B5EF4-FFF2-40B4-BE49-F238E27FC236}">
                <a16:creationId xmlns:a16="http://schemas.microsoft.com/office/drawing/2014/main" id="{FB2B89D5-2F72-4332-319F-9484F8565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838259"/>
              </p:ext>
            </p:extLst>
          </p:nvPr>
        </p:nvGraphicFramePr>
        <p:xfrm>
          <a:off x="6695440" y="593054"/>
          <a:ext cx="5506720" cy="617604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527902736"/>
                    </a:ext>
                  </a:extLst>
                </a:gridCol>
              </a:tblGrid>
              <a:tr h="1313180">
                <a:tc>
                  <a:txBody>
                    <a:bodyPr/>
                    <a:lstStyle/>
                    <a:p>
                      <a:endParaRPr lang="fi-FI"/>
                    </a:p>
                    <a:p>
                      <a:endParaRPr lang="fi-FI"/>
                    </a:p>
                    <a:p>
                      <a:endParaRPr lang="fi-FI"/>
                    </a:p>
                    <a:p>
                      <a:endParaRPr lang="fi-FI"/>
                    </a:p>
                    <a:p>
                      <a:endParaRPr lang="fi-FI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3519124"/>
                  </a:ext>
                </a:extLst>
              </a:tr>
              <a:tr h="1459266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94AE">
                            <a:tint val="66000"/>
                            <a:satMod val="160000"/>
                          </a:srgbClr>
                        </a:gs>
                        <a:gs pos="50000">
                          <a:srgbClr val="0094AE">
                            <a:tint val="44500"/>
                            <a:satMod val="160000"/>
                          </a:srgbClr>
                        </a:gs>
                        <a:gs pos="100000">
                          <a:srgbClr val="0094AE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9293090"/>
                  </a:ext>
                </a:extLst>
              </a:tr>
              <a:tr h="104648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3221555"/>
                  </a:ext>
                </a:extLst>
              </a:tr>
              <a:tr h="1046480">
                <a:tc>
                  <a:txBody>
                    <a:bodyPr/>
                    <a:lstStyle/>
                    <a:p>
                      <a:endParaRPr lang="fi-FI"/>
                    </a:p>
                    <a:p>
                      <a:endParaRPr lang="fi-FI"/>
                    </a:p>
                    <a:p>
                      <a:endParaRPr lang="fi-FI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94AE">
                            <a:tint val="66000"/>
                            <a:satMod val="160000"/>
                          </a:srgbClr>
                        </a:gs>
                        <a:gs pos="50000">
                          <a:srgbClr val="0094AE">
                            <a:tint val="44500"/>
                            <a:satMod val="160000"/>
                          </a:srgbClr>
                        </a:gs>
                        <a:gs pos="100000">
                          <a:srgbClr val="0094AE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5138211"/>
                  </a:ext>
                </a:extLst>
              </a:tr>
              <a:tr h="116078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6702408"/>
                  </a:ext>
                </a:extLst>
              </a:tr>
            </a:tbl>
          </a:graphicData>
        </a:graphic>
      </p:graphicFrame>
      <p:sp>
        <p:nvSpPr>
          <p:cNvPr id="9" name="Alaotsikko 2">
            <a:extLst>
              <a:ext uri="{FF2B5EF4-FFF2-40B4-BE49-F238E27FC236}">
                <a16:creationId xmlns:a16="http://schemas.microsoft.com/office/drawing/2014/main" id="{660E5126-BF22-592F-64C7-76A9A8D14FA5}"/>
              </a:ext>
            </a:extLst>
          </p:cNvPr>
          <p:cNvSpPr txBox="1">
            <a:spLocks/>
          </p:cNvSpPr>
          <p:nvPr/>
        </p:nvSpPr>
        <p:spPr>
          <a:xfrm>
            <a:off x="7081520" y="2123440"/>
            <a:ext cx="4124960" cy="4643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2600">
                <a:solidFill>
                  <a:prstClr val="black"/>
                </a:solidFill>
                <a:latin typeface="Century Gothic"/>
              </a:rPr>
              <a:t>tukea antava eli </a:t>
            </a:r>
            <a:r>
              <a:rPr lang="fi-FI" sz="2600" b="1">
                <a:solidFill>
                  <a:schemeClr val="accent5">
                    <a:lumMod val="75000"/>
                  </a:schemeClr>
                </a:solidFill>
                <a:latin typeface="Century Gothic"/>
              </a:rPr>
              <a:t>supportiivinen</a:t>
            </a:r>
            <a:r>
              <a:rPr lang="fi-FI" sz="2600">
                <a:solidFill>
                  <a:prstClr val="black"/>
                </a:solidFill>
                <a:latin typeface="Century Gothic"/>
              </a:rPr>
              <a:t> kuunteleminen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2600" b="1">
                <a:solidFill>
                  <a:schemeClr val="tx2"/>
                </a:solidFill>
                <a:latin typeface="Century Gothic"/>
              </a:rPr>
              <a:t>kriittinen</a:t>
            </a:r>
            <a:r>
              <a:rPr lang="fi-FI" sz="2600">
                <a:solidFill>
                  <a:prstClr val="black"/>
                </a:solidFill>
                <a:latin typeface="Century Gothic"/>
              </a:rPr>
              <a:t> kuunteleminen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2600" b="1">
                <a:solidFill>
                  <a:srgbClr val="C00000"/>
                </a:solidFill>
                <a:latin typeface="Century Gothic"/>
              </a:rPr>
              <a:t>analyyttinen</a:t>
            </a:r>
            <a:r>
              <a:rPr lang="fi-FI" sz="2600">
                <a:solidFill>
                  <a:prstClr val="black"/>
                </a:solidFill>
                <a:latin typeface="Century Gothic"/>
              </a:rPr>
              <a:t> kuunteleminen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2600" b="1">
                <a:solidFill>
                  <a:srgbClr val="92D050"/>
                </a:solidFill>
                <a:latin typeface="Century Gothic"/>
              </a:rPr>
              <a:t>dialoginen</a:t>
            </a:r>
            <a:r>
              <a:rPr lang="fi-FI" sz="2600">
                <a:solidFill>
                  <a:prstClr val="black"/>
                </a:solidFill>
                <a:latin typeface="Century Gothic"/>
              </a:rPr>
              <a:t> kuunteleminen</a:t>
            </a:r>
            <a:endParaRPr lang="fi-FI" sz="240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1DE050-D880-3184-94D5-316CEBAD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447040"/>
            <a:ext cx="5344160" cy="2587752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prstClr val="black"/>
                </a:solidFill>
                <a:latin typeface="Century Gothic"/>
              </a:rPr>
              <a:t>tukea antava eli </a:t>
            </a:r>
            <a:r>
              <a:rPr lang="fi-FI" sz="4000" b="1">
                <a:solidFill>
                  <a:schemeClr val="accent5"/>
                </a:solidFill>
                <a:latin typeface="Century Gothic"/>
              </a:rPr>
              <a:t>supportiivinen</a:t>
            </a:r>
            <a:r>
              <a:rPr lang="fi-FI" sz="4000">
                <a:solidFill>
                  <a:prstClr val="black"/>
                </a:solidFill>
                <a:latin typeface="Century Gothic"/>
              </a:rPr>
              <a:t> kuunteleminen</a:t>
            </a:r>
            <a:br>
              <a:rPr lang="fi-FI" sz="4000">
                <a:solidFill>
                  <a:prstClr val="black"/>
                </a:solidFill>
                <a:latin typeface="Century Gothic"/>
              </a:rPr>
            </a:br>
            <a:endParaRPr lang="fi-FI" sz="40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EEF828-2B84-D200-3670-90B02EECC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0" y="2844800"/>
            <a:ext cx="4937760" cy="347472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4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korostuu läsnäolemisen ilmentäminen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000000"/>
                </a:solidFill>
                <a:latin typeface="Lato" panose="020F0502020204030203" pitchFamily="34" charset="0"/>
              </a:rPr>
              <a:t>keskeistä </a:t>
            </a:r>
            <a:r>
              <a:rPr lang="fi-FI" sz="24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hyväksyvän ja kannustavan ilmapiirin luominen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000000"/>
                </a:solidFill>
                <a:latin typeface="Lato" panose="020F0502020204030203" pitchFamily="34" charset="0"/>
              </a:rPr>
              <a:t>t</a:t>
            </a:r>
            <a:r>
              <a:rPr lang="fi-FI" sz="24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ilanteissa, joissa halutaan rohkaista ja tukea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000000"/>
                </a:solidFill>
                <a:latin typeface="Lato" panose="020F0502020204030203" pitchFamily="34" charset="0"/>
              </a:rPr>
              <a:t>tilanteissa, joissa </a:t>
            </a:r>
            <a:r>
              <a:rPr lang="fi-FI" sz="2400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käsitellään vaikeiksi koettuja asioita</a:t>
            </a:r>
            <a:endParaRPr lang="fi-FI" sz="2400"/>
          </a:p>
        </p:txBody>
      </p:sp>
      <p:pic>
        <p:nvPicPr>
          <p:cNvPr id="6" name="Kuvan paikkamerkki 5" descr="Valkopäämerikotka istumassa paalun päällä">
            <a:extLst>
              <a:ext uri="{FF2B5EF4-FFF2-40B4-BE49-F238E27FC236}">
                <a16:creationId xmlns:a16="http://schemas.microsoft.com/office/drawing/2014/main" id="{05FC94E9-D680-0BE3-8F5B-178BA4D4BB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585" r="15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90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kautettu">
  <a:themeElements>
    <a:clrScheme name="Custom 81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2A828C"/>
      </a:accent1>
      <a:accent2>
        <a:srgbClr val="41A6A6"/>
      </a:accent2>
      <a:accent3>
        <a:srgbClr val="D99B77"/>
      </a:accent3>
      <a:accent4>
        <a:srgbClr val="D9B6A3"/>
      </a:accent4>
      <a:accent5>
        <a:srgbClr val="F2A74B"/>
      </a:accent5>
      <a:accent6>
        <a:srgbClr val="4D748C"/>
      </a:accent6>
      <a:hlink>
        <a:srgbClr val="0563C1"/>
      </a:hlink>
      <a:folHlink>
        <a:srgbClr val="954F72"/>
      </a:folHlink>
    </a:clrScheme>
    <a:fontScheme name="Custom 115">
      <a:majorFont>
        <a:latin typeface="Century Gothic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resentation_win_V1_EF_v3" id="{D63A48B2-CB12-46EA-8658-6FD48838EE12}" vid="{49FE4105-9945-42C0-9DA5-6611A93606B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449D2655-BB4A-43AF-8486-7195F30CFF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9D69E0-C497-4251-BDFF-3D273C778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8E45D4-EF91-4FDE-9009-9846553E36A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Valtamerellinen esitys</Template>
  <TotalTime>515</TotalTime>
  <Words>628</Words>
  <Application>Microsoft Office PowerPoint</Application>
  <PresentationFormat>Laajakuva</PresentationFormat>
  <Paragraphs>104</Paragraphs>
  <Slides>20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8" baseType="lpstr">
      <vt:lpstr>Arial</vt:lpstr>
      <vt:lpstr>Avenir Next LT Pro Light</vt:lpstr>
      <vt:lpstr>AvenirNext LT Pro Medium</vt:lpstr>
      <vt:lpstr>Calibri</vt:lpstr>
      <vt:lpstr>Century Gothic</vt:lpstr>
      <vt:lpstr>Lato</vt:lpstr>
      <vt:lpstr>Times New Roman</vt:lpstr>
      <vt:lpstr>Mukautettu</vt:lpstr>
      <vt:lpstr>Kuuntelemisen taidot (tietokirjan kpl 63, s. 262)</vt:lpstr>
      <vt:lpstr>Kuuntelutehtävä  </vt:lpstr>
      <vt:lpstr>MINIMIPALAUTE</vt:lpstr>
      <vt:lpstr>PARAFRASEERAUS</vt:lpstr>
      <vt:lpstr>+ reagointi  + tarkentavat kysymykset  + Lisätiedon kysyminen</vt:lpstr>
      <vt:lpstr>KUULEMINEN (eng. hearing)</vt:lpstr>
      <vt:lpstr>KUUNTELEMINEN</vt:lpstr>
      <vt:lpstr>Kuuntelemisen tapoja</vt:lpstr>
      <vt:lpstr>tukea antava eli supportiivinen kuunteleminen </vt:lpstr>
      <vt:lpstr>kriittinen kuunteleminen </vt:lpstr>
      <vt:lpstr>Analyyttinen kuunteleminen</vt:lpstr>
      <vt:lpstr>PowerPoint-esitys</vt:lpstr>
      <vt:lpstr>HARJOITUKSIA :)</vt:lpstr>
      <vt:lpstr>Harjoitus pareittain: 5 min </vt:lpstr>
      <vt:lpstr>Miten osoitit kuuntelevasi?</vt:lpstr>
      <vt:lpstr>Harjoitus pareittain: 5 min </vt:lpstr>
      <vt:lpstr>PowerPoint-esitys</vt:lpstr>
      <vt:lpstr>Keskustele ryhmässä</vt:lpstr>
      <vt:lpstr>LÄKSY Tehtävä 2 kpl 6 (s. 83)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Helmi Koivumäki</dc:creator>
  <cp:lastModifiedBy>Helmi Koivumäki</cp:lastModifiedBy>
  <cp:revision>1</cp:revision>
  <dcterms:created xsi:type="dcterms:W3CDTF">2025-04-10T05:35:24Z</dcterms:created>
  <dcterms:modified xsi:type="dcterms:W3CDTF">2025-04-11T08:18:54Z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