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72" r:id="rId5"/>
    <p:sldId id="268" r:id="rId6"/>
    <p:sldId id="262" r:id="rId7"/>
    <p:sldId id="269" r:id="rId8"/>
    <p:sldId id="274" r:id="rId9"/>
    <p:sldId id="275" r:id="rId10"/>
    <p:sldId id="271" r:id="rId11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9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697CB-00D7-462F-BC67-BB78AE925506}" v="18" dt="2025-10-22T05:50:19.3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0" autoAdjust="0"/>
    <p:restoredTop sz="94598" autoAdjust="0"/>
  </p:normalViewPr>
  <p:slideViewPr>
    <p:cSldViewPr snapToGrid="0">
      <p:cViewPr varScale="1">
        <p:scale>
          <a:sx n="59" d="100"/>
          <a:sy n="59" d="100"/>
        </p:scale>
        <p:origin x="772" y="52"/>
      </p:cViewPr>
      <p:guideLst>
        <p:guide orient="horz" pos="3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28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mi Koivumäki" userId="4e76e616-fb46-4415-9615-dbc8dafbdeab" providerId="ADAL" clId="{9399E840-E30A-4117-8CB8-E5197A20ED41}"/>
    <pc:docChg chg="undo custSel addSld delSld modSld sldOrd">
      <pc:chgData name="Helmi Koivumäki" userId="4e76e616-fb46-4415-9615-dbc8dafbdeab" providerId="ADAL" clId="{9399E840-E30A-4117-8CB8-E5197A20ED41}" dt="2025-10-22T05:50:23.790" v="93" actId="27636"/>
      <pc:docMkLst>
        <pc:docMk/>
      </pc:docMkLst>
      <pc:sldChg chg="modSp mod">
        <pc:chgData name="Helmi Koivumäki" userId="4e76e616-fb46-4415-9615-dbc8dafbdeab" providerId="ADAL" clId="{9399E840-E30A-4117-8CB8-E5197A20ED41}" dt="2025-10-21T12:29:21.651" v="36" actId="27636"/>
        <pc:sldMkLst>
          <pc:docMk/>
          <pc:sldMk cId="1317231332" sldId="268"/>
        </pc:sldMkLst>
        <pc:spChg chg="mod">
          <ac:chgData name="Helmi Koivumäki" userId="4e76e616-fb46-4415-9615-dbc8dafbdeab" providerId="ADAL" clId="{9399E840-E30A-4117-8CB8-E5197A20ED41}" dt="2025-10-21T12:29:21.651" v="36" actId="27636"/>
          <ac:spMkLst>
            <pc:docMk/>
            <pc:sldMk cId="1317231332" sldId="268"/>
            <ac:spMk id="3" creationId="{A3B54E3C-306E-4FC5-A69F-6423F774DAB8}"/>
          </ac:spMkLst>
        </pc:spChg>
      </pc:sldChg>
      <pc:sldChg chg="ord">
        <pc:chgData name="Helmi Koivumäki" userId="4e76e616-fb46-4415-9615-dbc8dafbdeab" providerId="ADAL" clId="{9399E840-E30A-4117-8CB8-E5197A20ED41}" dt="2025-10-21T12:28:21.678" v="26"/>
        <pc:sldMkLst>
          <pc:docMk/>
          <pc:sldMk cId="1903762141" sldId="269"/>
        </pc:sldMkLst>
      </pc:sldChg>
      <pc:sldChg chg="addSp delSp modSp del mod">
        <pc:chgData name="Helmi Koivumäki" userId="4e76e616-fb46-4415-9615-dbc8dafbdeab" providerId="ADAL" clId="{9399E840-E30A-4117-8CB8-E5197A20ED41}" dt="2025-10-21T12:29:27.185" v="37" actId="2696"/>
        <pc:sldMkLst>
          <pc:docMk/>
          <pc:sldMk cId="1528177044" sldId="270"/>
        </pc:sldMkLst>
        <pc:spChg chg="mod">
          <ac:chgData name="Helmi Koivumäki" userId="4e76e616-fb46-4415-9615-dbc8dafbdeab" providerId="ADAL" clId="{9399E840-E30A-4117-8CB8-E5197A20ED41}" dt="2025-10-21T12:29:06.409" v="34"/>
          <ac:spMkLst>
            <pc:docMk/>
            <pc:sldMk cId="1528177044" sldId="270"/>
            <ac:spMk id="2" creationId="{449FE449-E96C-4E0E-A449-9E0701A909E0}"/>
          </ac:spMkLst>
        </pc:spChg>
        <pc:spChg chg="add del mod">
          <ac:chgData name="Helmi Koivumäki" userId="4e76e616-fb46-4415-9615-dbc8dafbdeab" providerId="ADAL" clId="{9399E840-E30A-4117-8CB8-E5197A20ED41}" dt="2025-10-21T12:28:36.922" v="28" actId="478"/>
          <ac:spMkLst>
            <pc:docMk/>
            <pc:sldMk cId="1528177044" sldId="270"/>
            <ac:spMk id="5" creationId="{56F4C888-EBC2-4C3B-5922-8ED8D9C4109E}"/>
          </ac:spMkLst>
        </pc:spChg>
        <pc:spChg chg="del">
          <ac:chgData name="Helmi Koivumäki" userId="4e76e616-fb46-4415-9615-dbc8dafbdeab" providerId="ADAL" clId="{9399E840-E30A-4117-8CB8-E5197A20ED41}" dt="2025-10-21T12:28:45.244" v="30" actId="478"/>
          <ac:spMkLst>
            <pc:docMk/>
            <pc:sldMk cId="1528177044" sldId="270"/>
            <ac:spMk id="41" creationId="{1AA0E395-EB95-4646-A4B3-EAB7C68D0B5E}"/>
          </ac:spMkLst>
        </pc:spChg>
        <pc:spChg chg="del">
          <ac:chgData name="Helmi Koivumäki" userId="4e76e616-fb46-4415-9615-dbc8dafbdeab" providerId="ADAL" clId="{9399E840-E30A-4117-8CB8-E5197A20ED41}" dt="2025-10-21T12:28:43.306" v="29" actId="478"/>
          <ac:spMkLst>
            <pc:docMk/>
            <pc:sldMk cId="1528177044" sldId="270"/>
            <ac:spMk id="42" creationId="{11F0E6E0-DC32-4105-A773-65DCBEEDBA5B}"/>
          </ac:spMkLst>
        </pc:spChg>
        <pc:picChg chg="del">
          <ac:chgData name="Helmi Koivumäki" userId="4e76e616-fb46-4415-9615-dbc8dafbdeab" providerId="ADAL" clId="{9399E840-E30A-4117-8CB8-E5197A20ED41}" dt="2025-10-21T12:28:35.923" v="27" actId="478"/>
          <ac:picMkLst>
            <pc:docMk/>
            <pc:sldMk cId="1528177044" sldId="270"/>
            <ac:picMk id="16" creationId="{474772FB-EF5F-44F3-8C06-F39CA59EF52C}"/>
          </ac:picMkLst>
        </pc:picChg>
      </pc:sldChg>
      <pc:sldChg chg="addSp delSp modSp mod modClrScheme modAnim chgLayout">
        <pc:chgData name="Helmi Koivumäki" userId="4e76e616-fb46-4415-9615-dbc8dafbdeab" providerId="ADAL" clId="{9399E840-E30A-4117-8CB8-E5197A20ED41}" dt="2025-10-21T12:27:37.353" v="21" actId="1076"/>
        <pc:sldMkLst>
          <pc:docMk/>
          <pc:sldMk cId="1309919285" sldId="271"/>
        </pc:sldMkLst>
        <pc:spChg chg="add del mod">
          <ac:chgData name="Helmi Koivumäki" userId="4e76e616-fb46-4415-9615-dbc8dafbdeab" providerId="ADAL" clId="{9399E840-E30A-4117-8CB8-E5197A20ED41}" dt="2025-10-21T12:25:46.230" v="6" actId="478"/>
          <ac:spMkLst>
            <pc:docMk/>
            <pc:sldMk cId="1309919285" sldId="271"/>
            <ac:spMk id="3" creationId="{DDB36B05-CD7B-CAE9-08DC-85B49501A6E8}"/>
          </ac:spMkLst>
        </pc:spChg>
        <pc:spChg chg="del">
          <ac:chgData name="Helmi Koivumäki" userId="4e76e616-fb46-4415-9615-dbc8dafbdeab" providerId="ADAL" clId="{9399E840-E30A-4117-8CB8-E5197A20ED41}" dt="2025-10-21T12:25:44.823" v="5" actId="478"/>
          <ac:spMkLst>
            <pc:docMk/>
            <pc:sldMk cId="1309919285" sldId="271"/>
            <ac:spMk id="4" creationId="{1BF331E4-9285-4CFE-8090-72BC8ABFC577}"/>
          </ac:spMkLst>
        </pc:spChg>
        <pc:spChg chg="del">
          <ac:chgData name="Helmi Koivumäki" userId="4e76e616-fb46-4415-9615-dbc8dafbdeab" providerId="ADAL" clId="{9399E840-E30A-4117-8CB8-E5197A20ED41}" dt="2025-10-21T12:25:47.929" v="7" actId="478"/>
          <ac:spMkLst>
            <pc:docMk/>
            <pc:sldMk cId="1309919285" sldId="271"/>
            <ac:spMk id="19" creationId="{B252433F-7631-46C0-A68A-0FDDA1050A4A}"/>
          </ac:spMkLst>
        </pc:spChg>
        <pc:spChg chg="del">
          <ac:chgData name="Helmi Koivumäki" userId="4e76e616-fb46-4415-9615-dbc8dafbdeab" providerId="ADAL" clId="{9399E840-E30A-4117-8CB8-E5197A20ED41}" dt="2025-10-21T12:25:50.093" v="8" actId="478"/>
          <ac:spMkLst>
            <pc:docMk/>
            <pc:sldMk cId="1309919285" sldId="271"/>
            <ac:spMk id="20" creationId="{24CB5650-664E-4E21-BBCF-D6FEC984AE7E}"/>
          </ac:spMkLst>
        </pc:spChg>
        <pc:spChg chg="mod ord">
          <ac:chgData name="Helmi Koivumäki" userId="4e76e616-fb46-4415-9615-dbc8dafbdeab" providerId="ADAL" clId="{9399E840-E30A-4117-8CB8-E5197A20ED41}" dt="2025-10-21T12:26:01.281" v="12" actId="26606"/>
          <ac:spMkLst>
            <pc:docMk/>
            <pc:sldMk cId="1309919285" sldId="271"/>
            <ac:spMk id="21" creationId="{196E0170-75E8-4FE2-A19C-99987C85940D}"/>
          </ac:spMkLst>
        </pc:spChg>
        <pc:spChg chg="add del mod">
          <ac:chgData name="Helmi Koivumäki" userId="4e76e616-fb46-4415-9615-dbc8dafbdeab" providerId="ADAL" clId="{9399E840-E30A-4117-8CB8-E5197A20ED41}" dt="2025-10-21T12:26:01.281" v="12" actId="26606"/>
          <ac:spMkLst>
            <pc:docMk/>
            <pc:sldMk cId="1309919285" sldId="271"/>
            <ac:spMk id="26" creationId="{D479FAAD-583C-5BE4-04E1-AC8BF4B5D3E1}"/>
          </ac:spMkLst>
        </pc:spChg>
        <pc:spChg chg="add del mod">
          <ac:chgData name="Helmi Koivumäki" userId="4e76e616-fb46-4415-9615-dbc8dafbdeab" providerId="ADAL" clId="{9399E840-E30A-4117-8CB8-E5197A20ED41}" dt="2025-10-21T12:26:01.281" v="12" actId="26606"/>
          <ac:spMkLst>
            <pc:docMk/>
            <pc:sldMk cId="1309919285" sldId="271"/>
            <ac:spMk id="28" creationId="{AFA15A73-A24B-D232-4D8F-01E2D7036102}"/>
          </ac:spMkLst>
        </pc:spChg>
        <pc:spChg chg="add del mod">
          <ac:chgData name="Helmi Koivumäki" userId="4e76e616-fb46-4415-9615-dbc8dafbdeab" providerId="ADAL" clId="{9399E840-E30A-4117-8CB8-E5197A20ED41}" dt="2025-10-21T12:26:01.281" v="12" actId="26606"/>
          <ac:spMkLst>
            <pc:docMk/>
            <pc:sldMk cId="1309919285" sldId="271"/>
            <ac:spMk id="30" creationId="{8665ED2D-0BAE-99ED-B5C2-E8162D85D793}"/>
          </ac:spMkLst>
        </pc:spChg>
        <pc:spChg chg="add del mod">
          <ac:chgData name="Helmi Koivumäki" userId="4e76e616-fb46-4415-9615-dbc8dafbdeab" providerId="ADAL" clId="{9399E840-E30A-4117-8CB8-E5197A20ED41}" dt="2025-10-21T12:26:01.281" v="12" actId="26606"/>
          <ac:spMkLst>
            <pc:docMk/>
            <pc:sldMk cId="1309919285" sldId="271"/>
            <ac:spMk id="32" creationId="{9AACAD57-A3C7-33A6-5462-7F5F2A142933}"/>
          </ac:spMkLst>
        </pc:spChg>
        <pc:graphicFrameChg chg="del">
          <ac:chgData name="Helmi Koivumäki" userId="4e76e616-fb46-4415-9615-dbc8dafbdeab" providerId="ADAL" clId="{9399E840-E30A-4117-8CB8-E5197A20ED41}" dt="2025-10-21T12:25:43.255" v="4" actId="478"/>
          <ac:graphicFrameMkLst>
            <pc:docMk/>
            <pc:sldMk cId="1309919285" sldId="271"/>
            <ac:graphicFrameMk id="6" creationId="{2B74C635-2D06-445A-9FC5-40D09EED4C8A}"/>
          </ac:graphicFrameMkLst>
        </pc:graphicFrameChg>
        <pc:picChg chg="add mod">
          <ac:chgData name="Helmi Koivumäki" userId="4e76e616-fb46-4415-9615-dbc8dafbdeab" providerId="ADAL" clId="{9399E840-E30A-4117-8CB8-E5197A20ED41}" dt="2025-10-21T12:27:37.353" v="21" actId="1076"/>
          <ac:picMkLst>
            <pc:docMk/>
            <pc:sldMk cId="1309919285" sldId="271"/>
            <ac:picMk id="8" creationId="{714127F8-150A-CE0B-B503-4714E16B66EE}"/>
          </ac:picMkLst>
        </pc:picChg>
      </pc:sldChg>
      <pc:sldChg chg="addSp delSp modSp mod ord delAnim modAnim">
        <pc:chgData name="Helmi Koivumäki" userId="4e76e616-fb46-4415-9615-dbc8dafbdeab" providerId="ADAL" clId="{9399E840-E30A-4117-8CB8-E5197A20ED41}" dt="2025-10-22T05:50:23.790" v="93" actId="27636"/>
        <pc:sldMkLst>
          <pc:docMk/>
          <pc:sldMk cId="867436159" sldId="274"/>
        </pc:sldMkLst>
        <pc:spChg chg="mod">
          <ac:chgData name="Helmi Koivumäki" userId="4e76e616-fb46-4415-9615-dbc8dafbdeab" providerId="ADAL" clId="{9399E840-E30A-4117-8CB8-E5197A20ED41}" dt="2025-10-22T05:47:21.804" v="82" actId="1076"/>
          <ac:spMkLst>
            <pc:docMk/>
            <pc:sldMk cId="867436159" sldId="274"/>
            <ac:spMk id="5" creationId="{95B81330-A59C-4CCA-93EA-79083C5686A1}"/>
          </ac:spMkLst>
        </pc:spChg>
        <pc:spChg chg="mod">
          <ac:chgData name="Helmi Koivumäki" userId="4e76e616-fb46-4415-9615-dbc8dafbdeab" providerId="ADAL" clId="{9399E840-E30A-4117-8CB8-E5197A20ED41}" dt="2025-10-22T05:50:23.790" v="93" actId="27636"/>
          <ac:spMkLst>
            <pc:docMk/>
            <pc:sldMk cId="867436159" sldId="274"/>
            <ac:spMk id="6" creationId="{1F317163-C483-40FC-8872-773FA60DB992}"/>
          </ac:spMkLst>
        </pc:spChg>
        <pc:picChg chg="add del mod">
          <ac:chgData name="Helmi Koivumäki" userId="4e76e616-fb46-4415-9615-dbc8dafbdeab" providerId="ADAL" clId="{9399E840-E30A-4117-8CB8-E5197A20ED41}" dt="2025-10-21T12:25:53.457" v="9" actId="21"/>
          <ac:picMkLst>
            <pc:docMk/>
            <pc:sldMk cId="867436159" sldId="274"/>
            <ac:picMk id="8" creationId="{714127F8-150A-CE0B-B503-4714E16B66EE}"/>
          </ac:picMkLst>
        </pc:picChg>
        <pc:picChg chg="add del mod">
          <ac:chgData name="Helmi Koivumäki" userId="4e76e616-fb46-4415-9615-dbc8dafbdeab" providerId="ADAL" clId="{9399E840-E30A-4117-8CB8-E5197A20ED41}" dt="2025-10-21T12:31:24.365" v="59" actId="478"/>
          <ac:picMkLst>
            <pc:docMk/>
            <pc:sldMk cId="867436159" sldId="274"/>
            <ac:picMk id="11" creationId="{FCB979ED-2238-ECF9-5950-3FA6E9F665EA}"/>
          </ac:picMkLst>
        </pc:picChg>
        <pc:picChg chg="add mod">
          <ac:chgData name="Helmi Koivumäki" userId="4e76e616-fb46-4415-9615-dbc8dafbdeab" providerId="ADAL" clId="{9399E840-E30A-4117-8CB8-E5197A20ED41}" dt="2025-10-21T12:31:39.237" v="64" actId="1076"/>
          <ac:picMkLst>
            <pc:docMk/>
            <pc:sldMk cId="867436159" sldId="274"/>
            <ac:picMk id="3074" creationId="{0F5E44F7-5A2B-3788-1DF5-57518E532044}"/>
          </ac:picMkLst>
        </pc:picChg>
      </pc:sldChg>
      <pc:sldChg chg="addSp delSp modSp new mod modAnim">
        <pc:chgData name="Helmi Koivumäki" userId="4e76e616-fb46-4415-9615-dbc8dafbdeab" providerId="ADAL" clId="{9399E840-E30A-4117-8CB8-E5197A20ED41}" dt="2025-10-22T05:46:55.469" v="77" actId="1076"/>
        <pc:sldMkLst>
          <pc:docMk/>
          <pc:sldMk cId="671132278" sldId="275"/>
        </pc:sldMkLst>
        <pc:spChg chg="del">
          <ac:chgData name="Helmi Koivumäki" userId="4e76e616-fb46-4415-9615-dbc8dafbdeab" providerId="ADAL" clId="{9399E840-E30A-4117-8CB8-E5197A20ED41}" dt="2025-10-22T05:46:09.944" v="66" actId="478"/>
          <ac:spMkLst>
            <pc:docMk/>
            <pc:sldMk cId="671132278" sldId="275"/>
            <ac:spMk id="2" creationId="{9CDEA314-C4CA-47F2-488B-17ED493279C7}"/>
          </ac:spMkLst>
        </pc:spChg>
        <pc:spChg chg="del">
          <ac:chgData name="Helmi Koivumäki" userId="4e76e616-fb46-4415-9615-dbc8dafbdeab" providerId="ADAL" clId="{9399E840-E30A-4117-8CB8-E5197A20ED41}" dt="2025-10-22T05:46:12.399" v="69" actId="478"/>
          <ac:spMkLst>
            <pc:docMk/>
            <pc:sldMk cId="671132278" sldId="275"/>
            <ac:spMk id="3" creationId="{8C40886E-E07C-E6CF-0C19-A8900232CC39}"/>
          </ac:spMkLst>
        </pc:spChg>
        <pc:spChg chg="del">
          <ac:chgData name="Helmi Koivumäki" userId="4e76e616-fb46-4415-9615-dbc8dafbdeab" providerId="ADAL" clId="{9399E840-E30A-4117-8CB8-E5197A20ED41}" dt="2025-10-22T05:46:10.450" v="67" actId="478"/>
          <ac:spMkLst>
            <pc:docMk/>
            <pc:sldMk cId="671132278" sldId="275"/>
            <ac:spMk id="4" creationId="{F40D6175-E0A8-FCF4-9265-5DE3D320E9B2}"/>
          </ac:spMkLst>
        </pc:spChg>
        <pc:spChg chg="del">
          <ac:chgData name="Helmi Koivumäki" userId="4e76e616-fb46-4415-9615-dbc8dafbdeab" providerId="ADAL" clId="{9399E840-E30A-4117-8CB8-E5197A20ED41}" dt="2025-10-22T05:46:11.413" v="68" actId="478"/>
          <ac:spMkLst>
            <pc:docMk/>
            <pc:sldMk cId="671132278" sldId="275"/>
            <ac:spMk id="5" creationId="{BD0A9BDE-194B-8744-53A4-D7AEF34E06C2}"/>
          </ac:spMkLst>
        </pc:spChg>
        <pc:spChg chg="del">
          <ac:chgData name="Helmi Koivumäki" userId="4e76e616-fb46-4415-9615-dbc8dafbdeab" providerId="ADAL" clId="{9399E840-E30A-4117-8CB8-E5197A20ED41}" dt="2025-10-22T05:46:15.809" v="71" actId="478"/>
          <ac:spMkLst>
            <pc:docMk/>
            <pc:sldMk cId="671132278" sldId="275"/>
            <ac:spMk id="6" creationId="{A79191C4-9573-D30F-9926-45AE8F624FE7}"/>
          </ac:spMkLst>
        </pc:spChg>
        <pc:spChg chg="del">
          <ac:chgData name="Helmi Koivumäki" userId="4e76e616-fb46-4415-9615-dbc8dafbdeab" providerId="ADAL" clId="{9399E840-E30A-4117-8CB8-E5197A20ED41}" dt="2025-10-22T05:46:14.253" v="70" actId="478"/>
          <ac:spMkLst>
            <pc:docMk/>
            <pc:sldMk cId="671132278" sldId="275"/>
            <ac:spMk id="7" creationId="{CE1AE2FB-8143-D3A1-B97F-B414755D23E4}"/>
          </ac:spMkLst>
        </pc:spChg>
        <pc:picChg chg="add mod">
          <ac:chgData name="Helmi Koivumäki" userId="4e76e616-fb46-4415-9615-dbc8dafbdeab" providerId="ADAL" clId="{9399E840-E30A-4117-8CB8-E5197A20ED41}" dt="2025-10-22T05:46:55.469" v="77" actId="1076"/>
          <ac:picMkLst>
            <pc:docMk/>
            <pc:sldMk cId="671132278" sldId="275"/>
            <ac:picMk id="9" creationId="{FFDA46C3-7FF0-C8DC-71AE-313032D3C837}"/>
          </ac:picMkLst>
        </pc:picChg>
      </pc:sldChg>
      <pc:sldChg chg="del">
        <pc:chgData name="Helmi Koivumäki" userId="4e76e616-fb46-4415-9615-dbc8dafbdeab" providerId="ADAL" clId="{9399E840-E30A-4117-8CB8-E5197A20ED41}" dt="2025-10-21T12:24:34.082" v="3" actId="47"/>
        <pc:sldMkLst>
          <pc:docMk/>
          <pc:sldMk cId="3769440820" sldId="27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0A45A7BE-A2DC-4E01-9790-2903E4070E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BA893E4-A354-4A5A-A4F4-854A9EF652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A0F90-47BD-461A-9506-5EF481BF76EE}" type="datetime1">
              <a:rPr lang="fi-FI" smtClean="0"/>
              <a:t>21.10.2025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1B9369D-A29A-4BE5-A209-0EE99DE9EE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D7495D-2DAB-42FE-9234-C85B50E55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5B2F2-5D9C-4B6F-9AAC-AB732F3219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0467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6E0DE-87BF-441D-91B0-69C1EA1127EC}" type="datetime1">
              <a:rPr lang="fi-FI" smtClean="0"/>
              <a:pPr/>
              <a:t>21.10.2025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E485773-E831-40C3-B08E-FE9BDAA69383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140957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5352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87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8819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801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4632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E485773-E831-40C3-B08E-FE9BDAA69383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922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 dirty="0"/>
              <a:t>20XX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 dirty="0"/>
              <a:t>Esimerkkiteksti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E208ADF-3ADD-483D-A721-14E3EEE2C135}" type="slidenum">
              <a:rPr lang="fi-FI" noProof="0" smtClean="0"/>
              <a:t>‹#›</a:t>
            </a:fld>
            <a:endParaRPr lang="fi-FI" noProof="0" dirty="0"/>
          </a:p>
        </p:txBody>
      </p:sp>
      <p:sp useBgFill="1">
        <p:nvSpPr>
          <p:cNvPr id="5" name="Suorakulmio 4">
            <a:extLst>
              <a:ext uri="{FF2B5EF4-FFF2-40B4-BE49-F238E27FC236}">
                <a16:creationId xmlns:a16="http://schemas.microsoft.com/office/drawing/2014/main" id="{FE162AE6-C2BA-4446-A2D9-41A8F1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 useBgFill="1">
        <p:nvSpPr>
          <p:cNvPr id="7" name="Suorakulmio 6">
            <a:extLst>
              <a:ext uri="{FF2B5EF4-FFF2-40B4-BE49-F238E27FC236}">
                <a16:creationId xmlns:a16="http://schemas.microsoft.com/office/drawing/2014/main" id="{7A267802-5F0D-4EE1-AF9D-EF2E4F23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5" y="0"/>
            <a:ext cx="43861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FB728D93-929A-4CAF-A102-3C217E91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rtlCol="0" anchor="b">
            <a:normAutofit/>
          </a:bodyPr>
          <a:lstStyle>
            <a:lvl1pPr algn="ctr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pPr rtl="0">
              <a:tabLst>
                <a:tab pos="3370263" algn="l"/>
              </a:tabLst>
            </a:pPr>
            <a:r>
              <a:rPr lang="fi-FI" sz="4000" noProof="0">
                <a:solidFill>
                  <a:schemeClr val="tx2">
                    <a:alpha val="75000"/>
                  </a:schemeClr>
                </a:solidFill>
              </a:rPr>
              <a:t>Muokkaa ots. perustyyl. napsautt.</a:t>
            </a:r>
            <a:endParaRPr lang="fi-FI" sz="4000" noProof="0" dirty="0">
              <a:solidFill>
                <a:schemeClr val="tx2">
                  <a:alpha val="75000"/>
                </a:schemeClr>
              </a:solidFill>
            </a:endParaRP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B81702E9-0038-4210-9FAB-E76C1EF85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876" y="5116529"/>
            <a:ext cx="2948684" cy="955497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i-FI" noProof="0" dirty="0">
                <a:solidFill>
                  <a:schemeClr val="tx2"/>
                </a:solidFill>
              </a:rPr>
              <a:t>alaotsikko</a:t>
            </a:r>
          </a:p>
        </p:txBody>
      </p:sp>
      <p:sp>
        <p:nvSpPr>
          <p:cNvPr id="10" name="Puolivapaa piirto: Muoto 9">
            <a:extLst>
              <a:ext uri="{FF2B5EF4-FFF2-40B4-BE49-F238E27FC236}">
                <a16:creationId xmlns:a16="http://schemas.microsoft.com/office/drawing/2014/main" id="{13E1655C-FA7C-42D9-8EE1-E7CF698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47479" y="3853642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fi-FI" noProof="0" dirty="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6441E9C-E7AE-4B2E-A8FF-F364980D9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3024" y="0"/>
            <a:ext cx="7808976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17128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5629"/>
            <a:ext cx="10515600" cy="818995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5157787" cy="584548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5157787" cy="3751268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806038"/>
            <a:ext cx="5183188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390588"/>
            <a:ext cx="5183188" cy="3751268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C1B2486D-C49D-471B-8F3B-AF604894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CF226F4B-CA41-4C71-97F3-1B7E442A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Esimerkkiteksti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0316A3FD-0E7B-4247-AA4F-93E7E99E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027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5629"/>
            <a:ext cx="10515600" cy="818995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3200400" cy="584548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800575"/>
            <a:ext cx="3200400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385125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266A9EA3-4B2B-44BD-8135-846BF6026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4" y="1802952"/>
            <a:ext cx="3200400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01C28FB9-37EE-45F6-9277-9FEC0E6CEB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4" y="2387502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5965917B-0400-40F0-91DA-4F97FE7238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564A176B-530D-46DF-8C22-CB3E325D3F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Esimerkkiteksti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64458CC-87E8-440C-A9E9-D8E1E0B493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7350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env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Suorakulmio 4">
            <a:extLst>
              <a:ext uri="{FF2B5EF4-FFF2-40B4-BE49-F238E27FC236}">
                <a16:creationId xmlns:a16="http://schemas.microsoft.com/office/drawing/2014/main" id="{66D479CE-2DE1-4800-948F-385C3CF2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6" name="Otsikko 7">
            <a:extLst>
              <a:ext uri="{FF2B5EF4-FFF2-40B4-BE49-F238E27FC236}">
                <a16:creationId xmlns:a16="http://schemas.microsoft.com/office/drawing/2014/main" id="{F2DE27B3-A066-47FC-9ACB-6CB080C4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75939"/>
            <a:ext cx="5448300" cy="1240966"/>
          </a:xfrm>
        </p:spPr>
        <p:txBody>
          <a:bodyPr rtlCol="0" anchor="ctr">
            <a:normAutofit/>
          </a:bodyPr>
          <a:lstStyle>
            <a:lvl1pPr algn="l">
              <a:defRPr/>
            </a:lvl1pPr>
          </a:lstStyle>
          <a:p>
            <a:pPr algn="ctr" rtl="0"/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8" name="Sisällön paikkamerkki 8">
            <a:extLst>
              <a:ext uri="{FF2B5EF4-FFF2-40B4-BE49-F238E27FC236}">
                <a16:creationId xmlns:a16="http://schemas.microsoft.com/office/drawing/2014/main" id="{0B2E2283-471F-4157-98F4-1943DA10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0F58127D-BBD9-4655-BEA6-91021785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8272" y="65836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C4E959CE-E323-4F7E-9D53-6DE5DD865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8272" y="358444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5" name="Puolivapaa piirto: Muoto 14">
            <a:extLst>
              <a:ext uri="{FF2B5EF4-FFF2-40B4-BE49-F238E27FC236}">
                <a16:creationId xmlns:a16="http://schemas.microsoft.com/office/drawing/2014/main" id="{65F4C50B-50BD-44F1-9148-992E83F5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25809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fi-FI" noProof="0" dirty="0"/>
          </a:p>
        </p:txBody>
      </p:sp>
      <p:sp>
        <p:nvSpPr>
          <p:cNvPr id="20" name="Päivämäärän paikkamerkki 3">
            <a:extLst>
              <a:ext uri="{FF2B5EF4-FFF2-40B4-BE49-F238E27FC236}">
                <a16:creationId xmlns:a16="http://schemas.microsoft.com/office/drawing/2014/main" id="{9764E3EF-900F-4400-84C4-63FBEBB87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 dirty="0"/>
              <a:t>20XX</a:t>
            </a:r>
          </a:p>
        </p:txBody>
      </p:sp>
      <p:sp>
        <p:nvSpPr>
          <p:cNvPr id="21" name="Alatunnisteen paikkamerkki 4">
            <a:extLst>
              <a:ext uri="{FF2B5EF4-FFF2-40B4-BE49-F238E27FC236}">
                <a16:creationId xmlns:a16="http://schemas.microsoft.com/office/drawing/2014/main" id="{3E1CB21E-42E2-4942-BCAD-66952AAB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 dirty="0"/>
              <a:t>Esimerkkiteksti</a:t>
            </a:r>
          </a:p>
        </p:txBody>
      </p:sp>
      <p:sp>
        <p:nvSpPr>
          <p:cNvPr id="22" name="Dian numeron paikkamerkki 5">
            <a:extLst>
              <a:ext uri="{FF2B5EF4-FFF2-40B4-BE49-F238E27FC236}">
                <a16:creationId xmlns:a16="http://schemas.microsoft.com/office/drawing/2014/main" id="{ABDF6841-1F86-481B-A857-4E5AC2672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94128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Suorakulmio 4">
            <a:extLst>
              <a:ext uri="{FF2B5EF4-FFF2-40B4-BE49-F238E27FC236}">
                <a16:creationId xmlns:a16="http://schemas.microsoft.com/office/drawing/2014/main" id="{2FD219BD-0F2E-4CDF-AEB4-C1D73E0F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6" name="Otsikko 15">
            <a:extLst>
              <a:ext uri="{FF2B5EF4-FFF2-40B4-BE49-F238E27FC236}">
                <a16:creationId xmlns:a16="http://schemas.microsoft.com/office/drawing/2014/main" id="{1A909C9B-71E1-4575-BD94-8C51142F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8" name="Sisällön paikkamerkki 16">
            <a:extLst>
              <a:ext uri="{FF2B5EF4-FFF2-40B4-BE49-F238E27FC236}">
                <a16:creationId xmlns:a16="http://schemas.microsoft.com/office/drawing/2014/main" id="{3B6580BC-B32B-4393-8B19-2B3F6B9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 dirty="0"/>
              <a:t>20XX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CB07FB4E-AACE-4322-82D4-4DA4A816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048" y="0"/>
            <a:ext cx="7616952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 dirty="0"/>
              <a:t>Esimerkkiteksti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E208ADF-3ADD-483D-A721-14E3EEE2C135}" type="slidenum">
              <a:rPr lang="fi-FI" noProof="0" smtClean="0"/>
              <a:t>‹#›</a:t>
            </a:fld>
            <a:endParaRPr lang="fi-FI" noProof="0" dirty="0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F4CA4665-3BE9-407E-884C-8EA287083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2099" y="2302005"/>
            <a:ext cx="2253018" cy="0"/>
          </a:xfrm>
          <a:prstGeom prst="line">
            <a:avLst/>
          </a:prstGeom>
          <a:ln w="19050">
            <a:solidFill>
              <a:schemeClr val="accent1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06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E81C62-6E66-44D5-83D2-BADCC7373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8113" y="2851343"/>
            <a:ext cx="8490581" cy="1746195"/>
          </a:xfrm>
        </p:spPr>
        <p:txBody>
          <a:bodyPr rtlCol="0" anchor="b">
            <a:normAutofit/>
          </a:bodyPr>
          <a:lstStyle>
            <a:lvl1pPr algn="ctr">
              <a:lnSpc>
                <a:spcPct val="90000"/>
              </a:lnSpc>
              <a:defRPr sz="44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60A7876-9D0C-4685-8088-6FED23C9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50" y="4846921"/>
            <a:ext cx="6632107" cy="951488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-FI" noProof="0"/>
              <a:t>Muokkaa alaotsikon perustyyliä napsautt.</a:t>
            </a:r>
          </a:p>
        </p:txBody>
      </p:sp>
      <p:sp>
        <p:nvSpPr>
          <p:cNvPr id="13" name="Puolivapaa piirto: Muoto 12">
            <a:extLst>
              <a:ext uri="{FF2B5EF4-FFF2-40B4-BE49-F238E27FC236}">
                <a16:creationId xmlns:a16="http://schemas.microsoft.com/office/drawing/2014/main" id="{1E679A24-160E-440A-9984-8923BC4B8DD8}"/>
              </a:ext>
            </a:extLst>
          </p:cNvPr>
          <p:cNvSpPr/>
          <p:nvPr/>
        </p:nvSpPr>
        <p:spPr>
          <a:xfrm rot="20618895" flipH="1">
            <a:off x="5561167" y="1911565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65066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E26100-27A9-4A24-9347-29B6A9BA4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3117186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A350C3-3185-4A0E-9E1F-504D7E6E0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26924"/>
            <a:ext cx="10515600" cy="1262726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4757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3902F6-08C1-4F71-90D1-FCA6563EC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11756"/>
            <a:ext cx="5181600" cy="4365207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9FB0FE5-5497-4854-B57F-7955ADCB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1756"/>
            <a:ext cx="5181600" cy="4365207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BB698B4-B17B-4FAB-894D-5400BDEC9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FBF5B355-1608-4ECA-8C03-3ABD722BC611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868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88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D37465-F6D9-414A-9829-B2793D3A5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47698"/>
            <a:ext cx="4061821" cy="155855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635B2F-EF96-4A99-8082-911D63A3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47699"/>
            <a:ext cx="6172200" cy="5213351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25EE3AB-F64B-4276-8303-CAE4B4F1D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6256"/>
            <a:ext cx="4061821" cy="3662732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1893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C43B7E-262A-4834-9437-C20690BF2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89FC6C5-CFC6-43FC-9CD2-EB131734F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67985"/>
            <a:ext cx="6172200" cy="499306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DCAD41B-4C7D-4884-B895-CFDA0A447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8136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s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Suorakulmio 4">
            <a:extLst>
              <a:ext uri="{FF2B5EF4-FFF2-40B4-BE49-F238E27FC236}">
                <a16:creationId xmlns:a16="http://schemas.microsoft.com/office/drawing/2014/main" id="{665A6970-043A-47D8-B545-755078B0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6" name="Otsikko 7">
            <a:extLst>
              <a:ext uri="{FF2B5EF4-FFF2-40B4-BE49-F238E27FC236}">
                <a16:creationId xmlns:a16="http://schemas.microsoft.com/office/drawing/2014/main" id="{86AC1DD3-428F-4C39-A551-E13ABD51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 rtlCol="0">
            <a:normAutofit/>
          </a:bodyPr>
          <a:lstStyle/>
          <a:p>
            <a:pPr algn="r" rtl="0"/>
            <a:r>
              <a:rPr lang="fi-FI" noProof="0"/>
              <a:t>Muokkaa ots. perustyyl. napsautt.</a:t>
            </a:r>
            <a:endParaRPr lang="fi-FI" noProof="0" dirty="0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0661C8BF-A13F-41C7-AD96-FF1FF2487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44305"/>
            <a:ext cx="0" cy="1610436"/>
          </a:xfrm>
          <a:prstGeom prst="line">
            <a:avLst/>
          </a:prstGeom>
          <a:ln w="19050">
            <a:solidFill>
              <a:schemeClr val="accent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isällön paikkamerkki 8">
            <a:extLst>
              <a:ext uri="{FF2B5EF4-FFF2-40B4-BE49-F238E27FC236}">
                <a16:creationId xmlns:a16="http://schemas.microsoft.com/office/drawing/2014/main" id="{C48B2C18-58F4-4964-8F53-1A6C5CA4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60AF7978-E274-4580-9576-25C42D06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512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6" name="Kuvan paikkamerkki 13">
            <a:extLst>
              <a:ext uri="{FF2B5EF4-FFF2-40B4-BE49-F238E27FC236}">
                <a16:creationId xmlns:a16="http://schemas.microsoft.com/office/drawing/2014/main" id="{C26149A3-CFBC-4F7F-B065-171177885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6041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7" name="Kuvan paikkamerkki 13">
            <a:extLst>
              <a:ext uri="{FF2B5EF4-FFF2-40B4-BE49-F238E27FC236}">
                <a16:creationId xmlns:a16="http://schemas.microsoft.com/office/drawing/2014/main" id="{47CA6D41-6659-4919-BF3F-FCA2AB53F4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457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5" name="Kuvan paikkamerkki 13">
            <a:extLst>
              <a:ext uri="{FF2B5EF4-FFF2-40B4-BE49-F238E27FC236}">
                <a16:creationId xmlns:a16="http://schemas.microsoft.com/office/drawing/2014/main" id="{20E6777B-4AD1-427E-904E-21086E7318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310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0" name="Päivämäärän paikkamerkki 3">
            <a:extLst>
              <a:ext uri="{FF2B5EF4-FFF2-40B4-BE49-F238E27FC236}">
                <a16:creationId xmlns:a16="http://schemas.microsoft.com/office/drawing/2014/main" id="{7E0D4C96-36DA-4C90-B4F7-FD78F9F0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 dirty="0"/>
              <a:t>20XX</a:t>
            </a:r>
          </a:p>
        </p:txBody>
      </p:sp>
      <p:sp>
        <p:nvSpPr>
          <p:cNvPr id="21" name="Alatunnisteen paikkamerkki 4">
            <a:extLst>
              <a:ext uri="{FF2B5EF4-FFF2-40B4-BE49-F238E27FC236}">
                <a16:creationId xmlns:a16="http://schemas.microsoft.com/office/drawing/2014/main" id="{DCC27624-76B0-4BB8-B6D9-C01BCCE65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 dirty="0"/>
              <a:t>Esimerkkiteksti</a:t>
            </a:r>
          </a:p>
        </p:txBody>
      </p:sp>
      <p:sp>
        <p:nvSpPr>
          <p:cNvPr id="22" name="Dian numeron paikkamerkki 5">
            <a:extLst>
              <a:ext uri="{FF2B5EF4-FFF2-40B4-BE49-F238E27FC236}">
                <a16:creationId xmlns:a16="http://schemas.microsoft.com/office/drawing/2014/main" id="{E5D71582-7D60-491E-945E-00A9A6A2E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71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hda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Suorakulmio 4">
            <a:extLst>
              <a:ext uri="{FF2B5EF4-FFF2-40B4-BE49-F238E27FC236}">
                <a16:creationId xmlns:a16="http://schemas.microsoft.com/office/drawing/2014/main" id="{A283E6C1-A698-44ED-B112-2185C527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i-FI" noProof="0" dirty="0"/>
          </a:p>
        </p:txBody>
      </p:sp>
      <p:sp>
        <p:nvSpPr>
          <p:cNvPr id="6" name="Otsikko 7">
            <a:extLst>
              <a:ext uri="{FF2B5EF4-FFF2-40B4-BE49-F238E27FC236}">
                <a16:creationId xmlns:a16="http://schemas.microsoft.com/office/drawing/2014/main" id="{B8DA9715-F69D-45C0-8C20-D2327172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4" y="1034470"/>
            <a:ext cx="10515600" cy="899783"/>
          </a:xfrm>
        </p:spPr>
        <p:txBody>
          <a:bodyPr wrap="none" rtlCol="0" anchor="ctr">
            <a:noAutofit/>
          </a:bodyPr>
          <a:lstStyle>
            <a:lvl1pPr algn="l">
              <a:spcBef>
                <a:spcPts val="0"/>
              </a:spcBef>
              <a:defRPr baseline="0"/>
            </a:lvl1pPr>
          </a:lstStyle>
          <a:p>
            <a:pPr algn="ctr" rtl="0"/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EA11834F-2E86-44CF-9B7B-879C54D3E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64" y="1900962"/>
            <a:ext cx="10112375" cy="1954213"/>
          </a:xfrm>
        </p:spPr>
        <p:txBody>
          <a:bodyPr rtlCol="0" anchor="t"/>
          <a:lstStyle>
            <a:lvl1pPr marL="0" indent="0" algn="just">
              <a:buNone/>
              <a:defRPr baseline="0"/>
            </a:lvl1pPr>
            <a:lvl2pPr marL="274320" indent="0" algn="ctr">
              <a:buFont typeface="Arial" panose="020B0604020202020204" pitchFamily="34" charset="0"/>
              <a:buNone/>
              <a:defRPr/>
            </a:lvl2pPr>
            <a:lvl3pPr marL="228600" indent="0" algn="ctr">
              <a:buNone/>
              <a:defRPr/>
            </a:lvl3pPr>
            <a:lvl4pPr marL="640080" indent="0" algn="ctr">
              <a:buFont typeface="Arial" panose="020B0604020202020204" pitchFamily="34" charset="0"/>
              <a:buNone/>
              <a:defRPr/>
            </a:lvl4pPr>
            <a:lvl5pPr marL="685800" indent="0" algn="ctr">
              <a:buNone/>
              <a:defRPr/>
            </a:lvl5pPr>
          </a:lstStyle>
          <a:p>
            <a:pPr lvl="0" rtl="0"/>
            <a:r>
              <a:rPr lang="fi-FI" noProof="0" dirty="0"/>
              <a:t>Lisää tekstiä napsauttamalla</a:t>
            </a:r>
          </a:p>
        </p:txBody>
      </p:sp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06B13C98-6A68-488A-A861-3651BEFFD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60520"/>
            <a:ext cx="4067175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2938ABF9-B914-4702-BD3C-440D785C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 dirty="0"/>
              <a:t>20XX</a:t>
            </a:r>
          </a:p>
        </p:txBody>
      </p:sp>
      <p:sp>
        <p:nvSpPr>
          <p:cNvPr id="14" name="Kuvan paikkamerkki 12">
            <a:extLst>
              <a:ext uri="{FF2B5EF4-FFF2-40B4-BE49-F238E27FC236}">
                <a16:creationId xmlns:a16="http://schemas.microsoft.com/office/drawing/2014/main" id="{A8DDEC8E-7A5B-45B1-87C2-928F65F6DC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36" y="4160520"/>
            <a:ext cx="4133088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9" name="Alatunnisteen paikkamerkki 4">
            <a:extLst>
              <a:ext uri="{FF2B5EF4-FFF2-40B4-BE49-F238E27FC236}">
                <a16:creationId xmlns:a16="http://schemas.microsoft.com/office/drawing/2014/main" id="{3D694128-BF72-4548-B72F-CAFBFD234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 dirty="0"/>
              <a:t>Esimerkkiteksti</a:t>
            </a:r>
          </a:p>
        </p:txBody>
      </p:sp>
      <p:sp>
        <p:nvSpPr>
          <p:cNvPr id="15" name="Kuvan paikkamerkki 12">
            <a:extLst>
              <a:ext uri="{FF2B5EF4-FFF2-40B4-BE49-F238E27FC236}">
                <a16:creationId xmlns:a16="http://schemas.microsoft.com/office/drawing/2014/main" id="{5E558F1D-66DC-426F-B815-D10EB6BC4E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4" y="4160520"/>
            <a:ext cx="4005072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3EC1452B-8D51-4F49-9A26-8D49BCE7A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72814" y="1555564"/>
            <a:ext cx="4290204" cy="0"/>
          </a:xfrm>
          <a:prstGeom prst="line">
            <a:avLst/>
          </a:prstGeom>
          <a:ln w="1905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ian numeron paikkamerkki 5">
            <a:extLst>
              <a:ext uri="{FF2B5EF4-FFF2-40B4-BE49-F238E27FC236}">
                <a16:creationId xmlns:a16="http://schemas.microsoft.com/office/drawing/2014/main" id="{68719BE9-7631-4214-B581-04437DDA5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7397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vai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uorakulmio 14">
            <a:extLst>
              <a:ext uri="{FF2B5EF4-FFF2-40B4-BE49-F238E27FC236}">
                <a16:creationId xmlns:a16="http://schemas.microsoft.com/office/drawing/2014/main" id="{A6AF1EB8-173E-4BDF-9FB9-340DC5FC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B44A6C40-5A2B-4859-A8AE-52464ACB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5059252"/>
            <a:ext cx="6874327" cy="1209275"/>
          </a:xfrm>
        </p:spPr>
        <p:txBody>
          <a:bodyPr rtlCol="0" anchor="ctr">
            <a:normAutofit/>
          </a:bodyPr>
          <a:lstStyle>
            <a:lvl1pPr algn="l">
              <a:defRPr/>
            </a:lvl1pPr>
          </a:lstStyle>
          <a:p>
            <a:pPr algn="r" rtl="0"/>
            <a:r>
              <a:rPr lang="fi-FI" sz="4000" noProof="0"/>
              <a:t>Muokkaa ots. perustyyl. napsautt.</a:t>
            </a:r>
            <a:endParaRPr lang="fi-FI" sz="4000" noProof="0" dirty="0"/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4839C935-8C88-4E41-9CDE-772FDA3D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5056632"/>
            <a:ext cx="3392445" cy="1207008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algn="l" rtl="0"/>
            <a:r>
              <a:rPr lang="fi-FI" sz="1600" noProof="0"/>
              <a:t>Muokkaa alaotsikon perustyyliä napsautt.</a:t>
            </a:r>
            <a:endParaRPr lang="fi-FI" sz="1600" noProof="0" dirty="0"/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0C6FCBF-78C9-4160-8C8D-C0846C6D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810499" y="5187442"/>
            <a:ext cx="0" cy="875607"/>
          </a:xfrm>
          <a:prstGeom prst="line">
            <a:avLst/>
          </a:prstGeom>
          <a:ln w="15875">
            <a:solidFill>
              <a:schemeClr val="accent1">
                <a:lumMod val="75000"/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Kuvan paikkamerkki 20">
            <a:extLst>
              <a:ext uri="{FF2B5EF4-FFF2-40B4-BE49-F238E27FC236}">
                <a16:creationId xmlns:a16="http://schemas.microsoft.com/office/drawing/2014/main" id="{6950CA0E-635B-46DC-8900-0DD2B472A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62856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4573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avi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756"/>
            <a:ext cx="10515600" cy="4190323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F31BABDF-AA85-4A10-A98B-507CF2428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58717800-ADD4-4E93-B0D0-271E7848D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Esimerkkiteksti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70AC3ECC-84E8-497F-BC52-5189149B0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9539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ulu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3"/>
            <a:ext cx="10515600" cy="3545204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C1976FF6-0FAE-4806-A07E-BE4D74116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842FFD90-937D-4551-9F0C-7A5B0C78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Esimerkkiteksti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BED25ED3-40D6-4D4C-BEF6-506E3E31B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7861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3A8FC83D-BE6C-46F7-A2C9-654DF8EBE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33" y="1679441"/>
            <a:ext cx="10890565" cy="589966"/>
          </a:xfrm>
        </p:spPr>
        <p:txBody>
          <a:bodyPr rtlCol="0">
            <a:normAutofit fontScale="90000"/>
          </a:bodyPr>
          <a:lstStyle>
            <a:lvl1pPr algn="ctr">
              <a:defRPr/>
            </a:lvl1pPr>
          </a:lstStyle>
          <a:p>
            <a:pPr rtl="0"/>
            <a:r>
              <a:rPr lang="fi-FI" noProof="0"/>
              <a:t>Muokkaa ots. perustyyl. napsautt.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8CC3F9D0-953E-45A7-BFD7-C86C68B23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726" y="2273661"/>
            <a:ext cx="7910623" cy="44763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fi-FI" sz="1600" noProof="0"/>
              <a:t>Muokkaa alaotsikon perustyyliä napsautt.</a:t>
            </a:r>
          </a:p>
        </p:txBody>
      </p:sp>
      <p:sp>
        <p:nvSpPr>
          <p:cNvPr id="7" name="Puolivapaa piirto: Muoto 6">
            <a:extLst>
              <a:ext uri="{FF2B5EF4-FFF2-40B4-BE49-F238E27FC236}">
                <a16:creationId xmlns:a16="http://schemas.microsoft.com/office/drawing/2014/main" id="{D736BCE2-FC35-4992-A912-AF5A5C4EC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507004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fi-FI" noProof="0"/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84AA409B-17E7-4D49-8F3B-D390302E2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3" name="Kuvan paikkamerkki 10">
            <a:extLst>
              <a:ext uri="{FF2B5EF4-FFF2-40B4-BE49-F238E27FC236}">
                <a16:creationId xmlns:a16="http://schemas.microsoft.com/office/drawing/2014/main" id="{C4FB1A9C-83D8-426D-B62B-A5F7457A9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20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94DD44DD-0676-4A2C-9EC4-8E209307E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69BC53C-DA37-4270-B44D-B7A92152A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Esimerkkiteksti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9AFE14D8-0C2B-4AA6-AE7E-75C2C63C2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467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255"/>
            <a:ext cx="10515600" cy="4190323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F9828424-127F-4F45-AF20-1DAA15255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F5D83CCE-F7E1-4106-84E1-6C261DDBB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Esimerkkiteksti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8126735-73E8-4B98-81A3-AAE94B69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43229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kaj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CC1A14-BCE3-4322-A314-ABFB09FBB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16213"/>
            <a:ext cx="10515600" cy="2212258"/>
          </a:xfrm>
        </p:spPr>
        <p:txBody>
          <a:bodyPr rtlCol="0" anchor="t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3DAC2D8E-199B-430A-BB5F-3EB5B76D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DCAAF529-3AC9-470F-8794-0C4967080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Esimerkkiteksti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B3327F51-D49D-4DCE-9CDC-3B94731A4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39129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AFB555E-8FF5-457E-B328-53ABDB59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DA64ED7-3275-4F98-88B1-4F0832514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1459"/>
            <a:ext cx="10515600" cy="434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F0BCFA-771C-4297-8ACE-974191C70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7E317DE-CC16-4596-92A2-460BC081E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fi-FI" noProof="0"/>
              <a:t>Esimerkkiteksti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86E724-AEC3-4D96-A62C-C286B703F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624592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1" r:id="rId4"/>
    <p:sldLayoutId id="2147483650" r:id="rId5"/>
    <p:sldLayoutId id="2147483671" r:id="rId6"/>
    <p:sldLayoutId id="2147483670" r:id="rId7"/>
    <p:sldLayoutId id="2147483672" r:id="rId8"/>
    <p:sldLayoutId id="2147483654" r:id="rId9"/>
    <p:sldLayoutId id="2147483653" r:id="rId10"/>
    <p:sldLayoutId id="2147483667" r:id="rId11"/>
    <p:sldLayoutId id="2147483668" r:id="rId12"/>
    <p:sldLayoutId id="2147483669" r:id="rId13"/>
    <p:sldLayoutId id="2147483649" r:id="rId14"/>
    <p:sldLayoutId id="2147483651" r:id="rId15"/>
    <p:sldLayoutId id="2147483652" r:id="rId16"/>
    <p:sldLayoutId id="2147483655" r:id="rId17"/>
    <p:sldLayoutId id="2147483656" r:id="rId18"/>
    <p:sldLayoutId id="2147483657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>
              <a:alpha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b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2pPr>
      <a:lvl3pPr marL="571500" indent="-3429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i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552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pos="7152">
          <p15:clr>
            <a:srgbClr val="F26B43"/>
          </p15:clr>
        </p15:guide>
        <p15:guide id="7" pos="2880">
          <p15:clr>
            <a:srgbClr val="F26B43"/>
          </p15:clr>
        </p15:guide>
        <p15:guide id="8" pos="4248">
          <p15:clr>
            <a:srgbClr val="F26B43"/>
          </p15:clr>
        </p15:guide>
        <p15:guide id="9" orient="horz" pos="600">
          <p15:clr>
            <a:srgbClr val="F26B43"/>
          </p15:clr>
        </p15:guide>
        <p15:guide id="10" orient="horz" pos="3792">
          <p15:clr>
            <a:srgbClr val="F26B43"/>
          </p15:clr>
        </p15:guide>
        <p15:guide id="11" pos="7272">
          <p15:clr>
            <a:srgbClr val="F26B43"/>
          </p15:clr>
        </p15:guide>
        <p15:guide id="12" pos="408">
          <p15:clr>
            <a:srgbClr val="F26B43"/>
          </p15:clr>
        </p15:guide>
        <p15:guide id="13" pos="4920">
          <p15:clr>
            <a:srgbClr val="F26B43"/>
          </p15:clr>
        </p15:guide>
        <p15:guide id="14" pos="2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ihe/a/20-1000584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s://freesound.org/people/YleArkisto/#packs" TargetMode="External"/><Relationship Id="rId4" Type="http://schemas.openxmlformats.org/officeDocument/2006/relationships/hyperlink" Target="https://yle.fi/aihe/a/20-1000707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65A3385-7A97-4B91-90E4-313A5F648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53" y="428903"/>
            <a:ext cx="3376020" cy="305139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fi-FI" sz="6000" b="1"/>
              <a:t>Videon lukeminen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6D600243-42CA-42D2-A56A-C6924D272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853" y="4937761"/>
            <a:ext cx="3376020" cy="149133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rtl="0"/>
            <a:r>
              <a:rPr lang="fi-FI"/>
              <a:t>Särmä tietokirja kpl 7,</a:t>
            </a:r>
          </a:p>
          <a:p>
            <a:pPr rtl="0"/>
            <a:r>
              <a:rPr lang="fi-FI"/>
              <a:t>tehtäväkirja kpl 9</a:t>
            </a:r>
          </a:p>
        </p:txBody>
      </p:sp>
      <p:pic>
        <p:nvPicPr>
          <p:cNvPr id="8" name="Kuvan paikkamerkki 7" descr="Kuva, jossa on puita, ulkoaluetta, metsää, luontoa, sumua">
            <a:extLst>
              <a:ext uri="{FF2B5EF4-FFF2-40B4-BE49-F238E27FC236}">
                <a16:creationId xmlns:a16="http://schemas.microsoft.com/office/drawing/2014/main" id="{E012FD38-BCDB-4D51-8DED-F3962AB9A4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024" y="0"/>
            <a:ext cx="7808976" cy="6858000"/>
          </a:xfrm>
        </p:spPr>
      </p:pic>
    </p:spTree>
    <p:extLst>
      <p:ext uri="{BB962C8B-B14F-4D97-AF65-F5344CB8AC3E}">
        <p14:creationId xmlns:p14="http://schemas.microsoft.com/office/powerpoint/2010/main" val="105761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C939E1-00A2-4A36-B095-E065A6DE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02" y="676275"/>
            <a:ext cx="3483421" cy="2866599"/>
          </a:xfrm>
        </p:spPr>
        <p:txBody>
          <a:bodyPr rtlCol="0"/>
          <a:lstStyle/>
          <a:p>
            <a:pPr rtl="0"/>
            <a:r>
              <a:rPr kumimoji="0" lang="fi-FI" sz="6000" b="1" i="0" u="none" strike="noStrike" kern="1200" cap="none" spc="0" normalizeH="0" baseline="0" noProof="0">
                <a:ln>
                  <a:noFill/>
                </a:ln>
                <a:solidFill>
                  <a:srgbClr val="E2D4CA"/>
                </a:solidFill>
                <a:effectLst/>
                <a:uLnTx/>
                <a:uFillTx/>
                <a:latin typeface="Dante"/>
                <a:ea typeface="+mj-ea"/>
                <a:cs typeface="+mj-cs"/>
              </a:rPr>
              <a:t>Sisältö</a:t>
            </a:r>
            <a:endParaRPr lang="fi-FI" b="1">
              <a:solidFill>
                <a:schemeClr val="tx1">
                  <a:alpha val="75000"/>
                </a:schemeClr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B54E3C-306E-4FC5-A69F-6423F774D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367" y="784157"/>
            <a:ext cx="6401231" cy="2362336"/>
          </a:xfrm>
        </p:spPr>
        <p:txBody>
          <a:bodyPr rtlCol="0">
            <a:norm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sz="3200" b="1" spc="0">
                <a:solidFill>
                  <a:srgbClr val="E2D4CA"/>
                </a:solidFill>
                <a:latin typeface="Dante"/>
                <a:ea typeface="+mj-ea"/>
                <a:cs typeface="+mj-cs"/>
              </a:rPr>
              <a:t>Videon ”anatomia” eli rakenne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sz="3200" b="1" spc="0">
                <a:solidFill>
                  <a:srgbClr val="E2D4CA"/>
                </a:solidFill>
                <a:latin typeface="Dante"/>
                <a:ea typeface="+mj-ea"/>
                <a:cs typeface="+mj-cs"/>
              </a:rPr>
              <a:t>Videon visuaaliset keinot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sz="3200" b="1" spc="0">
                <a:solidFill>
                  <a:srgbClr val="E2D4CA"/>
                </a:solidFill>
                <a:latin typeface="Dante"/>
                <a:ea typeface="+mj-ea"/>
                <a:cs typeface="+mj-cs"/>
              </a:rPr>
              <a:t>Videon äänimaailma</a:t>
            </a:r>
          </a:p>
        </p:txBody>
      </p:sp>
      <p:sp>
        <p:nvSpPr>
          <p:cNvPr id="76" name="Dian numeron paikkamerkki 75">
            <a:extLst>
              <a:ext uri="{FF2B5EF4-FFF2-40B4-BE49-F238E27FC236}">
                <a16:creationId xmlns:a16="http://schemas.microsoft.com/office/drawing/2014/main" id="{4FCE912F-09D6-4C14-A807-126C32B03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 rtlCol="0"/>
          <a:lstStyle/>
          <a:p>
            <a:pPr rtl="0"/>
            <a:fld id="{AE208ADF-3ADD-483D-A721-14E3EEE2C135}" type="slidenum">
              <a:rPr lang="fi-FI" smtClean="0"/>
              <a:pPr/>
              <a:t>2</a:t>
            </a:fld>
            <a:endParaRPr lang="fi-FI"/>
          </a:p>
        </p:txBody>
      </p:sp>
      <p:pic>
        <p:nvPicPr>
          <p:cNvPr id="1026" name="Picture 2" descr="Forest landscpape background panorama banner long - Tress in the forest  illuminated by the morning sun Stock Photo | Adobe Stock">
            <a:extLst>
              <a:ext uri="{FF2B5EF4-FFF2-40B4-BE49-F238E27FC236}">
                <a16:creationId xmlns:a16="http://schemas.microsoft.com/office/drawing/2014/main" id="{662889BD-A836-EAEE-105E-5F4AA254E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1220284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231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0CE88BB9-5E8A-474F-B7C0-BC6738C2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798" y="695834"/>
            <a:ext cx="7923105" cy="899783"/>
          </a:xfrm>
        </p:spPr>
        <p:txBody>
          <a:bodyPr rtlCol="0"/>
          <a:lstStyle/>
          <a:p>
            <a:pPr>
              <a:spcBef>
                <a:spcPct val="0"/>
              </a:spcBef>
              <a:buSzPct val="80000"/>
            </a:pPr>
            <a:r>
              <a:rPr lang="fi-FI" sz="4800" b="1">
                <a:solidFill>
                  <a:srgbClr val="E2D4CA"/>
                </a:solidFill>
                <a:latin typeface="Dante"/>
              </a:rPr>
              <a:t>Videon ”anatomia” eli rakenne</a:t>
            </a:r>
          </a:p>
        </p:txBody>
      </p:sp>
      <p:sp>
        <p:nvSpPr>
          <p:cNvPr id="81" name="Tekstin paikkamerkki 80">
            <a:extLst>
              <a:ext uri="{FF2B5EF4-FFF2-40B4-BE49-F238E27FC236}">
                <a16:creationId xmlns:a16="http://schemas.microsoft.com/office/drawing/2014/main" id="{26331C6E-6EC6-4BCA-90FC-D61437684A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164" y="1900962"/>
            <a:ext cx="10112375" cy="1954213"/>
          </a:xfrm>
        </p:spPr>
        <p:txBody>
          <a:bodyPr rtlCol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fi-FI" sz="3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Dante"/>
                <a:ea typeface="+mj-ea"/>
                <a:cs typeface="+mj-cs"/>
              </a:rPr>
              <a:t>Otos</a:t>
            </a:r>
            <a:r>
              <a:rPr lang="fi-FI" sz="3200" b="1" spc="0">
                <a:solidFill>
                  <a:srgbClr val="E2D4CA"/>
                </a:solidFill>
                <a:latin typeface="Dante"/>
                <a:ea typeface="+mj-ea"/>
                <a:cs typeface="+mj-cs"/>
              </a:rPr>
              <a:t>:			</a:t>
            </a:r>
            <a:r>
              <a:rPr lang="fi-FI" sz="3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Dante"/>
                <a:ea typeface="+mj-ea"/>
                <a:cs typeface="+mj-cs"/>
              </a:rPr>
              <a:t>yhtäjaksoinen kameralla kuvattu jakso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fi-FI" sz="3200" b="1" spc="0">
                <a:solidFill>
                  <a:srgbClr val="469B3B"/>
                </a:solidFill>
                <a:latin typeface="Dante"/>
                <a:ea typeface="+mj-ea"/>
                <a:cs typeface="+mj-cs"/>
              </a:rPr>
              <a:t>Leikkaus</a:t>
            </a:r>
            <a:r>
              <a:rPr lang="fi-FI" sz="3200" b="1" spc="0">
                <a:solidFill>
                  <a:srgbClr val="E2D4CA"/>
                </a:solidFill>
                <a:latin typeface="Dante"/>
                <a:ea typeface="+mj-ea"/>
                <a:cs typeface="+mj-cs"/>
              </a:rPr>
              <a:t>:		</a:t>
            </a:r>
            <a:r>
              <a:rPr lang="fi-FI" sz="3200" b="1" spc="0">
                <a:solidFill>
                  <a:srgbClr val="469B3B"/>
                </a:solidFill>
                <a:latin typeface="Dante"/>
                <a:ea typeface="+mj-ea"/>
                <a:cs typeface="+mj-cs"/>
              </a:rPr>
              <a:t>siirtyminen otoksesta toiseen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fi-FI" sz="3200" b="1" spc="0">
                <a:solidFill>
                  <a:schemeClr val="accent6">
                    <a:lumMod val="40000"/>
                    <a:lumOff val="60000"/>
                  </a:schemeClr>
                </a:solidFill>
                <a:latin typeface="Dante"/>
                <a:ea typeface="+mj-ea"/>
                <a:cs typeface="+mj-cs"/>
              </a:rPr>
              <a:t>Kohtaus</a:t>
            </a:r>
            <a:r>
              <a:rPr lang="fi-FI" sz="3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Dante"/>
                <a:ea typeface="+mj-ea"/>
                <a:cs typeface="+mj-cs"/>
              </a:rPr>
              <a:t>: </a:t>
            </a:r>
            <a:r>
              <a:rPr lang="fi-FI" sz="3200" b="1" spc="0">
                <a:solidFill>
                  <a:srgbClr val="E2D4CA"/>
                </a:solidFill>
                <a:latin typeface="Dante"/>
                <a:ea typeface="+mj-ea"/>
                <a:cs typeface="+mj-cs"/>
              </a:rPr>
              <a:t>		</a:t>
            </a:r>
            <a:r>
              <a:rPr lang="fi-FI" sz="3200" b="1" spc="0">
                <a:solidFill>
                  <a:schemeClr val="accent6">
                    <a:lumMod val="40000"/>
                    <a:lumOff val="60000"/>
                  </a:schemeClr>
                </a:solidFill>
                <a:latin typeface="Dante"/>
                <a:ea typeface="+mj-ea"/>
                <a:cs typeface="+mj-cs"/>
              </a:rPr>
              <a:t>tapahtumat yhdessä paikassa tai tilanteessa </a:t>
            </a:r>
          </a:p>
        </p:txBody>
      </p:sp>
      <p:pic>
        <p:nvPicPr>
          <p:cNvPr id="13" name="Kuvan paikkamerkki 12" descr="Kuva, jossa on puu, ulkoaluetta, metsää, luontoa, luontoa">
            <a:extLst>
              <a:ext uri="{FF2B5EF4-FFF2-40B4-BE49-F238E27FC236}">
                <a16:creationId xmlns:a16="http://schemas.microsoft.com/office/drawing/2014/main" id="{28CD82BD-20D4-4910-9A71-4B534FCE62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0520"/>
            <a:ext cx="4067175" cy="2697480"/>
          </a:xfrm>
        </p:spPr>
      </p:pic>
      <p:pic>
        <p:nvPicPr>
          <p:cNvPr id="15" name="Kuvan paikkamerkki 14" descr="Lähikuva lehdistä ja vesipisaroista ">
            <a:extLst>
              <a:ext uri="{FF2B5EF4-FFF2-40B4-BE49-F238E27FC236}">
                <a16:creationId xmlns:a16="http://schemas.microsoft.com/office/drawing/2014/main" id="{34C758CA-99BE-4230-9424-008948EC32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175" y="4160520"/>
            <a:ext cx="4133088" cy="2697480"/>
          </a:xfrm>
        </p:spPr>
      </p:pic>
      <p:pic>
        <p:nvPicPr>
          <p:cNvPr id="17" name="Kuvan paikkamerkki 16" descr="Lähikuva vihreästä puun oksasta">
            <a:extLst>
              <a:ext uri="{FF2B5EF4-FFF2-40B4-BE49-F238E27FC236}">
                <a16:creationId xmlns:a16="http://schemas.microsoft.com/office/drawing/2014/main" id="{B0A1EFCE-676C-4616-ABD3-11F042604AA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3024" y="4160520"/>
            <a:ext cx="4005072" cy="2697480"/>
          </a:xfrm>
        </p:spPr>
      </p:pic>
      <p:sp>
        <p:nvSpPr>
          <p:cNvPr id="184" name="Dian numeron paikkamerkki 183">
            <a:extLst>
              <a:ext uri="{FF2B5EF4-FFF2-40B4-BE49-F238E27FC236}">
                <a16:creationId xmlns:a16="http://schemas.microsoft.com/office/drawing/2014/main" id="{F09696C5-2D5D-4774-8ED7-53F2BB60D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 rtlCol="0"/>
          <a:lstStyle/>
          <a:p>
            <a:pPr rtl="0"/>
            <a:fld id="{AE208ADF-3ADD-483D-A721-14E3EEE2C135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143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2BDAC4-BCFB-42F6-BA9A-039BB65B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88" y="658368"/>
            <a:ext cx="5448299" cy="1151406"/>
          </a:xfrm>
        </p:spPr>
        <p:txBody>
          <a:bodyPr rtlCol="0">
            <a:normAutofit fontScale="90000"/>
          </a:bodyPr>
          <a:lstStyle/>
          <a:p>
            <a:r>
              <a:rPr lang="fi-FI" sz="4400" b="1">
                <a:solidFill>
                  <a:srgbClr val="E2D4CA"/>
                </a:solidFill>
              </a:rPr>
              <a:t>Videon visuaaliset keinot</a:t>
            </a:r>
            <a:endParaRPr lang="fi-FI" sz="44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3941B7-49D8-4ECD-BBC8-6588DECB3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706880"/>
            <a:ext cx="5546725" cy="4649470"/>
          </a:xfrm>
        </p:spPr>
        <p:txBody>
          <a:bodyPr rtlCol="0">
            <a:normAutofit fontScale="92500" lnSpcReduction="2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fi-FI" sz="3000" b="1" spc="0">
                <a:solidFill>
                  <a:srgbClr val="E2D4CA"/>
                </a:solidFill>
                <a:latin typeface="Dante"/>
              </a:rPr>
              <a:t>kameran liikkeet</a:t>
            </a:r>
          </a:p>
          <a:p>
            <a:pPr marL="731520" lvl="1" indent="-4572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fi-FI" sz="2200" b="0" spc="0">
                <a:solidFill>
                  <a:srgbClr val="E2D4CA"/>
                </a:solidFill>
                <a:latin typeface="Dante"/>
              </a:rPr>
              <a:t>nopeat liikkeet </a:t>
            </a:r>
            <a:r>
              <a:rPr lang="fi-FI" sz="2200" b="0" spc="0">
                <a:solidFill>
                  <a:srgbClr val="E2D4CA"/>
                </a:solidFill>
                <a:latin typeface="Dante"/>
                <a:sym typeface="Wingdings" panose="05000000000000000000" pitchFamily="2" charset="2"/>
              </a:rPr>
              <a:t> vauhdin tuntu, dramatiikka, toiminta, yllättävyys</a:t>
            </a:r>
          </a:p>
          <a:p>
            <a:pPr marL="731520" lvl="1" indent="-4572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fi-FI" sz="2200" b="0" spc="0">
                <a:solidFill>
                  <a:srgbClr val="E2D4CA"/>
                </a:solidFill>
                <a:latin typeface="Dante"/>
              </a:rPr>
              <a:t>hitaat liikkeet </a:t>
            </a:r>
            <a:r>
              <a:rPr lang="fi-FI" sz="2200" b="0" spc="0">
                <a:solidFill>
                  <a:srgbClr val="E2D4CA"/>
                </a:solidFill>
                <a:latin typeface="Dante"/>
                <a:sym typeface="Wingdings" panose="05000000000000000000" pitchFamily="2" charset="2"/>
              </a:rPr>
              <a:t> rauhallisuus, tunnelman luominen, aistiminen</a:t>
            </a:r>
          </a:p>
          <a:p>
            <a:pPr marL="731520" lvl="1" indent="-4572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fi-FI" sz="2200" b="0" spc="0">
                <a:solidFill>
                  <a:srgbClr val="E2D4CA"/>
                </a:solidFill>
                <a:latin typeface="Dante"/>
              </a:rPr>
              <a:t>heiluva kamera </a:t>
            </a:r>
            <a:r>
              <a:rPr lang="fi-FI" sz="2200" b="0" spc="0">
                <a:solidFill>
                  <a:srgbClr val="E2D4CA"/>
                </a:solidFill>
                <a:latin typeface="Dante"/>
                <a:sym typeface="Wingdings" panose="05000000000000000000" pitchFamily="2" charset="2"/>
              </a:rPr>
              <a:t> voi kuvata esim. hahmon mielentilaa tai fyysistä tärinää tai hengästyneisyyttä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fi-FI" sz="2600" b="1" spc="0">
                <a:solidFill>
                  <a:srgbClr val="E2D4CA"/>
                </a:solidFill>
                <a:latin typeface="Dante"/>
              </a:rPr>
              <a:t>kamera voi olla myös paikallaan ja zoomata lähemmäs tai kauemmas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fi-FI" sz="2600" b="1" spc="0">
                <a:solidFill>
                  <a:srgbClr val="E2D4CA"/>
                </a:solidFill>
                <a:latin typeface="Dante"/>
              </a:rPr>
              <a:t>hidastukset ja nopeutukset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v"/>
              <a:tabLst/>
              <a:defRPr/>
            </a:pPr>
            <a:endParaRPr kumimoji="0" lang="fi-FI" b="1" i="0" u="none" strike="noStrike" kern="1200" cap="none" spc="0" normalizeH="0" baseline="0" noProof="0">
              <a:ln>
                <a:noFill/>
              </a:ln>
              <a:solidFill>
                <a:srgbClr val="E2D4CA"/>
              </a:solidFill>
              <a:effectLst/>
              <a:uLnTx/>
              <a:uFillTx/>
              <a:latin typeface="Dante"/>
              <a:ea typeface="+mn-ea"/>
              <a:cs typeface="+mn-cs"/>
            </a:endParaRPr>
          </a:p>
        </p:txBody>
      </p:sp>
      <p:pic>
        <p:nvPicPr>
          <p:cNvPr id="9" name="Kuvan paikkamerkki 8" descr="Lähikuva vihreästä puun oksasta, jossa pieni männyn käpy">
            <a:extLst>
              <a:ext uri="{FF2B5EF4-FFF2-40B4-BE49-F238E27FC236}">
                <a16:creationId xmlns:a16="http://schemas.microsoft.com/office/drawing/2014/main" id="{43702E36-1B89-4AF5-B77B-B83BE9FCC9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272" y="3584448"/>
            <a:ext cx="4809744" cy="2606040"/>
          </a:xfrm>
        </p:spPr>
      </p:pic>
      <p:sp>
        <p:nvSpPr>
          <p:cNvPr id="44" name="Dian numeron paikkamerkki 43">
            <a:extLst>
              <a:ext uri="{FF2B5EF4-FFF2-40B4-BE49-F238E27FC236}">
                <a16:creationId xmlns:a16="http://schemas.microsoft.com/office/drawing/2014/main" id="{5BF29222-3F80-4F2B-90CE-3D40FFF16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 rtlCol="0"/>
          <a:lstStyle/>
          <a:p>
            <a:pPr rtl="0"/>
            <a:fld id="{AE208ADF-3ADD-483D-A721-14E3EEE2C135}" type="slidenum">
              <a:rPr lang="fi-FI" smtClean="0"/>
              <a:pPr rtl="0"/>
              <a:t>4</a:t>
            </a:fld>
            <a:endParaRPr lang="fi-FI"/>
          </a:p>
        </p:txBody>
      </p:sp>
      <p:pic>
        <p:nvPicPr>
          <p:cNvPr id="2050" name="Picture 2" descr="The best cinema cameras in 2025 | Digital Camera World">
            <a:extLst>
              <a:ext uri="{FF2B5EF4-FFF2-40B4-BE49-F238E27FC236}">
                <a16:creationId xmlns:a16="http://schemas.microsoft.com/office/drawing/2014/main" id="{6FAA4DCE-FF97-AC37-5211-9A7ECC63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272" y="583893"/>
            <a:ext cx="4808729" cy="270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5B81330-A59C-4CCA-93EA-79083C568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717" y="1547916"/>
            <a:ext cx="10890565" cy="589966"/>
          </a:xfrm>
        </p:spPr>
        <p:txBody>
          <a:bodyPr rtlCol="0">
            <a:noAutofit/>
          </a:bodyPr>
          <a:lstStyle/>
          <a:p>
            <a:r>
              <a:rPr lang="fi-FI" sz="4800" b="1">
                <a:solidFill>
                  <a:srgbClr val="E2D4CA"/>
                </a:solidFill>
              </a:rPr>
              <a:t>Videon äänimaailma</a:t>
            </a:r>
            <a:endParaRPr lang="fi-FI" sz="4800"/>
          </a:p>
        </p:txBody>
      </p:sp>
      <p:sp>
        <p:nvSpPr>
          <p:cNvPr id="6" name="Alaotsikko 5">
            <a:extLst>
              <a:ext uri="{FF2B5EF4-FFF2-40B4-BE49-F238E27FC236}">
                <a16:creationId xmlns:a16="http://schemas.microsoft.com/office/drawing/2014/main" id="{1F317163-C483-40FC-8872-773FA60DB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905" y="2137883"/>
            <a:ext cx="4536095" cy="4348262"/>
          </a:xfrm>
        </p:spPr>
        <p:txBody>
          <a:bodyPr rtlCol="0">
            <a:normAutofit fontScale="62500" lnSpcReduction="20000"/>
          </a:bodyPr>
          <a:lstStyle/>
          <a:p>
            <a:pPr algn="l"/>
            <a:r>
              <a:rPr lang="fi-FI" sz="3100" b="1">
                <a:solidFill>
                  <a:srgbClr val="E2D4CA"/>
                </a:solidFill>
              </a:rPr>
              <a:t>Puhe</a:t>
            </a:r>
            <a:endParaRPr lang="fi-FI" b="1">
              <a:solidFill>
                <a:srgbClr val="E2D4CA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E2D4CA"/>
                </a:solidFill>
              </a:rPr>
              <a:t>hahmojen puhe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E2D4CA"/>
                </a:solidFill>
              </a:rPr>
              <a:t>kertojaääni</a:t>
            </a:r>
          </a:p>
          <a:p>
            <a:pPr algn="l"/>
            <a:r>
              <a:rPr lang="fi-FI" sz="3100" b="1">
                <a:solidFill>
                  <a:srgbClr val="E2D4CA"/>
                </a:solidFill>
              </a:rPr>
              <a:t>Musiikki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E2D4CA"/>
                </a:solidFill>
              </a:rPr>
              <a:t>korostetaan tunteita ja tunnelmaa</a:t>
            </a:r>
          </a:p>
          <a:p>
            <a:pPr algn="l"/>
            <a:r>
              <a:rPr lang="fi-FI" sz="3100" b="1">
                <a:solidFill>
                  <a:srgbClr val="E2D4CA"/>
                </a:solidFill>
              </a:rPr>
              <a:t>Äänitehosteet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E2D4CA"/>
                </a:solidFill>
              </a:rPr>
              <a:t>esim. kenkien kopina, oven narina, tuulen suhina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E2D4CA"/>
                </a:solidFill>
                <a:hlinkClick r:id="rId3"/>
              </a:rPr>
              <a:t>https://yle.fi/aihe/a/20-10005843</a:t>
            </a:r>
            <a:r>
              <a:rPr lang="fi-FI">
                <a:solidFill>
                  <a:srgbClr val="E2D4CA"/>
                </a:solidFill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E2D4CA"/>
                </a:solidFill>
                <a:hlinkClick r:id="rId4"/>
              </a:rPr>
              <a:t>https://yle.fi/aihe/a/20-10007077</a:t>
            </a:r>
            <a:endParaRPr lang="fi-FI">
              <a:solidFill>
                <a:srgbClr val="E2D4CA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>
                <a:solidFill>
                  <a:srgbClr val="E2D4CA"/>
                </a:solidFill>
                <a:hlinkClick r:id="rId5"/>
              </a:rPr>
              <a:t>https://freesound.org/people/YleArkisto/#packs</a:t>
            </a:r>
            <a:r>
              <a:rPr lang="fi-FI">
                <a:solidFill>
                  <a:srgbClr val="E2D4CA"/>
                </a:solidFill>
              </a:rPr>
              <a:t>  </a:t>
            </a:r>
            <a:r>
              <a:rPr lang="fi-FI"/>
              <a:t> </a:t>
            </a:r>
          </a:p>
        </p:txBody>
      </p:sp>
      <p:sp>
        <p:nvSpPr>
          <p:cNvPr id="22" name="Dian numeron paikkamerkki 21">
            <a:extLst>
              <a:ext uri="{FF2B5EF4-FFF2-40B4-BE49-F238E27FC236}">
                <a16:creationId xmlns:a16="http://schemas.microsoft.com/office/drawing/2014/main" id="{6BB31DF5-C74E-43EC-894C-2E5DC0D59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 rtlCol="0"/>
          <a:lstStyle/>
          <a:p>
            <a:pPr rtl="0"/>
            <a:fld id="{AE208ADF-3ADD-483D-A721-14E3EEE2C135}" type="slidenum">
              <a:rPr lang="fi-FI" smtClean="0"/>
              <a:pPr rtl="0"/>
              <a:t>5</a:t>
            </a:fld>
            <a:endParaRPr lang="fi-FI"/>
          </a:p>
        </p:txBody>
      </p:sp>
      <p:pic>
        <p:nvPicPr>
          <p:cNvPr id="3074" name="Picture 2" descr="Kuva: Kaislikossa suhisee - syksy tuuli myrsky myrskyinen tuulinen  syksyinen kaislikko ruovikko - Kuvapankki - Kuvatoimisto Vastavalo.net">
            <a:extLst>
              <a:ext uri="{FF2B5EF4-FFF2-40B4-BE49-F238E27FC236}">
                <a16:creationId xmlns:a16="http://schemas.microsoft.com/office/drawing/2014/main" id="{0F5E44F7-5A2B-3788-1DF5-57518E532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93" y="2695914"/>
            <a:ext cx="4547711" cy="323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3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F864432B-9B79-45D6-05B1-D415EEACC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AE208ADF-3ADD-483D-A721-14E3EEE2C135}" type="slidenum">
              <a:rPr lang="fi-FI" noProof="0" smtClean="0"/>
              <a:pPr rtl="0"/>
              <a:t>6</a:t>
            </a:fld>
            <a:endParaRPr lang="fi-FI" noProof="0"/>
          </a:p>
        </p:txBody>
      </p:sp>
      <p:pic>
        <p:nvPicPr>
          <p:cNvPr id="9" name="hiihdon ääniefektit">
            <a:hlinkClick r:id="" action="ppaction://media"/>
            <a:extLst>
              <a:ext uri="{FF2B5EF4-FFF2-40B4-BE49-F238E27FC236}">
                <a16:creationId xmlns:a16="http://schemas.microsoft.com/office/drawing/2014/main" id="{FFDA46C3-7FF0-C8DC-71AE-313032D3C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025" y="128633"/>
            <a:ext cx="6457950" cy="659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3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n numeron paikkamerkki 20">
            <a:extLst>
              <a:ext uri="{FF2B5EF4-FFF2-40B4-BE49-F238E27FC236}">
                <a16:creationId xmlns:a16="http://schemas.microsoft.com/office/drawing/2014/main" id="{196E0170-75E8-4FE2-A19C-99987C859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AE208ADF-3ADD-483D-A721-14E3EEE2C135}" type="slidenum">
              <a:rPr lang="fi-FI" smtClean="0"/>
              <a:pPr rtl="0"/>
              <a:t>7</a:t>
            </a:fld>
            <a:endParaRPr lang="fi-FI" dirty="0"/>
          </a:p>
        </p:txBody>
      </p:sp>
      <p:pic>
        <p:nvPicPr>
          <p:cNvPr id="8" name="Äänitehosteista video">
            <a:hlinkClick r:id="" action="ppaction://media"/>
            <a:extLst>
              <a:ext uri="{FF2B5EF4-FFF2-40B4-BE49-F238E27FC236}">
                <a16:creationId xmlns:a16="http://schemas.microsoft.com/office/drawing/2014/main" id="{714127F8-150A-CE0B-B503-4714E16B6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344433"/>
            <a:ext cx="10896600" cy="601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ineVTI">
  <a:themeElements>
    <a:clrScheme name="Pine">
      <a:dk1>
        <a:sysClr val="windowText" lastClr="000000"/>
      </a:dk1>
      <a:lt1>
        <a:sysClr val="window" lastClr="FFFFFF"/>
      </a:lt1>
      <a:dk2>
        <a:srgbClr val="081B19"/>
      </a:dk2>
      <a:lt2>
        <a:srgbClr val="E2D4CA"/>
      </a:lt2>
      <a:accent1>
        <a:srgbClr val="415347"/>
      </a:accent1>
      <a:accent2>
        <a:srgbClr val="753E33"/>
      </a:accent2>
      <a:accent3>
        <a:srgbClr val="7B614F"/>
      </a:accent3>
      <a:accent4>
        <a:srgbClr val="827B6D"/>
      </a:accent4>
      <a:accent5>
        <a:srgbClr val="495255"/>
      </a:accent5>
      <a:accent6>
        <a:srgbClr val="2D5358"/>
      </a:accent6>
      <a:hlink>
        <a:srgbClr val="A8705D"/>
      </a:hlink>
      <a:folHlink>
        <a:srgbClr val="5B688B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266_TF11653146_Win32" id="{0A4AF6AF-D615-4288-B0EE-85B527306CBA}" vid="{E018A043-B1BF-49A1-AF0F-AE33B18B40C9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90CBB4-731C-4440-BC54-D2076F57C8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506F55-A469-454B-8FCA-6F8BCF9DAA6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C0CC34A-D535-41BC-8B48-A0E1EA32D7E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Mäntymalli</Template>
  <TotalTime>1097</TotalTime>
  <Words>172</Words>
  <Application>Microsoft Office PowerPoint</Application>
  <PresentationFormat>Laajakuva</PresentationFormat>
  <Paragraphs>41</Paragraphs>
  <Slides>7</Slides>
  <Notes>6</Notes>
  <HiddenSlides>0</HiddenSlides>
  <MMClips>2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2" baseType="lpstr">
      <vt:lpstr>Arial</vt:lpstr>
      <vt:lpstr>Calibri</vt:lpstr>
      <vt:lpstr>Dante</vt:lpstr>
      <vt:lpstr>Wingdings</vt:lpstr>
      <vt:lpstr>PineVTI</vt:lpstr>
      <vt:lpstr>Videon lukeminen</vt:lpstr>
      <vt:lpstr>Sisältö</vt:lpstr>
      <vt:lpstr>Videon ”anatomia” eli rakenne</vt:lpstr>
      <vt:lpstr>Videon visuaaliset keinot</vt:lpstr>
      <vt:lpstr>Videon äänimaailma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Helmi Koivumäki</dc:creator>
  <cp:lastModifiedBy>Helmi Koivumäki</cp:lastModifiedBy>
  <cp:revision>1</cp:revision>
  <dcterms:created xsi:type="dcterms:W3CDTF">2025-10-21T11:33:16Z</dcterms:created>
  <dcterms:modified xsi:type="dcterms:W3CDTF">2025-10-22T05:50:24Z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