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0"/>
  </p:notesMasterIdLst>
  <p:sldIdLst>
    <p:sldId id="256" r:id="rId2"/>
    <p:sldId id="262" r:id="rId3"/>
    <p:sldId id="263" r:id="rId4"/>
    <p:sldId id="260" r:id="rId5"/>
    <p:sldId id="261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B49A4F-3741-4ACB-9BA9-6F76EB2ABDB2}" v="146" dt="2025-10-22T05:35:00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i Koivumäki" userId="4e76e616-fb46-4415-9615-dbc8dafbdeab" providerId="ADAL" clId="{9399E840-E30A-4117-8CB8-E5197A20ED41}"/>
    <pc:docChg chg="undo custSel addSld modSld sldOrd">
      <pc:chgData name="Helmi Koivumäki" userId="4e76e616-fb46-4415-9615-dbc8dafbdeab" providerId="ADAL" clId="{9399E840-E30A-4117-8CB8-E5197A20ED41}" dt="2025-10-22T05:37:16.717" v="526" actId="20577"/>
      <pc:docMkLst>
        <pc:docMk/>
      </pc:docMkLst>
      <pc:sldChg chg="addSp delSp modSp mod ord">
        <pc:chgData name="Helmi Koivumäki" userId="4e76e616-fb46-4415-9615-dbc8dafbdeab" providerId="ADAL" clId="{9399E840-E30A-4117-8CB8-E5197A20ED41}" dt="2025-10-22T05:36:22.677" v="515" actId="1038"/>
        <pc:sldMkLst>
          <pc:docMk/>
          <pc:sldMk cId="1382971641" sldId="260"/>
        </pc:sldMkLst>
        <pc:picChg chg="add del mod">
          <ac:chgData name="Helmi Koivumäki" userId="4e76e616-fb46-4415-9615-dbc8dafbdeab" providerId="ADAL" clId="{9399E840-E30A-4117-8CB8-E5197A20ED41}" dt="2025-10-22T05:36:22.677" v="515" actId="1038"/>
          <ac:picMkLst>
            <pc:docMk/>
            <pc:sldMk cId="1382971641" sldId="260"/>
            <ac:picMk id="11" creationId="{8F787B58-2F8C-0C36-726D-48765A3D0796}"/>
          </ac:picMkLst>
        </pc:picChg>
      </pc:sldChg>
      <pc:sldChg chg="modSp mod ord">
        <pc:chgData name="Helmi Koivumäki" userId="4e76e616-fb46-4415-9615-dbc8dafbdeab" providerId="ADAL" clId="{9399E840-E30A-4117-8CB8-E5197A20ED41}" dt="2025-10-22T05:37:16.717" v="526" actId="20577"/>
        <pc:sldMkLst>
          <pc:docMk/>
          <pc:sldMk cId="2946630823" sldId="261"/>
        </pc:sldMkLst>
        <pc:spChg chg="mod">
          <ac:chgData name="Helmi Koivumäki" userId="4e76e616-fb46-4415-9615-dbc8dafbdeab" providerId="ADAL" clId="{9399E840-E30A-4117-8CB8-E5197A20ED41}" dt="2025-10-22T05:37:16.717" v="526" actId="20577"/>
          <ac:spMkLst>
            <pc:docMk/>
            <pc:sldMk cId="2946630823" sldId="261"/>
            <ac:spMk id="2" creationId="{2F46AE3F-BFD8-8DE8-BD18-8C78025D0A90}"/>
          </ac:spMkLst>
        </pc:spChg>
      </pc:sldChg>
      <pc:sldChg chg="addSp modSp new mod">
        <pc:chgData name="Helmi Koivumäki" userId="4e76e616-fb46-4415-9615-dbc8dafbdeab" providerId="ADAL" clId="{9399E840-E30A-4117-8CB8-E5197A20ED41}" dt="2025-10-22T05:26:23.050" v="383" actId="1035"/>
        <pc:sldMkLst>
          <pc:docMk/>
          <pc:sldMk cId="3865084016" sldId="262"/>
        </pc:sldMkLst>
        <pc:spChg chg="mod">
          <ac:chgData name="Helmi Koivumäki" userId="4e76e616-fb46-4415-9615-dbc8dafbdeab" providerId="ADAL" clId="{9399E840-E30A-4117-8CB8-E5197A20ED41}" dt="2025-10-20T04:20:16.492" v="288" actId="403"/>
          <ac:spMkLst>
            <pc:docMk/>
            <pc:sldMk cId="3865084016" sldId="262"/>
            <ac:spMk id="2" creationId="{AD04CFC4-9FC8-1843-3A98-43456014691B}"/>
          </ac:spMkLst>
        </pc:spChg>
        <pc:spChg chg="mod">
          <ac:chgData name="Helmi Koivumäki" userId="4e76e616-fb46-4415-9615-dbc8dafbdeab" providerId="ADAL" clId="{9399E840-E30A-4117-8CB8-E5197A20ED41}" dt="2025-10-22T05:26:18.799" v="373" actId="1035"/>
          <ac:spMkLst>
            <pc:docMk/>
            <pc:sldMk cId="3865084016" sldId="262"/>
            <ac:spMk id="3" creationId="{498B9078-E93B-5DB5-6073-FFE7352A961E}"/>
          </ac:spMkLst>
        </pc:spChg>
        <pc:spChg chg="mod">
          <ac:chgData name="Helmi Koivumäki" userId="4e76e616-fb46-4415-9615-dbc8dafbdeab" providerId="ADAL" clId="{9399E840-E30A-4117-8CB8-E5197A20ED41}" dt="2025-10-22T05:26:23.050" v="383" actId="1035"/>
          <ac:spMkLst>
            <pc:docMk/>
            <pc:sldMk cId="3865084016" sldId="262"/>
            <ac:spMk id="4" creationId="{0E87E1F5-7618-7519-DCF2-A8B8E9435128}"/>
          </ac:spMkLst>
        </pc:spChg>
        <pc:picChg chg="add mod">
          <ac:chgData name="Helmi Koivumäki" userId="4e76e616-fb46-4415-9615-dbc8dafbdeab" providerId="ADAL" clId="{9399E840-E30A-4117-8CB8-E5197A20ED41}" dt="2025-10-22T05:25:35.545" v="362" actId="1036"/>
          <ac:picMkLst>
            <pc:docMk/>
            <pc:sldMk cId="3865084016" sldId="262"/>
            <ac:picMk id="5" creationId="{5E0BCA9E-8F0E-4DA3-C852-854DCA8C8A7D}"/>
          </ac:picMkLst>
        </pc:picChg>
        <pc:picChg chg="add mod">
          <ac:chgData name="Helmi Koivumäki" userId="4e76e616-fb46-4415-9615-dbc8dafbdeab" providerId="ADAL" clId="{9399E840-E30A-4117-8CB8-E5197A20ED41}" dt="2025-10-22T05:25:56.977" v="363" actId="1366"/>
          <ac:picMkLst>
            <pc:docMk/>
            <pc:sldMk cId="3865084016" sldId="262"/>
            <ac:picMk id="6" creationId="{FAC8CAAE-25A2-444E-8CA1-1339381E94C8}"/>
          </ac:picMkLst>
        </pc:picChg>
        <pc:picChg chg="add mod">
          <ac:chgData name="Helmi Koivumäki" userId="4e76e616-fb46-4415-9615-dbc8dafbdeab" providerId="ADAL" clId="{9399E840-E30A-4117-8CB8-E5197A20ED41}" dt="2025-10-20T04:22:44.478" v="322" actId="1076"/>
          <ac:picMkLst>
            <pc:docMk/>
            <pc:sldMk cId="3865084016" sldId="262"/>
            <ac:picMk id="1026" creationId="{6A63D150-FC62-034C-5820-0257259B8A7D}"/>
          </ac:picMkLst>
        </pc:picChg>
      </pc:sldChg>
      <pc:sldChg chg="addSp delSp modSp new mod">
        <pc:chgData name="Helmi Koivumäki" userId="4e76e616-fb46-4415-9615-dbc8dafbdeab" providerId="ADAL" clId="{9399E840-E30A-4117-8CB8-E5197A20ED41}" dt="2025-10-22T05:35:00.831" v="504" actId="1038"/>
        <pc:sldMkLst>
          <pc:docMk/>
          <pc:sldMk cId="961808483" sldId="263"/>
        </pc:sldMkLst>
        <pc:spChg chg="del">
          <ac:chgData name="Helmi Koivumäki" userId="4e76e616-fb46-4415-9615-dbc8dafbdeab" providerId="ADAL" clId="{9399E840-E30A-4117-8CB8-E5197A20ED41}" dt="2025-10-22T05:29:47.082" v="393" actId="478"/>
          <ac:spMkLst>
            <pc:docMk/>
            <pc:sldMk cId="961808483" sldId="263"/>
            <ac:spMk id="2" creationId="{7AE69787-15D0-6FC8-0D82-7EF2C02FDA3E}"/>
          </ac:spMkLst>
        </pc:spChg>
        <pc:spChg chg="del">
          <ac:chgData name="Helmi Koivumäki" userId="4e76e616-fb46-4415-9615-dbc8dafbdeab" providerId="ADAL" clId="{9399E840-E30A-4117-8CB8-E5197A20ED41}" dt="2025-10-22T05:29:50.226" v="396" actId="478"/>
          <ac:spMkLst>
            <pc:docMk/>
            <pc:sldMk cId="961808483" sldId="263"/>
            <ac:spMk id="3" creationId="{B77CF84F-1D6B-53AE-5855-BA1C5ECD1232}"/>
          </ac:spMkLst>
        </pc:spChg>
        <pc:spChg chg="del">
          <ac:chgData name="Helmi Koivumäki" userId="4e76e616-fb46-4415-9615-dbc8dafbdeab" providerId="ADAL" clId="{9399E840-E30A-4117-8CB8-E5197A20ED41}" dt="2025-10-22T05:29:48.014" v="394" actId="478"/>
          <ac:spMkLst>
            <pc:docMk/>
            <pc:sldMk cId="961808483" sldId="263"/>
            <ac:spMk id="4" creationId="{2F7A24F1-ADF6-BB0E-072B-07D73CCBBFF3}"/>
          </ac:spMkLst>
        </pc:spChg>
        <pc:picChg chg="add mod">
          <ac:chgData name="Helmi Koivumäki" userId="4e76e616-fb46-4415-9615-dbc8dafbdeab" providerId="ADAL" clId="{9399E840-E30A-4117-8CB8-E5197A20ED41}" dt="2025-10-22T05:34:30.447" v="485" actId="1036"/>
          <ac:picMkLst>
            <pc:docMk/>
            <pc:sldMk cId="961808483" sldId="263"/>
            <ac:picMk id="2050" creationId="{51771891-D9C0-6DCF-47E9-BCECD18251FD}"/>
          </ac:picMkLst>
        </pc:picChg>
        <pc:picChg chg="add mod">
          <ac:chgData name="Helmi Koivumäki" userId="4e76e616-fb46-4415-9615-dbc8dafbdeab" providerId="ADAL" clId="{9399E840-E30A-4117-8CB8-E5197A20ED41}" dt="2025-10-22T05:34:38.105" v="486" actId="1076"/>
          <ac:picMkLst>
            <pc:docMk/>
            <pc:sldMk cId="961808483" sldId="263"/>
            <ac:picMk id="2052" creationId="{D2DB76F1-B1C4-8B1E-D379-981B2FE7D50B}"/>
          </ac:picMkLst>
        </pc:picChg>
        <pc:picChg chg="add mod">
          <ac:chgData name="Helmi Koivumäki" userId="4e76e616-fb46-4415-9615-dbc8dafbdeab" providerId="ADAL" clId="{9399E840-E30A-4117-8CB8-E5197A20ED41}" dt="2025-10-22T05:35:00.831" v="504" actId="1038"/>
          <ac:picMkLst>
            <pc:docMk/>
            <pc:sldMk cId="961808483" sldId="263"/>
            <ac:picMk id="2054" creationId="{6ED942D5-D07F-3F40-12E7-235D2DAF982C}"/>
          </ac:picMkLst>
        </pc:picChg>
        <pc:picChg chg="add mod">
          <ac:chgData name="Helmi Koivumäki" userId="4e76e616-fb46-4415-9615-dbc8dafbdeab" providerId="ADAL" clId="{9399E840-E30A-4117-8CB8-E5197A20ED41}" dt="2025-10-22T05:34:21.180" v="483" actId="1076"/>
          <ac:picMkLst>
            <pc:docMk/>
            <pc:sldMk cId="961808483" sldId="263"/>
            <ac:picMk id="2056" creationId="{D25B2AD4-86D9-B1D5-C271-4ED506A11B06}"/>
          </ac:picMkLst>
        </pc:picChg>
      </pc:sldChg>
    </pc:docChg>
  </pc:docChgLst>
  <pc:docChgLst>
    <pc:chgData name="Helmi Koivumäki" userId="4e76e616-fb46-4415-9615-dbc8dafbdeab" providerId="ADAL" clId="{7241E456-15C6-49A5-B827-FCAF72CD8F52}"/>
    <pc:docChg chg="undo custSel addSld modSld addMainMaster delMainMaster">
      <pc:chgData name="Helmi Koivumäki" userId="4e76e616-fb46-4415-9615-dbc8dafbdeab" providerId="ADAL" clId="{7241E456-15C6-49A5-B827-FCAF72CD8F52}" dt="2025-02-10T06:07:58.357" v="832" actId="20577"/>
      <pc:docMkLst>
        <pc:docMk/>
      </pc:docMkLst>
      <pc:sldChg chg="addSp modSp new mod setBg modClrScheme chgLayout">
        <pc:chgData name="Helmi Koivumäki" userId="4e76e616-fb46-4415-9615-dbc8dafbdeab" providerId="ADAL" clId="{7241E456-15C6-49A5-B827-FCAF72CD8F52}" dt="2025-02-10T05:06:18.451" v="50" actId="20577"/>
        <pc:sldMkLst>
          <pc:docMk/>
          <pc:sldMk cId="336704816" sldId="256"/>
        </pc:sldMkLst>
      </pc:sldChg>
      <pc:sldChg chg="addSp delSp modSp new mod">
        <pc:chgData name="Helmi Koivumäki" userId="4e76e616-fb46-4415-9615-dbc8dafbdeab" providerId="ADAL" clId="{7241E456-15C6-49A5-B827-FCAF72CD8F52}" dt="2025-02-10T05:17:05.560" v="263" actId="1076"/>
        <pc:sldMkLst>
          <pc:docMk/>
          <pc:sldMk cId="2338775218" sldId="257"/>
        </pc:sldMkLst>
      </pc:sldChg>
      <pc:sldChg chg="addSp delSp modSp new mod">
        <pc:chgData name="Helmi Koivumäki" userId="4e76e616-fb46-4415-9615-dbc8dafbdeab" providerId="ADAL" clId="{7241E456-15C6-49A5-B827-FCAF72CD8F52}" dt="2025-02-10T05:14:45.213" v="243" actId="1076"/>
        <pc:sldMkLst>
          <pc:docMk/>
          <pc:sldMk cId="3037594135" sldId="258"/>
        </pc:sldMkLst>
      </pc:sldChg>
      <pc:sldChg chg="modSp new mod">
        <pc:chgData name="Helmi Koivumäki" userId="4e76e616-fb46-4415-9615-dbc8dafbdeab" providerId="ADAL" clId="{7241E456-15C6-49A5-B827-FCAF72CD8F52}" dt="2025-02-10T06:05:56.110" v="828" actId="20577"/>
        <pc:sldMkLst>
          <pc:docMk/>
          <pc:sldMk cId="3834868518" sldId="259"/>
        </pc:sldMkLst>
      </pc:sldChg>
      <pc:sldChg chg="addSp delSp modSp new mod">
        <pc:chgData name="Helmi Koivumäki" userId="4e76e616-fb46-4415-9615-dbc8dafbdeab" providerId="ADAL" clId="{7241E456-15C6-49A5-B827-FCAF72CD8F52}" dt="2025-02-10T06:04:50.071" v="819" actId="1076"/>
        <pc:sldMkLst>
          <pc:docMk/>
          <pc:sldMk cId="1382971641" sldId="260"/>
        </pc:sldMkLst>
      </pc:sldChg>
      <pc:sldChg chg="addSp delSp modSp new mod setBg modAnim">
        <pc:chgData name="Helmi Koivumäki" userId="4e76e616-fb46-4415-9615-dbc8dafbdeab" providerId="ADAL" clId="{7241E456-15C6-49A5-B827-FCAF72CD8F52}" dt="2025-02-10T06:07:58.357" v="832" actId="20577"/>
        <pc:sldMkLst>
          <pc:docMk/>
          <pc:sldMk cId="2946630823" sldId="261"/>
        </pc:sldMkLst>
      </pc:sldChg>
      <pc:sldMasterChg chg="del delSldLayout">
        <pc:chgData name="Helmi Koivumäki" userId="4e76e616-fb46-4415-9615-dbc8dafbdeab" providerId="ADAL" clId="{7241E456-15C6-49A5-B827-FCAF72CD8F52}" dt="2025-02-10T05:05:35.197" v="3" actId="26606"/>
        <pc:sldMasterMkLst>
          <pc:docMk/>
          <pc:sldMasterMk cId="614911418" sldId="2147483677"/>
        </pc:sldMasterMkLst>
        <pc:sldLayoutChg chg="del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614911418" sldId="2147483677"/>
            <pc:sldLayoutMk cId="1619854132" sldId="2147483678"/>
          </pc:sldLayoutMkLst>
        </pc:sldLayoutChg>
        <pc:sldLayoutChg chg="del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614911418" sldId="2147483677"/>
            <pc:sldLayoutMk cId="2039369775" sldId="2147483679"/>
          </pc:sldLayoutMkLst>
        </pc:sldLayoutChg>
        <pc:sldLayoutChg chg="del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614911418" sldId="2147483677"/>
            <pc:sldLayoutMk cId="2967975786" sldId="2147483680"/>
          </pc:sldLayoutMkLst>
        </pc:sldLayoutChg>
        <pc:sldLayoutChg chg="del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614911418" sldId="2147483677"/>
            <pc:sldLayoutMk cId="3012853794" sldId="2147483681"/>
          </pc:sldLayoutMkLst>
        </pc:sldLayoutChg>
        <pc:sldLayoutChg chg="del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614911418" sldId="2147483677"/>
            <pc:sldLayoutMk cId="3080422289" sldId="2147483682"/>
          </pc:sldLayoutMkLst>
        </pc:sldLayoutChg>
        <pc:sldLayoutChg chg="del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614911418" sldId="2147483677"/>
            <pc:sldLayoutMk cId="542232951" sldId="2147483683"/>
          </pc:sldLayoutMkLst>
        </pc:sldLayoutChg>
        <pc:sldLayoutChg chg="del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614911418" sldId="2147483677"/>
            <pc:sldLayoutMk cId="1855102086" sldId="2147483684"/>
          </pc:sldLayoutMkLst>
        </pc:sldLayoutChg>
        <pc:sldLayoutChg chg="del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614911418" sldId="2147483677"/>
            <pc:sldLayoutMk cId="135130951" sldId="2147483685"/>
          </pc:sldLayoutMkLst>
        </pc:sldLayoutChg>
        <pc:sldLayoutChg chg="del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614911418" sldId="2147483677"/>
            <pc:sldLayoutMk cId="4168017644" sldId="2147483686"/>
          </pc:sldLayoutMkLst>
        </pc:sldLayoutChg>
        <pc:sldLayoutChg chg="del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614911418" sldId="2147483677"/>
            <pc:sldLayoutMk cId="2640920338" sldId="2147483687"/>
          </pc:sldLayoutMkLst>
        </pc:sldLayoutChg>
        <pc:sldLayoutChg chg="del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614911418" sldId="2147483677"/>
            <pc:sldLayoutMk cId="3313193299" sldId="2147483688"/>
          </pc:sldLayoutMkLst>
        </pc:sldLayoutChg>
        <pc:sldLayoutChg chg="del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614911418" sldId="2147483677"/>
            <pc:sldLayoutMk cId="3854337552" sldId="2147483689"/>
          </pc:sldLayoutMkLst>
        </pc:sldLayoutChg>
        <pc:sldLayoutChg chg="del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614911418" sldId="2147483677"/>
            <pc:sldLayoutMk cId="1983330303" sldId="2147483690"/>
          </pc:sldLayoutMkLst>
        </pc:sldLayoutChg>
        <pc:sldLayoutChg chg="del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614911418" sldId="2147483677"/>
            <pc:sldLayoutMk cId="1463728568" sldId="2147483691"/>
          </pc:sldLayoutMkLst>
        </pc:sldLayoutChg>
        <pc:sldLayoutChg chg="del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614911418" sldId="2147483677"/>
            <pc:sldLayoutMk cId="3460942470" sldId="2147483692"/>
          </pc:sldLayoutMkLst>
        </pc:sldLayoutChg>
        <pc:sldLayoutChg chg="del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614911418" sldId="2147483677"/>
            <pc:sldLayoutMk cId="3482244035" sldId="2147483693"/>
          </pc:sldLayoutMkLst>
        </pc:sldLayoutChg>
      </pc:sldMasterChg>
      <pc:sldMasterChg chg="add addSldLayout">
        <pc:chgData name="Helmi Koivumäki" userId="4e76e616-fb46-4415-9615-dbc8dafbdeab" providerId="ADAL" clId="{7241E456-15C6-49A5-B827-FCAF72CD8F52}" dt="2025-02-10T05:05:35.197" v="3" actId="26606"/>
        <pc:sldMasterMkLst>
          <pc:docMk/>
          <pc:sldMasterMk cId="713352956" sldId="2147483767"/>
        </pc:sldMasterMkLst>
        <pc:sldLayoutChg chg="add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713352956" sldId="2147483767"/>
            <pc:sldLayoutMk cId="2931482400" sldId="2147483756"/>
          </pc:sldLayoutMkLst>
        </pc:sldLayoutChg>
        <pc:sldLayoutChg chg="add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713352956" sldId="2147483767"/>
            <pc:sldLayoutMk cId="1966536400" sldId="2147483757"/>
          </pc:sldLayoutMkLst>
        </pc:sldLayoutChg>
        <pc:sldLayoutChg chg="add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713352956" sldId="2147483767"/>
            <pc:sldLayoutMk cId="1934453157" sldId="2147483758"/>
          </pc:sldLayoutMkLst>
        </pc:sldLayoutChg>
        <pc:sldLayoutChg chg="add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713352956" sldId="2147483767"/>
            <pc:sldLayoutMk cId="973352915" sldId="2147483759"/>
          </pc:sldLayoutMkLst>
        </pc:sldLayoutChg>
        <pc:sldLayoutChg chg="add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713352956" sldId="2147483767"/>
            <pc:sldLayoutMk cId="969171062" sldId="2147483760"/>
          </pc:sldLayoutMkLst>
        </pc:sldLayoutChg>
        <pc:sldLayoutChg chg="add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713352956" sldId="2147483767"/>
            <pc:sldLayoutMk cId="2091990388" sldId="2147483761"/>
          </pc:sldLayoutMkLst>
        </pc:sldLayoutChg>
        <pc:sldLayoutChg chg="add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713352956" sldId="2147483767"/>
            <pc:sldLayoutMk cId="868642405" sldId="2147483762"/>
          </pc:sldLayoutMkLst>
        </pc:sldLayoutChg>
        <pc:sldLayoutChg chg="add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713352956" sldId="2147483767"/>
            <pc:sldLayoutMk cId="2314026775" sldId="2147483763"/>
          </pc:sldLayoutMkLst>
        </pc:sldLayoutChg>
        <pc:sldLayoutChg chg="add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713352956" sldId="2147483767"/>
            <pc:sldLayoutMk cId="3642135923" sldId="2147483764"/>
          </pc:sldLayoutMkLst>
        </pc:sldLayoutChg>
        <pc:sldLayoutChg chg="add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713352956" sldId="2147483767"/>
            <pc:sldLayoutMk cId="2211166127" sldId="2147483765"/>
          </pc:sldLayoutMkLst>
        </pc:sldLayoutChg>
        <pc:sldLayoutChg chg="add">
          <pc:chgData name="Helmi Koivumäki" userId="4e76e616-fb46-4415-9615-dbc8dafbdeab" providerId="ADAL" clId="{7241E456-15C6-49A5-B827-FCAF72CD8F52}" dt="2025-02-10T05:05:35.197" v="3" actId="26606"/>
          <pc:sldLayoutMkLst>
            <pc:docMk/>
            <pc:sldMasterMk cId="713352956" sldId="2147483767"/>
            <pc:sldLayoutMk cId="3379603034" sldId="2147483766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0T05:16:34.0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1188 699 24575,'0'777'0,"3"-727"0,1-1 0,21 92 0,13-15 0,-25-90 0,-1 1 0,8 49 0,17 186 0,-23-206 0,-9-46 0,-1-1 0,3 28 0,-7-42 0,6 45 0,-6-47 0,1-1 0,0 0 0,-1 1 0,1-1 0,0 0 0,0 1 0,0-1 0,1 0 0,-1 0 0,0 0 0,1 0 0,0 0 0,-1 0 0,1 0 0,0 0 0,4 2 0,-6-4 0,1 1 0,-1-1 0,1 0 0,-1 0 0,1 0 0,-1 1 0,1-1 0,-1 0 0,1 0 0,-1 0 0,1 0 0,-1 0 0,1 0 0,-1 0 0,1 0 0,-1 0 0,1 0 0,-1 0 0,1-1 0,-1 1 0,1 0 0,-1 0 0,1 0 0,-1-1 0,1 1 0,-1 0 0,1-1 0,-1 1 0,0 0 0,1-1 0,-1 1 0,0 0 0,1-1 0,-1 1 0,0-1 0,1 1 0,-1-1 0,0 0 0,9-22 0,-9 20 0,12-44 0,-3-1 0,5-96 0,-13-104 0,-2 53 0,5 124 0,17-93 0,27-64 0,-4 14 0,-18 63 0,67-299 0,-65 368 0,-18 55 0,-1 0 0,10-52 0,-18 96 0,0 0 0,0 0 0,8 31 0,2 15 0,11 90 0,71 248 0,5 74 0,-62-276 0,-21-136 0,25 66 0,-29-96 0,-4-7 0,0 1 0,-2-1 0,-1 1 0,1 31 0,-7 111 0,0-66 0,1-75 0,0-19 0,0 0 0,1 0 0,0 0 0,1 0 0,0 0 0,0-1 0,5 16 0,-6-23 0,0-1 0,1 1 0,-1 0 0,0 0 0,0 0 0,1-1 0,-1 1 0,1 0 0,-1-1 0,1 1 0,-1 0 0,1-1 0,-1 1 0,1-1 0,-1 1 0,1-1 0,0 1 0,-1-1 0,1 1 0,0-1 0,-1 1 0,1-1 0,0 0 0,0 0 0,-1 1 0,1-1 0,0 0 0,1 0 0,-1 0 0,0-1 0,0 1 0,0-1 0,0 1 0,1-1 0,-1 0 0,0 1 0,0-1 0,0 0 0,-1 0 0,1 0 0,0 0 0,0 0 0,0 0 0,1-2 0,3-5 0,-1-1 0,1 0 0,3-13 0,7-30 0,-3-1 0,10-94 0,-8 48 0,-8 58 0,98-505 0,-46 373 0,-25 82 0,89-222 0,-116 296 0,2 1 0,0 0 0,1 1 0,0 0 0,1 0 0,1 1 0,0 0 0,20-17 0,-31 30 0,1 1 0,-1-1 0,0 1 0,1 0 0,-1-1 0,1 1 0,-1 0 0,0-1 0,1 1 0,-1 0 0,1-1 0,-1 1 0,1 0 0,-1 0 0,1 0 0,-1-1 0,1 1 0,-1 0 0,1 0 0,-1 0 0,1 0 0,-1 0 0,1 0 0,-1 0 0,1 0 0,-1 0 0,1 0 0,-1 1 0,1-1 0,-1 0 0,2 1 0,-1-1 0,-1 1 0,1 0 0,0 0 0,0 1 0,-1-1 0,1 0 0,-1 0 0,1 0 0,-1 0 0,1 0 0,-1 1 0,0-1 0,1 2 0,1 47 0,-2-43 0,0 34 0,1 46 0,14 115 0,38 52 0,-16-92 0,25 67 0,-4-22 0,-37-110 0,44 169 0,-30-172 0,4 10 0,-26-75 0,-13-28 0,1-1 0,-1 0 0,0 1 0,0-1 0,1 1 0,-1-1 0,0 0 0,1 1 0,-1-1 0,1 0 0,-1 1 0,0-1 0,1 0 0,-1 1 0,1-1 0,-1 0 0,1 0 0,-1 0 0,1 0 0,-1 1 0,1-1 0,0 0 0,-1-1 0,1 1 0,-1 0 0,1-1 0,-1 1 0,1-1 0,-1 1 0,0-1 0,1 1 0,-1-1 0,1 1 0,-1-1 0,0 1 0,1-1 0,-1 1 0,0-1 0,0 1 0,0-1 0,1 0 0,-1 1 0,0-1 0,0 1 0,0-2 0,16-57 0,63-277 0,46-259 0,-91 464 0,-13 43 0,36-89 0,-46 144 0,-8 23 0,0 0 0,0 1 0,1-1 0,1 1 0,-1 0 0,1 0 0,1 0 0,11-13 0,-17 21 0,1 1 0,-1-1 0,1 1 0,-1-1 0,1 1 0,0 0 0,-1-1 0,1 1 0,0 0 0,-1-1 0,1 1 0,0 0 0,0 0 0,-1 0 0,1-1 0,0 1 0,0 0 0,-1 0 0,1 0 0,0 0 0,-1 0 0,1 0 0,0 1 0,0-1 0,-1 0 0,1 0 0,0 0 0,-1 1 0,1-1 0,0 0 0,-1 1 0,1-1 0,0 1 0,-1-1 0,1 1 0,-1-1 0,1 1 0,-1-1 0,1 1 0,-1-1 0,1 1 0,-1 0 0,0-1 0,1 1 0,-1 0 0,0-1 0,1 2 0,3 5 0,-1 1 0,0 0 0,3 12 0,-2-8 0,31 78 0,17 50 0,-23-62 0,48 94 0,-25-62 0,191 344 0,-227-428 0,9 18 0,3-1 0,37 43 0,-52-68 0,17 26 0,-18-25 0,19 22 0,-30-39 0,1 1 0,0-1 0,0 0 0,1 0 0,-1 0 0,0-1 0,1 1 0,-1 0 0,1-1 0,-1 0 0,1 1 0,0-1 0,0 0 0,-1 0 0,1-1 0,0 1 0,0-1 0,0 1 0,0-1 0,4 0 0,-4 0 0,0-1 0,-1 0 0,1 0 0,-1 0 0,1 0 0,-1 0 0,0 0 0,1-1 0,-1 1 0,0-1 0,0 0 0,0 1 0,0-1 0,0 0 0,0 0 0,-1 0 0,1-1 0,-1 1 0,1 0 0,-1-1 0,0 1 0,0 0 0,1-4 0,5-17 0,0-1 0,-2 0 0,4-46 0,-3 23 0,24-176 0,31-211 0,31 7 0,-55 272 0,-21 83 0,3 7 0,-16 59 0,-1 0 0,1 0 0,0 1 0,0-1 0,0 1 0,1-1 0,0 1 0,5-5 0,-9 9 0,1 0 0,0 1 0,-1-1 0,1 0 0,0 1 0,0-1 0,-1 1 0,1-1 0,0 1 0,0 0 0,0-1 0,0 1 0,0 0 0,0-1 0,0 1 0,0 0 0,0 0 0,0 0 0,0 0 0,-1 0 0,1 0 0,0 0 0,0 0 0,2 1 0,-2 0 0,1 0 0,-1-1 0,0 1 0,1 0 0,-1 0 0,0 1 0,0-1 0,0 0 0,1 0 0,-1 1 0,-1-1 0,1 0 0,1 3 0,3 6 0,-1 0 0,0 1 0,3 16 0,-4-18 0,21 117 0,-19-93 0,0-1 0,2 0 0,22 59 0,113 252 0,-6-8 0,-80-209 0,14 45 0,-60-148 0,1 0 0,0-1 0,2-1 0,1 0 0,0 0 0,18 18 0,20 32 0,-50-69 0,-1 0 0,0 0 0,1 0 0,-1 0 0,1 0 0,-1 0 0,1-1 0,0 1 0,0-1 0,2 3 0,-3-4 0,-1 0 0,0 0 0,0 0 0,1 0 0,-1 0 0,0 0 0,1 0 0,-1 0 0,0 0 0,0 0 0,1 0 0,-1 0 0,0 0 0,1-1 0,-1 1 0,0 0 0,0 0 0,1 0 0,-1 0 0,0 0 0,0-1 0,0 1 0,1 0 0,-1 0 0,0 0 0,0 0 0,0-1 0,1 1 0,-1-1 0,6-16 0,42-162 0,-18 76 0,65-182 0,21 5 0,-26 64 0,-69 169 0,2 2 0,30-43 0,-29 48 0,-12 18 0,-1-1 0,10-30 0,-15 37 0,0 0 0,0 0 0,1 1 0,1 1 0,1-1 0,0 1 0,20-24 0,-25 34 0,-2 2 0,0 0 0,0 0 0,-1 1 0,1-1 0,0 1 0,0-1 0,4-2 0,-5 4 0,0 0 0,-1 0 0,1 0 0,0 0 0,-1 0 0,1 0 0,0 0 0,-1 0 0,1 0 0,0 0 0,-1 1 0,1-1 0,0 0 0,-1 0 0,1 1 0,0-1 0,-1 0 0,1 1 0,-1-1 0,1 0 0,-1 1 0,1-1 0,-1 1 0,1-1 0,-1 1 0,1-1 0,-1 1 0,0 0 0,1-1 0,-1 1 0,0-1 0,1 1 0,-1 0 0,0 1 0,8 15 0,-2 1 0,0 0 0,4 24 0,-3-10 0,2 10 0,5 83 0,-11-85 0,2 0 0,13 59 0,-4-52 0,14 50 0,21 142 0,-28-111 0,72 242 0,-72-299 0,34 98 0,-40-128 0,2-2 0,26 44 0,-36-69 0,-1 0 0,0 0 0,-1 0 0,0 1 0,3 22 0,-7-33 0,0-1 0,0 0 0,0 1 0,0-1 0,1 0 0,-1 0 0,1 0 0,0 0 0,0 0 0,0 0 0,4 4 0,-5-6 0,0-1 0,0 1 0,0 0 0,1 0 0,-1-1 0,0 1 0,0-1 0,1 1 0,-1-1 0,0 1 0,0-1 0,1 0 0,-1 0 0,0 1 0,1-1 0,-1 0 0,0 0 0,1-1 0,-1 1 0,0 0 0,1 0 0,-1-1 0,0 1 0,1 0 0,-1-1 0,0 1 0,0-1 0,0 0 0,1 1 0,-1-1 0,0 0 0,0 0 0,1-1 0,4-3 0,-1 0 0,0 0 0,-1-1 0,1 0 0,-1 1 0,0-1 0,-1-1 0,4-6 0,21-58 0,-17 40 0,5-18 0,15-74 0,-17 60 0,36-174 0,27-102 0,-66 286 0,-1-1 0,-3 0 0,-3-1 0,-2 1 0,-8-99 0,4 133 0,-1 1 0,-1-1 0,0 1 0,-2 0 0,-7-20 0,-2 6 0,-35-58 0,21 38 0,23 40 0,0 0 0,-2 1 0,1-1 0,-2 1 0,1 0 0,-2 1 0,1 0 0,-16-12 0,-103-66 0,111 79 0,-1 1 0,-1 0 0,1 1 0,-1 1 0,-33-7 0,48 13 0,0 0 0,0 0 0,0 1 0,0 0 0,0 0 0,0 0 0,0 0 0,0 1 0,0-1 0,0 1 0,0 0 0,0 0 0,-4 2 0,6-1 0,-1-1 0,1 1 0,0 0 0,0 0 0,0-1 0,0 1 0,0 1 0,0-1 0,1 0 0,-1 0 0,1 1 0,-1-1 0,1 1 0,0-1 0,0 1 0,0-1 0,0 1 0,1 0 0,-1 0 0,0 2 0,0 5 0,1 0 0,-1 0 0,2 0 0,-1 0 0,1 0 0,4 14 0,19 61 0,-19-69 0,9 20 0,2-1 0,1 0 0,1-1 0,2-1 0,38 48 0,-28-35 0,-2 1 0,35 82 0,-32-62 0,11 44 0,-9-22 0,-27-73 0,-1-1 0,0 1 0,-2 1 0,0-1 0,0 1 0,-2-1 0,0 1 0,-1-1 0,0 1 0,-2 0 0,0-1 0,0 1 0,-9 25 0,10-39 0,0 0 0,0 0 0,0 0 0,-1 0 0,0 0 0,1 0 0,-1-1 0,0 1 0,0 0 0,0-1 0,0 0 0,-1 1 0,1-1 0,-1 0 0,0 0 0,1 0 0,-1-1 0,0 1 0,0-1 0,0 1 0,0-1 0,0 0 0,0 0 0,0 0 0,-6 0 0,-5-1 0,1 0 0,0-1 0,0 0 0,0-1 0,-17-5 0,14 4 0,0 0 0,-22-2 0,27 6 0,1 0 0,-1 0 0,0 1 0,1 0 0,0 1 0,-13 4 0,-62 31 0,44-19 0,13-6 0,-394 161 0,354-150 0,-110 33 0,149-50 0,1-2 0,-1 0 0,0-2 0,-44-1 0,-309-6 0,378 4 0,-29-2 0,-62-11 0,2 0 0,40 9 0,0-3 0,1-2 0,-91-27 0,133 33 0,-30-12 0,-2 1 0,0 3 0,0 1 0,-51-4 0,-277 11 0,187 6 0,-1466-3 0,1595-4 0,1-1 0,-1-3 0,-85-25 0,8 2 0,39 11 0,3 1 0,-137-13 0,92 17 0,-4-1 0,537 16 0,15-40 14,-224 16-141,916-35-440,1204 63 1100,-1317-6-386,-961 1-147,0-1 0,1-2 0,49-13 0,92-36 0,-160 48 0,0-1 0,0 0 0,24-16 0,-32 18 0,0 0 0,-1 0 0,0-1 0,1 1 0,-2-2 0,1 1 0,0 0 0,-1-1 0,0 0 0,4-8 0,-7 12 0,0 1 0,-1-1 0,1 1 0,0-1 0,-1 0 0,1 1 0,-1-1 0,0 0 0,0 1 0,1-1 0,-1 0 0,0 0 0,0 1 0,-1-1 0,1 0 0,0 0 0,-1 1 0,1-1 0,-1 0 0,1 1 0,-1-1 0,0 1 0,1-1 0,-1 1 0,0-1 0,0 1 0,0-1 0,0 1 0,-1 0 0,1 0 0,0-1 0,0 1 0,-1 0 0,1 0 0,-1 0 0,1 0 0,-1 1 0,1-1 0,-1 0 0,-1 0 0,-9-3 0,0 0 0,0 1 0,0 0 0,-19-1 0,18 2 0,-88-8 0,-180 5 0,176 6 0,-808 35-558,125 12 558,656-41 0,-380 47 465,-20 4-372,-29-47-93,397-13 0,102 5 0,-75 12 0,56-4 0,8-2 0,-234 15 0,-957-26 0,1252 2 0,1 0 0,-1-2 0,-14-2 0,23 3 0,-1 0 0,0 0 0,0 0 0,1 0 0,-1-1 0,1 0 0,0 1 0,-1-1 0,1 0 0,0-1 0,0 1 0,0-1 0,-4-3 0,7 5 0,0 1 0,-1 0 0,1-1 0,0 1 0,0 0 0,-1-1 0,1 1 0,0 0 0,0-1 0,0 1 0,0-1 0,0 1 0,-1 0 0,1-1 0,0 1 0,0-1 0,0 1 0,0 0 0,0-1 0,0 1 0,0-1 0,0 1 0,1 0 0,-1-1 0,0 1 0,0-1 0,0 1 0,0 0 0,0-1 0,1 1 0,-1 0 0,0-1 0,15-7 0,20 3 0,-34 5 0,266-2 0,-138 4 0,37-1 0,203-1 0,-3-25 0,182-11 0,3 35 0,-263 2 0,109-32 0,-175 7 0,323 15 0,-334 12 0,576-3 0,-573-15 0,-28 0 0,-173 15 0,0-1 0,0-1 0,0 0 0,17-4 0,-27 5 0,1 0 0,-1 0 0,0-1 0,0 1 0,0-1 0,0 1 0,0-1 0,0 0 0,0 0 0,-1 0 0,1-1 0,-1 1 0,1-1 0,-1 1 0,0-1 0,0 0 0,0 1 0,0-1 0,-1 0 0,1-1 0,1-3 0,-3 5 0,0 0 0,1 0 0,-1 0 0,0 0 0,0 0 0,-1 0 0,1 0 0,0 0 0,-1 0 0,1 0 0,-1 0 0,1 0 0,-1 0 0,0 0 0,0 0 0,0 1 0,0-1 0,0 0 0,0 0 0,-1 1 0,1-1 0,0 1 0,-1 0 0,0-1 0,1 1 0,-1 0 0,0 0 0,-2-2 0,-7-3 0,0 0 0,0 1 0,-18-6 0,0 3 0,0 0 0,-1 2 0,-46-4 0,-96 4 0,122 5 0,-644 5-578,-2 23-521,90-3 462,-631-16 265,724-10 1309,-403 2 812,870 2-1749,0 3 0,-80 18 0,73-11 0,-74 6 0,-108-17 0,1 0 0,234-1 0,-4 0 0,0 0 0,0 1 0,-1-1 0,1 1 0,0 0 0,0 0 0,0 0 0,0 0 0,-7 4 0,11-5 0,0 0 0,0 0 0,0 0 0,0 1 0,0-1 0,0 0 0,0 0 0,0 0 0,0 0 0,0 0 0,0 1 0,0-1 0,-1 0 0,1 0 0,0 0 0,0 0 0,0 1 0,0-1 0,0 0 0,1 0 0,-1 0 0,0 0 0,0 0 0,0 1 0,0-1 0,0 0 0,0 0 0,0 0 0,0 0 0,0 0 0,0 1 0,0-1 0,0 0 0,0 0 0,1 0 0,-1 0 0,0 0 0,0 0 0,0 1 0,0-1 0,0 0 0,1 0 0,-1 0 0,0 0 0,0 0 0,0 0 0,0 0 0,0 0 0,1 0 0,-1 0 0,0 0 0,0 0 0,0 0 0,1 0 0,8 3 0,1-1 0,0 1 0,0-2 0,0 0 0,0 0 0,19-1 0,-2 0 0,308 2-407,-1-15-1,365-62 0,-526 48 408,739-100 0,-400 60-113,71-7-26,-432 59 139,720-43 0,652 60 1475,-1302 13-1475,-21 0 0,-162-14 0,107-3 0,-142 2 0,0 0 0,-1-1 0,1 1 0,-1-1 0,1 1 0,-1-1 0,1 0 0,-1 0 0,0 0 0,1 0 0,3-3 0,-6 4 0,1-1 0,-1 1 0,0-1 0,1 1 0,-1-1 0,0 1 0,1-1 0,-1 1 0,0-1 0,0 1 0,1-1 0,-1 0 0,0 1 0,0-1 0,0 1 0,0-1 0,0 0 0,0 1 0,0-1 0,0 0 0,0-1 0,-1 0 0,1 1 0,-1-1 0,1 1 0,-1-1 0,0 1 0,0 0 0,0-1 0,0 1 0,0 0 0,-1-2 0,-7-6 0,0 1 0,0 0 0,-1 0 0,-1 1 0,1 1 0,-17-9 0,-59-28-100,-2 3-1,-170-51 1,-200-24-285,363 93 367,-567-97 18,-5 39 0,214 55 221,-1 26 149,146 2-257,-998-3-113,1269-1 0,0-2 0,-53-11 0,-71-25 0,-8-1 0,-532-101 0,599 115 0,62 14 0,0 2 0,0 2 0,-61-4 0,588 13 0,58-75 0,-232 22 0,1071-64 0,-1146 103 0,137-3 0,253 18 0,-571 1 0,0 3 0,-1 2 0,75 21 0,-74-14 0,0-4 0,1-1 0,64 1 0,11 1 0,-23 0 0,69 5 0,-97-8 0,97 0 0,-179-9 0,0 0 0,0 0 0,0 0 0,0 0 0,0-1 0,0 1 0,0 0 0,0 0 0,0 0 0,0 0 0,0 0 0,0 0 0,0 0 0,0 0 0,0 0 0,0 0 0,0 0 0,0 0 0,0 0 0,0 0 0,0 0 0,0 0 0,0 0 0,0 0 0,0 0 0,0 0 0,0 0 0,0 0 0,0-1 0,0 1 0,0 0 0,0 0 0,0 0 0,0 0 0,0 0 0,0 0 0,0 0 0,0 0 0,0 0 0,0 0 0,0 0 0,0 0 0,-11-4 0,-16-4 0,-130-39 0,0-1 0,-418-44-1154,478 80 1049,-1241-102-86,480 105 1360,523 11-888,-217-2-281,547 0 0,-1 0 0,1 0 0,-1 1 0,0-1 0,1 1 0,0 0 0,-1 1 0,-9 3 0,13-3 0,0-1 0,-1 1 0,1-1 0,0 1 0,0 0 0,0 0 0,1 0 0,-1 0 0,0 0 0,1 1 0,-1-1 0,1 0 0,0 1 0,0-1 0,0 1 0,0-1 0,0 1 0,0-1 0,1 1 0,-1 4 0,-1 5 0,1 0 0,1 1 0,0-1 0,1 1 0,0-1 0,1 1 0,0-1 0,1 0 0,0 0 0,1 0 0,8 16 0,6 9 0,2-1 0,27 37 0,-42-66 0,1 2 0,-1 0 0,0 1 0,-1 0 0,0 0 0,0 0 0,-1 0 0,-1 0 0,3 16 0,-2 7 0,-2 46 0,3 21 0,3-49 0,3 0 0,2-1 0,34 87 0,-33-102 0,-2-4 0,1 0 0,18 31 0,-24-53 0,1 1 0,-1-1 0,1 0 0,1 0 0,-1-1 0,2 0 0,-1 0 0,1-1 0,18 12 0,1-5 0,-1 0 0,2-2 0,0-1 0,0-2 0,1-1 0,0-1 0,47 5 0,219-3 0,-247-9 0,4-2 0,0-2 0,69-15 0,99-34 0,-195 46 0,136-44 0,171-77 0,-244 91 0,278-145 0,-100 49 0,-244 122 0,-19 9 0,-1 0 0,0 0 0,0 0 0,0-1 0,0 1 0,0-1 0,-1 0 0,1 1 0,-1-1 0,1 0 0,-1-1 0,0 1 0,-1 0 0,1-1 0,0 1 0,-1-1 0,0 1 0,2-6 0,-3 7 0,1 0 0,-1-1 0,0 1 0,0 0 0,0 0 0,0-1 0,0 1 0,0 0 0,0-1 0,-1 1 0,1 0 0,-1 0 0,0 0 0,0-1 0,1 1 0,-1 0 0,-1 0 0,1 0 0,0 0 0,0 0 0,-1 1 0,1-1 0,-1 0 0,0 1 0,1-1 0,-1 1 0,0-1 0,0 1 0,0 0 0,0 0 0,-2-1 0,0 0 0,-1 0 0,1 1 0,-1-1 0,1 1 0,-1 0 0,0 1 0,1-1 0,-1 1 0,0 0 0,0 0 0,1 0 0,-1 1 0,-8 1 0,11-1 0,-1 0 0,1-1 0,0 1 0,0 0 0,0 1 0,0-1 0,0 0 0,0 0 0,0 1 0,1-1 0,-1 1 0,0 0 0,1 0 0,-1-1 0,1 1 0,0 0 0,0 0 0,-1 0 0,1 0 0,0 0 0,1 1 0,-1-1 0,0 0 0,1 0 0,-1 1 0,1-1 0,0 0 0,-1 1 0,2 3 0,-1-2 0,0 0 0,0 0 0,1-1 0,-1 1 0,1 0 0,0 0 0,1 0 0,-1-1 0,0 1 0,1 0 0,0-1 0,0 0 0,0 1 0,0-1 0,1 0 0,-1 0 0,1 0 0,0 0 0,5 3 0,4 3 0,0-2 0,1 0 0,0 0 0,15 5 0,25 13 0,22 18 0,2-4 0,102 37 0,131 26 0,-297-99 0,1 2 0,-2 0 0,1 1 0,-1 0 0,1 1 0,-2 0 0,22 17 0,-33-24 0,1 1 0,-1-1 0,1 0 0,-1 1 0,1-1 0,-1 0 0,1 1 0,-1-1 0,0 1 0,1-1 0,-1 1 0,0-1 0,1 1 0,-1-1 0,0 1 0,0-1 0,1 1 0,-1 0 0,0-1 0,0 1 0,0-1 0,0 1 0,0 0 0,0-1 0,0 1 0,0-1 0,0 2 0,-1-1 0,1-1 0,-1 1 0,1-1 0,-1 1 0,0 0 0,1-1 0,-1 1 0,0-1 0,0 0 0,1 1 0,-1-1 0,0 0 0,0 1 0,0-1 0,0 0 0,-1 0 0,-43 3 0,40-3 0,-46 0 0,1-3 0,-1-2 0,-50-12 0,13 1 0,-153-6 0,-94 20 0,231 3 0,-2048 1 0,1480-2 0,666 0 0,0 0 0,-1 0 0,1 1 0,0 0 0,-1 0 0,1 1 0,-9 3 0,13-4 0,0-1 0,1 1 0,-1 0 0,1 0 0,-1 0 0,1 0 0,0 1 0,-1-1 0,1 0 0,0 0 0,0 1 0,0-1 0,0 1 0,0-1 0,0 1 0,0-1 0,0 1 0,1 0 0,-1-1 0,0 1 0,1 0 0,0 0 0,-1-1 0,1 1 0,0 0 0,0 0 0,0 0 0,0-1 0,0 1 0,0 0 0,1 2 0,1 0 0,-1 0 0,1 0 0,0 0 0,0 0 0,1-1 0,-1 1 0,1-1 0,-1 1 0,1-1 0,0 0 0,1 0 0,-1 0 0,0-1 0,1 1 0,-1-1 0,1 1 0,0-1 0,8 3 0,1 0 0,0 0 0,1 0 0,0-1 0,22 3 0,150 35 0,-12-3 0,200 34 0,-230-42 0,-88-19 0,0 2 0,-1 2 0,0 3 0,-2 2 0,53 29 0,-78-32 0,48 40 0,-21-15 0,4 5 0,57 58 0,-55-48 0,-49-45 0,0 0 0,11 17 0,-15-18 0,1-1 0,0-1 0,1 1 0,15 12 0,13 9 0,46 49 0,-83-79 0,6 4 0,1 0 0,-1 0 0,1-1 0,0 0 0,0 0 0,0-1 0,1 0 0,0 0 0,0-1 0,15 4 0,-14-3 0,0 0 0,0 1 0,-1 0 0,0 1 0,0 0 0,0 0 0,-1 1 0,12 12 0,30 21 0,-25-23 0,40 20 0,-55-32 0,1 0 0,0-2 0,0 1 0,0-1 0,0-1 0,1 0 0,12 1 0,-7-2 0,2-1 0,-1 2 0,37 7 0,66 20 0,-67-13 0,-34-11 0,1 0 0,-1 2 0,-1 1 0,1 0 0,-1 1 0,27 19 0,-37-22 0,1 1 0,0-1 0,1-1 0,-1 0 0,1 0 0,0-1 0,19 4 0,-9-4 0,0-1 0,1-1 0,28-2 0,827-2-1365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0T05:16:37.5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1 548 24575,'0'-6'0,"1"0"0,0 0 0,1 0 0,-1 0 0,1 0 0,0 0 0,1 1 0,-1-1 0,1 1 0,7-10 0,-6 8 0,1-1 0,-1 1 0,-1-1 0,6-16 0,1-35 0,-9 49 0,0 0 0,1 0 0,0 0 0,0 0 0,1 0 0,0 0 0,1 0 0,0 1 0,9-15 0,-5 11 0,0 0 0,0-1 0,-2 0 0,0 0 0,0-1 0,5-26 0,21-58-118,-23 73-1129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ABC93-BB2B-47E2-B081-B18730A4B038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53E4A-04C3-4AEC-AAEA-345DFCBC57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360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53E4A-04C3-4AEC-AAEA-345DFCBC576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570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2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7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4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3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6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0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8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9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3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5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5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5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56" r:id="rId5"/>
    <p:sldLayoutId id="2147483761" r:id="rId6"/>
    <p:sldLayoutId id="2147483757" r:id="rId7"/>
    <p:sldLayoutId id="2147483758" r:id="rId8"/>
    <p:sldLayoutId id="2147483759" r:id="rId9"/>
    <p:sldLayoutId id="2147483760" r:id="rId10"/>
    <p:sldLayoutId id="214748376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le.fi/plus/abitreenit/2021/Kev%C3%A4t/2021-03-16_A_X_fi/attachments/index.html#1.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9.png"/><Relationship Id="rId7" Type="http://schemas.openxmlformats.org/officeDocument/2006/relationships/image" Target="../media/image50.png"/><Relationship Id="rId2" Type="http://schemas.openxmlformats.org/officeDocument/2006/relationships/hyperlink" Target="https://yle.fi/plus/abitreenit/2022/Kev%C3%A4t/2022-03-15_A_X_fi/attachments/index.html#4.A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ärikäs neste kuva">
            <a:extLst>
              <a:ext uri="{FF2B5EF4-FFF2-40B4-BE49-F238E27FC236}">
                <a16:creationId xmlns:a16="http://schemas.microsoft.com/office/drawing/2014/main" id="{6766BDF7-4027-7D28-DB89-93F473507F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53" b="949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1BE14B-C94E-4A1A-B076-39CCA2304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2448" flipH="1" flipV="1">
            <a:off x="399987" y="694217"/>
            <a:ext cx="3909320" cy="5385644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38228"/>
              <a:gd name="connsiteY0" fmla="*/ 552686 h 1342067"/>
              <a:gd name="connsiteX1" fmla="*/ 68141 w 838228"/>
              <a:gd name="connsiteY1" fmla="*/ 421704 h 1342067"/>
              <a:gd name="connsiteX2" fmla="*/ 96954 w 838228"/>
              <a:gd name="connsiteY2" fmla="*/ 145395 h 1342067"/>
              <a:gd name="connsiteX3" fmla="*/ 302731 w 838228"/>
              <a:gd name="connsiteY3" fmla="*/ 383 h 1342067"/>
              <a:gd name="connsiteX4" fmla="*/ 720201 w 838228"/>
              <a:gd name="connsiteY4" fmla="*/ 143248 h 1342067"/>
              <a:gd name="connsiteX5" fmla="*/ 837868 w 838228"/>
              <a:gd name="connsiteY5" fmla="*/ 935854 h 1342067"/>
              <a:gd name="connsiteX6" fmla="*/ 741987 w 838228"/>
              <a:gd name="connsiteY6" fmla="*/ 1276152 h 1342067"/>
              <a:gd name="connsiteX7" fmla="*/ 380221 w 838228"/>
              <a:gd name="connsiteY7" fmla="*/ 1329185 h 1342067"/>
              <a:gd name="connsiteX8" fmla="*/ 177395 w 838228"/>
              <a:gd name="connsiteY8" fmla="*/ 1113958 h 1342067"/>
              <a:gd name="connsiteX9" fmla="*/ 94438 w 838228"/>
              <a:gd name="connsiteY9" fmla="*/ 536082 h 1342067"/>
              <a:gd name="connsiteX10" fmla="*/ 9475 w 838228"/>
              <a:gd name="connsiteY10" fmla="*/ 552686 h 1342067"/>
              <a:gd name="connsiteX0" fmla="*/ 9475 w 838000"/>
              <a:gd name="connsiteY0" fmla="*/ 552686 h 1336588"/>
              <a:gd name="connsiteX1" fmla="*/ 68141 w 838000"/>
              <a:gd name="connsiteY1" fmla="*/ 421704 h 1336588"/>
              <a:gd name="connsiteX2" fmla="*/ 96954 w 838000"/>
              <a:gd name="connsiteY2" fmla="*/ 145395 h 1336588"/>
              <a:gd name="connsiteX3" fmla="*/ 302731 w 838000"/>
              <a:gd name="connsiteY3" fmla="*/ 383 h 1336588"/>
              <a:gd name="connsiteX4" fmla="*/ 720201 w 838000"/>
              <a:gd name="connsiteY4" fmla="*/ 143248 h 1336588"/>
              <a:gd name="connsiteX5" fmla="*/ 837868 w 838000"/>
              <a:gd name="connsiteY5" fmla="*/ 935854 h 1336588"/>
              <a:gd name="connsiteX6" fmla="*/ 734462 w 838000"/>
              <a:gd name="connsiteY6" fmla="*/ 1253581 h 1336588"/>
              <a:gd name="connsiteX7" fmla="*/ 380221 w 838000"/>
              <a:gd name="connsiteY7" fmla="*/ 1329185 h 1336588"/>
              <a:gd name="connsiteX8" fmla="*/ 177395 w 838000"/>
              <a:gd name="connsiteY8" fmla="*/ 1113958 h 1336588"/>
              <a:gd name="connsiteX9" fmla="*/ 94438 w 838000"/>
              <a:gd name="connsiteY9" fmla="*/ 536082 h 1336588"/>
              <a:gd name="connsiteX10" fmla="*/ 9475 w 838000"/>
              <a:gd name="connsiteY10" fmla="*/ 552686 h 1336588"/>
              <a:gd name="connsiteX0" fmla="*/ 9475 w 837882"/>
              <a:gd name="connsiteY0" fmla="*/ 552686 h 1336871"/>
              <a:gd name="connsiteX1" fmla="*/ 68141 w 837882"/>
              <a:gd name="connsiteY1" fmla="*/ 421704 h 1336871"/>
              <a:gd name="connsiteX2" fmla="*/ 96954 w 837882"/>
              <a:gd name="connsiteY2" fmla="*/ 145395 h 1336871"/>
              <a:gd name="connsiteX3" fmla="*/ 302731 w 837882"/>
              <a:gd name="connsiteY3" fmla="*/ 383 h 1336871"/>
              <a:gd name="connsiteX4" fmla="*/ 720201 w 837882"/>
              <a:gd name="connsiteY4" fmla="*/ 143248 h 1336871"/>
              <a:gd name="connsiteX5" fmla="*/ 837868 w 837882"/>
              <a:gd name="connsiteY5" fmla="*/ 935854 h 1336871"/>
              <a:gd name="connsiteX6" fmla="*/ 725336 w 837882"/>
              <a:gd name="connsiteY6" fmla="*/ 1255076 h 1336871"/>
              <a:gd name="connsiteX7" fmla="*/ 380221 w 837882"/>
              <a:gd name="connsiteY7" fmla="*/ 1329185 h 1336871"/>
              <a:gd name="connsiteX8" fmla="*/ 177395 w 837882"/>
              <a:gd name="connsiteY8" fmla="*/ 1113958 h 1336871"/>
              <a:gd name="connsiteX9" fmla="*/ 94438 w 837882"/>
              <a:gd name="connsiteY9" fmla="*/ 536082 h 1336871"/>
              <a:gd name="connsiteX10" fmla="*/ 9475 w 837882"/>
              <a:gd name="connsiteY10" fmla="*/ 552686 h 1336871"/>
              <a:gd name="connsiteX0" fmla="*/ 9475 w 839240"/>
              <a:gd name="connsiteY0" fmla="*/ 552686 h 1331193"/>
              <a:gd name="connsiteX1" fmla="*/ 68141 w 839240"/>
              <a:gd name="connsiteY1" fmla="*/ 421704 h 1331193"/>
              <a:gd name="connsiteX2" fmla="*/ 96954 w 839240"/>
              <a:gd name="connsiteY2" fmla="*/ 145395 h 1331193"/>
              <a:gd name="connsiteX3" fmla="*/ 302731 w 839240"/>
              <a:gd name="connsiteY3" fmla="*/ 383 h 1331193"/>
              <a:gd name="connsiteX4" fmla="*/ 720201 w 839240"/>
              <a:gd name="connsiteY4" fmla="*/ 143248 h 1331193"/>
              <a:gd name="connsiteX5" fmla="*/ 837868 w 839240"/>
              <a:gd name="connsiteY5" fmla="*/ 935854 h 1331193"/>
              <a:gd name="connsiteX6" fmla="*/ 756246 w 839240"/>
              <a:gd name="connsiteY6" fmla="*/ 1205051 h 1331193"/>
              <a:gd name="connsiteX7" fmla="*/ 380221 w 839240"/>
              <a:gd name="connsiteY7" fmla="*/ 1329185 h 1331193"/>
              <a:gd name="connsiteX8" fmla="*/ 177395 w 839240"/>
              <a:gd name="connsiteY8" fmla="*/ 1113958 h 1331193"/>
              <a:gd name="connsiteX9" fmla="*/ 94438 w 839240"/>
              <a:gd name="connsiteY9" fmla="*/ 536082 h 1331193"/>
              <a:gd name="connsiteX10" fmla="*/ 9475 w 839240"/>
              <a:gd name="connsiteY10" fmla="*/ 552686 h 1331193"/>
              <a:gd name="connsiteX0" fmla="*/ 9475 w 838447"/>
              <a:gd name="connsiteY0" fmla="*/ 552686 h 1332254"/>
              <a:gd name="connsiteX1" fmla="*/ 68141 w 838447"/>
              <a:gd name="connsiteY1" fmla="*/ 421704 h 1332254"/>
              <a:gd name="connsiteX2" fmla="*/ 96954 w 838447"/>
              <a:gd name="connsiteY2" fmla="*/ 145395 h 1332254"/>
              <a:gd name="connsiteX3" fmla="*/ 302731 w 838447"/>
              <a:gd name="connsiteY3" fmla="*/ 383 h 1332254"/>
              <a:gd name="connsiteX4" fmla="*/ 720201 w 838447"/>
              <a:gd name="connsiteY4" fmla="*/ 143248 h 1332254"/>
              <a:gd name="connsiteX5" fmla="*/ 837868 w 838447"/>
              <a:gd name="connsiteY5" fmla="*/ 935854 h 1332254"/>
              <a:gd name="connsiteX6" fmla="*/ 746484 w 838447"/>
              <a:gd name="connsiteY6" fmla="*/ 1219874 h 1332254"/>
              <a:gd name="connsiteX7" fmla="*/ 380221 w 838447"/>
              <a:gd name="connsiteY7" fmla="*/ 1329185 h 1332254"/>
              <a:gd name="connsiteX8" fmla="*/ 177395 w 838447"/>
              <a:gd name="connsiteY8" fmla="*/ 1113958 h 1332254"/>
              <a:gd name="connsiteX9" fmla="*/ 94438 w 838447"/>
              <a:gd name="connsiteY9" fmla="*/ 536082 h 1332254"/>
              <a:gd name="connsiteX10" fmla="*/ 9475 w 838447"/>
              <a:gd name="connsiteY10" fmla="*/ 552686 h 1332254"/>
              <a:gd name="connsiteX0" fmla="*/ 9475 w 838410"/>
              <a:gd name="connsiteY0" fmla="*/ 552686 h 1331841"/>
              <a:gd name="connsiteX1" fmla="*/ 68141 w 838410"/>
              <a:gd name="connsiteY1" fmla="*/ 421704 h 1331841"/>
              <a:gd name="connsiteX2" fmla="*/ 96954 w 838410"/>
              <a:gd name="connsiteY2" fmla="*/ 145395 h 1331841"/>
              <a:gd name="connsiteX3" fmla="*/ 302731 w 838410"/>
              <a:gd name="connsiteY3" fmla="*/ 383 h 1331841"/>
              <a:gd name="connsiteX4" fmla="*/ 720201 w 838410"/>
              <a:gd name="connsiteY4" fmla="*/ 143248 h 1331841"/>
              <a:gd name="connsiteX5" fmla="*/ 837868 w 838410"/>
              <a:gd name="connsiteY5" fmla="*/ 935854 h 1331841"/>
              <a:gd name="connsiteX6" fmla="*/ 745826 w 838410"/>
              <a:gd name="connsiteY6" fmla="*/ 1214692 h 1331841"/>
              <a:gd name="connsiteX7" fmla="*/ 380221 w 838410"/>
              <a:gd name="connsiteY7" fmla="*/ 1329185 h 1331841"/>
              <a:gd name="connsiteX8" fmla="*/ 177395 w 838410"/>
              <a:gd name="connsiteY8" fmla="*/ 1113958 h 1331841"/>
              <a:gd name="connsiteX9" fmla="*/ 94438 w 838410"/>
              <a:gd name="connsiteY9" fmla="*/ 536082 h 1331841"/>
              <a:gd name="connsiteX10" fmla="*/ 9475 w 838410"/>
              <a:gd name="connsiteY10" fmla="*/ 552686 h 1331841"/>
              <a:gd name="connsiteX0" fmla="*/ 9475 w 838410"/>
              <a:gd name="connsiteY0" fmla="*/ 552359 h 1331514"/>
              <a:gd name="connsiteX1" fmla="*/ 68141 w 838410"/>
              <a:gd name="connsiteY1" fmla="*/ 421377 h 1331514"/>
              <a:gd name="connsiteX2" fmla="*/ 113639 w 838410"/>
              <a:gd name="connsiteY2" fmla="*/ 138724 h 1331514"/>
              <a:gd name="connsiteX3" fmla="*/ 302731 w 838410"/>
              <a:gd name="connsiteY3" fmla="*/ 56 h 1331514"/>
              <a:gd name="connsiteX4" fmla="*/ 720201 w 838410"/>
              <a:gd name="connsiteY4" fmla="*/ 142921 h 1331514"/>
              <a:gd name="connsiteX5" fmla="*/ 837868 w 838410"/>
              <a:gd name="connsiteY5" fmla="*/ 935527 h 1331514"/>
              <a:gd name="connsiteX6" fmla="*/ 745826 w 838410"/>
              <a:gd name="connsiteY6" fmla="*/ 1214365 h 1331514"/>
              <a:gd name="connsiteX7" fmla="*/ 380221 w 838410"/>
              <a:gd name="connsiteY7" fmla="*/ 1328858 h 1331514"/>
              <a:gd name="connsiteX8" fmla="*/ 177395 w 838410"/>
              <a:gd name="connsiteY8" fmla="*/ 1113631 h 1331514"/>
              <a:gd name="connsiteX9" fmla="*/ 94438 w 838410"/>
              <a:gd name="connsiteY9" fmla="*/ 535755 h 1331514"/>
              <a:gd name="connsiteX10" fmla="*/ 9475 w 838410"/>
              <a:gd name="connsiteY10" fmla="*/ 552359 h 1331514"/>
              <a:gd name="connsiteX0" fmla="*/ 9475 w 838410"/>
              <a:gd name="connsiteY0" fmla="*/ 555370 h 1334525"/>
              <a:gd name="connsiteX1" fmla="*/ 68141 w 838410"/>
              <a:gd name="connsiteY1" fmla="*/ 424388 h 1334525"/>
              <a:gd name="connsiteX2" fmla="*/ 113639 w 838410"/>
              <a:gd name="connsiteY2" fmla="*/ 141735 h 1334525"/>
              <a:gd name="connsiteX3" fmla="*/ 321423 w 838410"/>
              <a:gd name="connsiteY3" fmla="*/ 5 h 1334525"/>
              <a:gd name="connsiteX4" fmla="*/ 720201 w 838410"/>
              <a:gd name="connsiteY4" fmla="*/ 145932 h 1334525"/>
              <a:gd name="connsiteX5" fmla="*/ 837868 w 838410"/>
              <a:gd name="connsiteY5" fmla="*/ 938538 h 1334525"/>
              <a:gd name="connsiteX6" fmla="*/ 745826 w 838410"/>
              <a:gd name="connsiteY6" fmla="*/ 1217376 h 1334525"/>
              <a:gd name="connsiteX7" fmla="*/ 380221 w 838410"/>
              <a:gd name="connsiteY7" fmla="*/ 1331869 h 1334525"/>
              <a:gd name="connsiteX8" fmla="*/ 177395 w 838410"/>
              <a:gd name="connsiteY8" fmla="*/ 1116642 h 1334525"/>
              <a:gd name="connsiteX9" fmla="*/ 94438 w 838410"/>
              <a:gd name="connsiteY9" fmla="*/ 538766 h 1334525"/>
              <a:gd name="connsiteX10" fmla="*/ 9475 w 838410"/>
              <a:gd name="connsiteY10" fmla="*/ 555370 h 1334525"/>
              <a:gd name="connsiteX0" fmla="*/ 9475 w 838410"/>
              <a:gd name="connsiteY0" fmla="*/ 555454 h 1334609"/>
              <a:gd name="connsiteX1" fmla="*/ 68141 w 838410"/>
              <a:gd name="connsiteY1" fmla="*/ 424472 h 1334609"/>
              <a:gd name="connsiteX2" fmla="*/ 113639 w 838410"/>
              <a:gd name="connsiteY2" fmla="*/ 141819 h 1334609"/>
              <a:gd name="connsiteX3" fmla="*/ 321423 w 838410"/>
              <a:gd name="connsiteY3" fmla="*/ 89 h 1334609"/>
              <a:gd name="connsiteX4" fmla="*/ 720201 w 838410"/>
              <a:gd name="connsiteY4" fmla="*/ 146016 h 1334609"/>
              <a:gd name="connsiteX5" fmla="*/ 837868 w 838410"/>
              <a:gd name="connsiteY5" fmla="*/ 938622 h 1334609"/>
              <a:gd name="connsiteX6" fmla="*/ 745826 w 838410"/>
              <a:gd name="connsiteY6" fmla="*/ 1217460 h 1334609"/>
              <a:gd name="connsiteX7" fmla="*/ 380221 w 838410"/>
              <a:gd name="connsiteY7" fmla="*/ 1331953 h 1334609"/>
              <a:gd name="connsiteX8" fmla="*/ 177395 w 838410"/>
              <a:gd name="connsiteY8" fmla="*/ 1116726 h 1334609"/>
              <a:gd name="connsiteX9" fmla="*/ 94438 w 838410"/>
              <a:gd name="connsiteY9" fmla="*/ 538850 h 1334609"/>
              <a:gd name="connsiteX10" fmla="*/ 9475 w 838410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61 h 1334616"/>
              <a:gd name="connsiteX1" fmla="*/ 74950 w 837655"/>
              <a:gd name="connsiteY1" fmla="*/ 421435 h 1334616"/>
              <a:gd name="connsiteX2" fmla="*/ 112884 w 837655"/>
              <a:gd name="connsiteY2" fmla="*/ 141826 h 1334616"/>
              <a:gd name="connsiteX3" fmla="*/ 320668 w 837655"/>
              <a:gd name="connsiteY3" fmla="*/ 96 h 1334616"/>
              <a:gd name="connsiteX4" fmla="*/ 719446 w 837655"/>
              <a:gd name="connsiteY4" fmla="*/ 146023 h 1334616"/>
              <a:gd name="connsiteX5" fmla="*/ 837113 w 837655"/>
              <a:gd name="connsiteY5" fmla="*/ 938629 h 1334616"/>
              <a:gd name="connsiteX6" fmla="*/ 745071 w 837655"/>
              <a:gd name="connsiteY6" fmla="*/ 1217467 h 1334616"/>
              <a:gd name="connsiteX7" fmla="*/ 379466 w 837655"/>
              <a:gd name="connsiteY7" fmla="*/ 1331960 h 1334616"/>
              <a:gd name="connsiteX8" fmla="*/ 176640 w 837655"/>
              <a:gd name="connsiteY8" fmla="*/ 1116733 h 1334616"/>
              <a:gd name="connsiteX9" fmla="*/ 93683 w 837655"/>
              <a:gd name="connsiteY9" fmla="*/ 538857 h 1334616"/>
              <a:gd name="connsiteX10" fmla="*/ 8720 w 837655"/>
              <a:gd name="connsiteY10" fmla="*/ 555461 h 1334616"/>
              <a:gd name="connsiteX0" fmla="*/ 8720 w 837655"/>
              <a:gd name="connsiteY0" fmla="*/ 555385 h 1334540"/>
              <a:gd name="connsiteX1" fmla="*/ 74950 w 837655"/>
              <a:gd name="connsiteY1" fmla="*/ 421359 h 1334540"/>
              <a:gd name="connsiteX2" fmla="*/ 123563 w 837655"/>
              <a:gd name="connsiteY2" fmla="*/ 138195 h 1334540"/>
              <a:gd name="connsiteX3" fmla="*/ 320668 w 837655"/>
              <a:gd name="connsiteY3" fmla="*/ 20 h 1334540"/>
              <a:gd name="connsiteX4" fmla="*/ 719446 w 837655"/>
              <a:gd name="connsiteY4" fmla="*/ 145947 h 1334540"/>
              <a:gd name="connsiteX5" fmla="*/ 837113 w 837655"/>
              <a:gd name="connsiteY5" fmla="*/ 938553 h 1334540"/>
              <a:gd name="connsiteX6" fmla="*/ 745071 w 837655"/>
              <a:gd name="connsiteY6" fmla="*/ 1217391 h 1334540"/>
              <a:gd name="connsiteX7" fmla="*/ 379466 w 837655"/>
              <a:gd name="connsiteY7" fmla="*/ 1331884 h 1334540"/>
              <a:gd name="connsiteX8" fmla="*/ 176640 w 837655"/>
              <a:gd name="connsiteY8" fmla="*/ 1116657 h 1334540"/>
              <a:gd name="connsiteX9" fmla="*/ 93683 w 837655"/>
              <a:gd name="connsiteY9" fmla="*/ 538781 h 1334540"/>
              <a:gd name="connsiteX10" fmla="*/ 8720 w 837655"/>
              <a:gd name="connsiteY10" fmla="*/ 555385 h 1334540"/>
              <a:gd name="connsiteX0" fmla="*/ 8179 w 837114"/>
              <a:gd name="connsiteY0" fmla="*/ 555383 h 1334538"/>
              <a:gd name="connsiteX1" fmla="*/ 80640 w 837114"/>
              <a:gd name="connsiteY1" fmla="*/ 420336 h 1334538"/>
              <a:gd name="connsiteX2" fmla="*/ 123022 w 837114"/>
              <a:gd name="connsiteY2" fmla="*/ 138193 h 1334538"/>
              <a:gd name="connsiteX3" fmla="*/ 320127 w 837114"/>
              <a:gd name="connsiteY3" fmla="*/ 18 h 1334538"/>
              <a:gd name="connsiteX4" fmla="*/ 718905 w 837114"/>
              <a:gd name="connsiteY4" fmla="*/ 145945 h 1334538"/>
              <a:gd name="connsiteX5" fmla="*/ 836572 w 837114"/>
              <a:gd name="connsiteY5" fmla="*/ 938551 h 1334538"/>
              <a:gd name="connsiteX6" fmla="*/ 744530 w 837114"/>
              <a:gd name="connsiteY6" fmla="*/ 1217389 h 1334538"/>
              <a:gd name="connsiteX7" fmla="*/ 378925 w 837114"/>
              <a:gd name="connsiteY7" fmla="*/ 1331882 h 1334538"/>
              <a:gd name="connsiteX8" fmla="*/ 176099 w 837114"/>
              <a:gd name="connsiteY8" fmla="*/ 1116655 h 1334538"/>
              <a:gd name="connsiteX9" fmla="*/ 93142 w 837114"/>
              <a:gd name="connsiteY9" fmla="*/ 538779 h 1334538"/>
              <a:gd name="connsiteX10" fmla="*/ 8179 w 837114"/>
              <a:gd name="connsiteY10" fmla="*/ 555383 h 1334538"/>
              <a:gd name="connsiteX0" fmla="*/ 9690 w 838625"/>
              <a:gd name="connsiteY0" fmla="*/ 555383 h 1334538"/>
              <a:gd name="connsiteX1" fmla="*/ 82151 w 838625"/>
              <a:gd name="connsiteY1" fmla="*/ 420336 h 1334538"/>
              <a:gd name="connsiteX2" fmla="*/ 124533 w 838625"/>
              <a:gd name="connsiteY2" fmla="*/ 138193 h 1334538"/>
              <a:gd name="connsiteX3" fmla="*/ 321638 w 838625"/>
              <a:gd name="connsiteY3" fmla="*/ 18 h 1334538"/>
              <a:gd name="connsiteX4" fmla="*/ 720416 w 838625"/>
              <a:gd name="connsiteY4" fmla="*/ 145945 h 1334538"/>
              <a:gd name="connsiteX5" fmla="*/ 838083 w 838625"/>
              <a:gd name="connsiteY5" fmla="*/ 938551 h 1334538"/>
              <a:gd name="connsiteX6" fmla="*/ 746041 w 838625"/>
              <a:gd name="connsiteY6" fmla="*/ 1217389 h 1334538"/>
              <a:gd name="connsiteX7" fmla="*/ 380436 w 838625"/>
              <a:gd name="connsiteY7" fmla="*/ 1331882 h 1334538"/>
              <a:gd name="connsiteX8" fmla="*/ 177610 w 838625"/>
              <a:gd name="connsiteY8" fmla="*/ 1116655 h 1334538"/>
              <a:gd name="connsiteX9" fmla="*/ 94653 w 838625"/>
              <a:gd name="connsiteY9" fmla="*/ 538779 h 1334538"/>
              <a:gd name="connsiteX10" fmla="*/ 9690 w 838625"/>
              <a:gd name="connsiteY10" fmla="*/ 555383 h 1334538"/>
              <a:gd name="connsiteX0" fmla="*/ 9690 w 838625"/>
              <a:gd name="connsiteY0" fmla="*/ 561266 h 1340421"/>
              <a:gd name="connsiteX1" fmla="*/ 82151 w 838625"/>
              <a:gd name="connsiteY1" fmla="*/ 426219 h 1340421"/>
              <a:gd name="connsiteX2" fmla="*/ 124533 w 838625"/>
              <a:gd name="connsiteY2" fmla="*/ 144076 h 1340421"/>
              <a:gd name="connsiteX3" fmla="*/ 368592 w 838625"/>
              <a:gd name="connsiteY3" fmla="*/ 16 h 1340421"/>
              <a:gd name="connsiteX4" fmla="*/ 720416 w 838625"/>
              <a:gd name="connsiteY4" fmla="*/ 151828 h 1340421"/>
              <a:gd name="connsiteX5" fmla="*/ 838083 w 838625"/>
              <a:gd name="connsiteY5" fmla="*/ 944434 h 1340421"/>
              <a:gd name="connsiteX6" fmla="*/ 746041 w 838625"/>
              <a:gd name="connsiteY6" fmla="*/ 1223272 h 1340421"/>
              <a:gd name="connsiteX7" fmla="*/ 380436 w 838625"/>
              <a:gd name="connsiteY7" fmla="*/ 1337765 h 1340421"/>
              <a:gd name="connsiteX8" fmla="*/ 177610 w 838625"/>
              <a:gd name="connsiteY8" fmla="*/ 1122538 h 1340421"/>
              <a:gd name="connsiteX9" fmla="*/ 94653 w 838625"/>
              <a:gd name="connsiteY9" fmla="*/ 544662 h 1340421"/>
              <a:gd name="connsiteX10" fmla="*/ 9690 w 838625"/>
              <a:gd name="connsiteY10" fmla="*/ 561266 h 1340421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597"/>
              <a:gd name="connsiteY0" fmla="*/ 561272 h 1338938"/>
              <a:gd name="connsiteX1" fmla="*/ 82151 w 838597"/>
              <a:gd name="connsiteY1" fmla="*/ 426225 h 1338938"/>
              <a:gd name="connsiteX2" fmla="*/ 132321 w 838597"/>
              <a:gd name="connsiteY2" fmla="*/ 142806 h 1338938"/>
              <a:gd name="connsiteX3" fmla="*/ 368592 w 838597"/>
              <a:gd name="connsiteY3" fmla="*/ 22 h 1338938"/>
              <a:gd name="connsiteX4" fmla="*/ 720416 w 838597"/>
              <a:gd name="connsiteY4" fmla="*/ 151834 h 1338938"/>
              <a:gd name="connsiteX5" fmla="*/ 838083 w 838597"/>
              <a:gd name="connsiteY5" fmla="*/ 944440 h 1338938"/>
              <a:gd name="connsiteX6" fmla="*/ 746041 w 838597"/>
              <a:gd name="connsiteY6" fmla="*/ 1223278 h 1338938"/>
              <a:gd name="connsiteX7" fmla="*/ 389782 w 838597"/>
              <a:gd name="connsiteY7" fmla="*/ 1336240 h 1338938"/>
              <a:gd name="connsiteX8" fmla="*/ 177610 w 838597"/>
              <a:gd name="connsiteY8" fmla="*/ 1122544 h 1338938"/>
              <a:gd name="connsiteX9" fmla="*/ 94653 w 838597"/>
              <a:gd name="connsiteY9" fmla="*/ 544668 h 1338938"/>
              <a:gd name="connsiteX10" fmla="*/ 9690 w 838597"/>
              <a:gd name="connsiteY10" fmla="*/ 561272 h 1338938"/>
              <a:gd name="connsiteX0" fmla="*/ 9690 w 838176"/>
              <a:gd name="connsiteY0" fmla="*/ 561272 h 1339740"/>
              <a:gd name="connsiteX1" fmla="*/ 82151 w 838176"/>
              <a:gd name="connsiteY1" fmla="*/ 426225 h 1339740"/>
              <a:gd name="connsiteX2" fmla="*/ 132321 w 838176"/>
              <a:gd name="connsiteY2" fmla="*/ 142806 h 1339740"/>
              <a:gd name="connsiteX3" fmla="*/ 368592 w 838176"/>
              <a:gd name="connsiteY3" fmla="*/ 22 h 1339740"/>
              <a:gd name="connsiteX4" fmla="*/ 720416 w 838176"/>
              <a:gd name="connsiteY4" fmla="*/ 151834 h 1339740"/>
              <a:gd name="connsiteX5" fmla="*/ 838083 w 838176"/>
              <a:gd name="connsiteY5" fmla="*/ 944440 h 1339740"/>
              <a:gd name="connsiteX6" fmla="*/ 732921 w 838176"/>
              <a:gd name="connsiteY6" fmla="*/ 1232650 h 1339740"/>
              <a:gd name="connsiteX7" fmla="*/ 389782 w 838176"/>
              <a:gd name="connsiteY7" fmla="*/ 1336240 h 1339740"/>
              <a:gd name="connsiteX8" fmla="*/ 177610 w 838176"/>
              <a:gd name="connsiteY8" fmla="*/ 1122544 h 1339740"/>
              <a:gd name="connsiteX9" fmla="*/ 94653 w 838176"/>
              <a:gd name="connsiteY9" fmla="*/ 544668 h 1339740"/>
              <a:gd name="connsiteX10" fmla="*/ 9690 w 838176"/>
              <a:gd name="connsiteY10" fmla="*/ 561272 h 1339740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4653 w 838100"/>
              <a:gd name="connsiteY9" fmla="*/ 544668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264 w 837674"/>
              <a:gd name="connsiteY0" fmla="*/ 561273 h 1340442"/>
              <a:gd name="connsiteX1" fmla="*/ 85739 w 837674"/>
              <a:gd name="connsiteY1" fmla="*/ 432792 h 1340442"/>
              <a:gd name="connsiteX2" fmla="*/ 131895 w 837674"/>
              <a:gd name="connsiteY2" fmla="*/ 142807 h 1340442"/>
              <a:gd name="connsiteX3" fmla="*/ 368166 w 837674"/>
              <a:gd name="connsiteY3" fmla="*/ 23 h 1340442"/>
              <a:gd name="connsiteX4" fmla="*/ 719990 w 837674"/>
              <a:gd name="connsiteY4" fmla="*/ 151835 h 1340442"/>
              <a:gd name="connsiteX5" fmla="*/ 837657 w 837674"/>
              <a:gd name="connsiteY5" fmla="*/ 944441 h 1340442"/>
              <a:gd name="connsiteX6" fmla="*/ 714028 w 837674"/>
              <a:gd name="connsiteY6" fmla="*/ 1237482 h 1340442"/>
              <a:gd name="connsiteX7" fmla="*/ 389356 w 837674"/>
              <a:gd name="connsiteY7" fmla="*/ 1336241 h 1340442"/>
              <a:gd name="connsiteX8" fmla="*/ 190979 w 837674"/>
              <a:gd name="connsiteY8" fmla="*/ 1118479 h 1340442"/>
              <a:gd name="connsiteX9" fmla="*/ 98690 w 837674"/>
              <a:gd name="connsiteY9" fmla="*/ 554772 h 1340442"/>
              <a:gd name="connsiteX10" fmla="*/ 9264 w 837674"/>
              <a:gd name="connsiteY10" fmla="*/ 561273 h 1340442"/>
              <a:gd name="connsiteX0" fmla="*/ 9264 w 837674"/>
              <a:gd name="connsiteY0" fmla="*/ 561036 h 1340205"/>
              <a:gd name="connsiteX1" fmla="*/ 85739 w 837674"/>
              <a:gd name="connsiteY1" fmla="*/ 432555 h 1340205"/>
              <a:gd name="connsiteX2" fmla="*/ 131895 w 837674"/>
              <a:gd name="connsiteY2" fmla="*/ 142570 h 1340205"/>
              <a:gd name="connsiteX3" fmla="*/ 377737 w 837674"/>
              <a:gd name="connsiteY3" fmla="*/ 24 h 1340205"/>
              <a:gd name="connsiteX4" fmla="*/ 719990 w 837674"/>
              <a:gd name="connsiteY4" fmla="*/ 151598 h 1340205"/>
              <a:gd name="connsiteX5" fmla="*/ 837657 w 837674"/>
              <a:gd name="connsiteY5" fmla="*/ 944204 h 1340205"/>
              <a:gd name="connsiteX6" fmla="*/ 714028 w 837674"/>
              <a:gd name="connsiteY6" fmla="*/ 1237245 h 1340205"/>
              <a:gd name="connsiteX7" fmla="*/ 389356 w 837674"/>
              <a:gd name="connsiteY7" fmla="*/ 1336004 h 1340205"/>
              <a:gd name="connsiteX8" fmla="*/ 190979 w 837674"/>
              <a:gd name="connsiteY8" fmla="*/ 1118242 h 1340205"/>
              <a:gd name="connsiteX9" fmla="*/ 98690 w 837674"/>
              <a:gd name="connsiteY9" fmla="*/ 554535 h 1340205"/>
              <a:gd name="connsiteX10" fmla="*/ 9264 w 837674"/>
              <a:gd name="connsiteY10" fmla="*/ 561036 h 1340205"/>
              <a:gd name="connsiteX0" fmla="*/ 9264 w 837674"/>
              <a:gd name="connsiteY0" fmla="*/ 563179 h 1342348"/>
              <a:gd name="connsiteX1" fmla="*/ 85739 w 837674"/>
              <a:gd name="connsiteY1" fmla="*/ 434698 h 1342348"/>
              <a:gd name="connsiteX2" fmla="*/ 131895 w 837674"/>
              <a:gd name="connsiteY2" fmla="*/ 144713 h 1342348"/>
              <a:gd name="connsiteX3" fmla="*/ 377737 w 837674"/>
              <a:gd name="connsiteY3" fmla="*/ 2167 h 1342348"/>
              <a:gd name="connsiteX4" fmla="*/ 719990 w 837674"/>
              <a:gd name="connsiteY4" fmla="*/ 153741 h 1342348"/>
              <a:gd name="connsiteX5" fmla="*/ 837657 w 837674"/>
              <a:gd name="connsiteY5" fmla="*/ 946347 h 1342348"/>
              <a:gd name="connsiteX6" fmla="*/ 714028 w 837674"/>
              <a:gd name="connsiteY6" fmla="*/ 1239388 h 1342348"/>
              <a:gd name="connsiteX7" fmla="*/ 389356 w 837674"/>
              <a:gd name="connsiteY7" fmla="*/ 1338147 h 1342348"/>
              <a:gd name="connsiteX8" fmla="*/ 190979 w 837674"/>
              <a:gd name="connsiteY8" fmla="*/ 1120385 h 1342348"/>
              <a:gd name="connsiteX9" fmla="*/ 98690 w 837674"/>
              <a:gd name="connsiteY9" fmla="*/ 556678 h 1342348"/>
              <a:gd name="connsiteX10" fmla="*/ 9264 w 837674"/>
              <a:gd name="connsiteY10" fmla="*/ 563179 h 1342348"/>
              <a:gd name="connsiteX0" fmla="*/ 9264 w 837674"/>
              <a:gd name="connsiteY0" fmla="*/ 561106 h 1340275"/>
              <a:gd name="connsiteX1" fmla="*/ 85739 w 837674"/>
              <a:gd name="connsiteY1" fmla="*/ 432625 h 1340275"/>
              <a:gd name="connsiteX2" fmla="*/ 138784 w 837674"/>
              <a:gd name="connsiteY2" fmla="*/ 134289 h 1340275"/>
              <a:gd name="connsiteX3" fmla="*/ 377737 w 837674"/>
              <a:gd name="connsiteY3" fmla="*/ 94 h 1340275"/>
              <a:gd name="connsiteX4" fmla="*/ 719990 w 837674"/>
              <a:gd name="connsiteY4" fmla="*/ 151668 h 1340275"/>
              <a:gd name="connsiteX5" fmla="*/ 837657 w 837674"/>
              <a:gd name="connsiteY5" fmla="*/ 944274 h 1340275"/>
              <a:gd name="connsiteX6" fmla="*/ 714028 w 837674"/>
              <a:gd name="connsiteY6" fmla="*/ 1237315 h 1340275"/>
              <a:gd name="connsiteX7" fmla="*/ 389356 w 837674"/>
              <a:gd name="connsiteY7" fmla="*/ 1336074 h 1340275"/>
              <a:gd name="connsiteX8" fmla="*/ 190979 w 837674"/>
              <a:gd name="connsiteY8" fmla="*/ 1118312 h 1340275"/>
              <a:gd name="connsiteX9" fmla="*/ 98690 w 837674"/>
              <a:gd name="connsiteY9" fmla="*/ 554605 h 1340275"/>
              <a:gd name="connsiteX10" fmla="*/ 9264 w 837674"/>
              <a:gd name="connsiteY10" fmla="*/ 561106 h 1340275"/>
              <a:gd name="connsiteX0" fmla="*/ 9264 w 837674"/>
              <a:gd name="connsiteY0" fmla="*/ 561059 h 1340228"/>
              <a:gd name="connsiteX1" fmla="*/ 85739 w 837674"/>
              <a:gd name="connsiteY1" fmla="*/ 432578 h 1340228"/>
              <a:gd name="connsiteX2" fmla="*/ 142573 w 837674"/>
              <a:gd name="connsiteY2" fmla="*/ 139038 h 1340228"/>
              <a:gd name="connsiteX3" fmla="*/ 377737 w 837674"/>
              <a:gd name="connsiteY3" fmla="*/ 47 h 1340228"/>
              <a:gd name="connsiteX4" fmla="*/ 719990 w 837674"/>
              <a:gd name="connsiteY4" fmla="*/ 151621 h 1340228"/>
              <a:gd name="connsiteX5" fmla="*/ 837657 w 837674"/>
              <a:gd name="connsiteY5" fmla="*/ 944227 h 1340228"/>
              <a:gd name="connsiteX6" fmla="*/ 714028 w 837674"/>
              <a:gd name="connsiteY6" fmla="*/ 1237268 h 1340228"/>
              <a:gd name="connsiteX7" fmla="*/ 389356 w 837674"/>
              <a:gd name="connsiteY7" fmla="*/ 1336027 h 1340228"/>
              <a:gd name="connsiteX8" fmla="*/ 190979 w 837674"/>
              <a:gd name="connsiteY8" fmla="*/ 1118265 h 1340228"/>
              <a:gd name="connsiteX9" fmla="*/ 98690 w 837674"/>
              <a:gd name="connsiteY9" fmla="*/ 554558 h 1340228"/>
              <a:gd name="connsiteX10" fmla="*/ 9264 w 837674"/>
              <a:gd name="connsiteY10" fmla="*/ 561059 h 13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674" h="1340228">
                <a:moveTo>
                  <a:pt x="9264" y="561059"/>
                </a:moveTo>
                <a:cubicBezTo>
                  <a:pt x="-23312" y="593730"/>
                  <a:pt x="36711" y="472787"/>
                  <a:pt x="85739" y="432578"/>
                </a:cubicBezTo>
                <a:cubicBezTo>
                  <a:pt x="80658" y="362847"/>
                  <a:pt x="93907" y="211126"/>
                  <a:pt x="142573" y="139038"/>
                </a:cubicBezTo>
                <a:cubicBezTo>
                  <a:pt x="191239" y="66950"/>
                  <a:pt x="281501" y="-2050"/>
                  <a:pt x="377737" y="47"/>
                </a:cubicBezTo>
                <a:cubicBezTo>
                  <a:pt x="473973" y="2144"/>
                  <a:pt x="643337" y="-5742"/>
                  <a:pt x="719990" y="151621"/>
                </a:cubicBezTo>
                <a:cubicBezTo>
                  <a:pt x="796643" y="308984"/>
                  <a:pt x="838651" y="763286"/>
                  <a:pt x="837657" y="944227"/>
                </a:cubicBezTo>
                <a:cubicBezTo>
                  <a:pt x="836663" y="1125168"/>
                  <a:pt x="788745" y="1171968"/>
                  <a:pt x="714028" y="1237268"/>
                </a:cubicBezTo>
                <a:cubicBezTo>
                  <a:pt x="639311" y="1302568"/>
                  <a:pt x="476531" y="1355861"/>
                  <a:pt x="389356" y="1336027"/>
                </a:cubicBezTo>
                <a:cubicBezTo>
                  <a:pt x="302181" y="1316193"/>
                  <a:pt x="230371" y="1224871"/>
                  <a:pt x="190979" y="1118265"/>
                </a:cubicBezTo>
                <a:cubicBezTo>
                  <a:pt x="91511" y="819657"/>
                  <a:pt x="131486" y="610119"/>
                  <a:pt x="98690" y="554558"/>
                </a:cubicBezTo>
                <a:cubicBezTo>
                  <a:pt x="61556" y="528899"/>
                  <a:pt x="20789" y="549629"/>
                  <a:pt x="9264" y="56105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A711E87-4A63-ABE4-5B4E-734CF7B79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626" y="1190036"/>
            <a:ext cx="2880767" cy="2946277"/>
          </a:xfrm>
        </p:spPr>
        <p:txBody>
          <a:bodyPr anchor="b">
            <a:normAutofit/>
          </a:bodyPr>
          <a:lstStyle/>
          <a:p>
            <a:r>
              <a:rPr lang="fi-FI"/>
              <a:t>Kuvan tulkitseminen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366F297-34B4-B27D-8BC3-E3FEF3383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119" y="4405256"/>
            <a:ext cx="2443783" cy="1262708"/>
          </a:xfrm>
        </p:spPr>
        <p:txBody>
          <a:bodyPr anchor="t">
            <a:normAutofit/>
          </a:bodyPr>
          <a:lstStyle/>
          <a:p>
            <a:pPr algn="ctr"/>
            <a:r>
              <a:rPr lang="fi-FI"/>
              <a:t>ÄI 1</a:t>
            </a:r>
          </a:p>
          <a:p>
            <a:pPr algn="ctr"/>
            <a:r>
              <a:rPr lang="fi-FI"/>
              <a:t>SÄRMÄ kpl 6, s.25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04BBA99-27AB-4A46-A679-B01BBAC68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2448" flipH="1" flipV="1">
            <a:off x="435574" y="669191"/>
            <a:ext cx="3909320" cy="5385644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38228"/>
              <a:gd name="connsiteY0" fmla="*/ 552686 h 1342067"/>
              <a:gd name="connsiteX1" fmla="*/ 68141 w 838228"/>
              <a:gd name="connsiteY1" fmla="*/ 421704 h 1342067"/>
              <a:gd name="connsiteX2" fmla="*/ 96954 w 838228"/>
              <a:gd name="connsiteY2" fmla="*/ 145395 h 1342067"/>
              <a:gd name="connsiteX3" fmla="*/ 302731 w 838228"/>
              <a:gd name="connsiteY3" fmla="*/ 383 h 1342067"/>
              <a:gd name="connsiteX4" fmla="*/ 720201 w 838228"/>
              <a:gd name="connsiteY4" fmla="*/ 143248 h 1342067"/>
              <a:gd name="connsiteX5" fmla="*/ 837868 w 838228"/>
              <a:gd name="connsiteY5" fmla="*/ 935854 h 1342067"/>
              <a:gd name="connsiteX6" fmla="*/ 741987 w 838228"/>
              <a:gd name="connsiteY6" fmla="*/ 1276152 h 1342067"/>
              <a:gd name="connsiteX7" fmla="*/ 380221 w 838228"/>
              <a:gd name="connsiteY7" fmla="*/ 1329185 h 1342067"/>
              <a:gd name="connsiteX8" fmla="*/ 177395 w 838228"/>
              <a:gd name="connsiteY8" fmla="*/ 1113958 h 1342067"/>
              <a:gd name="connsiteX9" fmla="*/ 94438 w 838228"/>
              <a:gd name="connsiteY9" fmla="*/ 536082 h 1342067"/>
              <a:gd name="connsiteX10" fmla="*/ 9475 w 838228"/>
              <a:gd name="connsiteY10" fmla="*/ 552686 h 1342067"/>
              <a:gd name="connsiteX0" fmla="*/ 9475 w 838000"/>
              <a:gd name="connsiteY0" fmla="*/ 552686 h 1336588"/>
              <a:gd name="connsiteX1" fmla="*/ 68141 w 838000"/>
              <a:gd name="connsiteY1" fmla="*/ 421704 h 1336588"/>
              <a:gd name="connsiteX2" fmla="*/ 96954 w 838000"/>
              <a:gd name="connsiteY2" fmla="*/ 145395 h 1336588"/>
              <a:gd name="connsiteX3" fmla="*/ 302731 w 838000"/>
              <a:gd name="connsiteY3" fmla="*/ 383 h 1336588"/>
              <a:gd name="connsiteX4" fmla="*/ 720201 w 838000"/>
              <a:gd name="connsiteY4" fmla="*/ 143248 h 1336588"/>
              <a:gd name="connsiteX5" fmla="*/ 837868 w 838000"/>
              <a:gd name="connsiteY5" fmla="*/ 935854 h 1336588"/>
              <a:gd name="connsiteX6" fmla="*/ 734462 w 838000"/>
              <a:gd name="connsiteY6" fmla="*/ 1253581 h 1336588"/>
              <a:gd name="connsiteX7" fmla="*/ 380221 w 838000"/>
              <a:gd name="connsiteY7" fmla="*/ 1329185 h 1336588"/>
              <a:gd name="connsiteX8" fmla="*/ 177395 w 838000"/>
              <a:gd name="connsiteY8" fmla="*/ 1113958 h 1336588"/>
              <a:gd name="connsiteX9" fmla="*/ 94438 w 838000"/>
              <a:gd name="connsiteY9" fmla="*/ 536082 h 1336588"/>
              <a:gd name="connsiteX10" fmla="*/ 9475 w 838000"/>
              <a:gd name="connsiteY10" fmla="*/ 552686 h 1336588"/>
              <a:gd name="connsiteX0" fmla="*/ 9475 w 837882"/>
              <a:gd name="connsiteY0" fmla="*/ 552686 h 1336871"/>
              <a:gd name="connsiteX1" fmla="*/ 68141 w 837882"/>
              <a:gd name="connsiteY1" fmla="*/ 421704 h 1336871"/>
              <a:gd name="connsiteX2" fmla="*/ 96954 w 837882"/>
              <a:gd name="connsiteY2" fmla="*/ 145395 h 1336871"/>
              <a:gd name="connsiteX3" fmla="*/ 302731 w 837882"/>
              <a:gd name="connsiteY3" fmla="*/ 383 h 1336871"/>
              <a:gd name="connsiteX4" fmla="*/ 720201 w 837882"/>
              <a:gd name="connsiteY4" fmla="*/ 143248 h 1336871"/>
              <a:gd name="connsiteX5" fmla="*/ 837868 w 837882"/>
              <a:gd name="connsiteY5" fmla="*/ 935854 h 1336871"/>
              <a:gd name="connsiteX6" fmla="*/ 725336 w 837882"/>
              <a:gd name="connsiteY6" fmla="*/ 1255076 h 1336871"/>
              <a:gd name="connsiteX7" fmla="*/ 380221 w 837882"/>
              <a:gd name="connsiteY7" fmla="*/ 1329185 h 1336871"/>
              <a:gd name="connsiteX8" fmla="*/ 177395 w 837882"/>
              <a:gd name="connsiteY8" fmla="*/ 1113958 h 1336871"/>
              <a:gd name="connsiteX9" fmla="*/ 94438 w 837882"/>
              <a:gd name="connsiteY9" fmla="*/ 536082 h 1336871"/>
              <a:gd name="connsiteX10" fmla="*/ 9475 w 837882"/>
              <a:gd name="connsiteY10" fmla="*/ 552686 h 1336871"/>
              <a:gd name="connsiteX0" fmla="*/ 9475 w 839240"/>
              <a:gd name="connsiteY0" fmla="*/ 552686 h 1331193"/>
              <a:gd name="connsiteX1" fmla="*/ 68141 w 839240"/>
              <a:gd name="connsiteY1" fmla="*/ 421704 h 1331193"/>
              <a:gd name="connsiteX2" fmla="*/ 96954 w 839240"/>
              <a:gd name="connsiteY2" fmla="*/ 145395 h 1331193"/>
              <a:gd name="connsiteX3" fmla="*/ 302731 w 839240"/>
              <a:gd name="connsiteY3" fmla="*/ 383 h 1331193"/>
              <a:gd name="connsiteX4" fmla="*/ 720201 w 839240"/>
              <a:gd name="connsiteY4" fmla="*/ 143248 h 1331193"/>
              <a:gd name="connsiteX5" fmla="*/ 837868 w 839240"/>
              <a:gd name="connsiteY5" fmla="*/ 935854 h 1331193"/>
              <a:gd name="connsiteX6" fmla="*/ 756246 w 839240"/>
              <a:gd name="connsiteY6" fmla="*/ 1205051 h 1331193"/>
              <a:gd name="connsiteX7" fmla="*/ 380221 w 839240"/>
              <a:gd name="connsiteY7" fmla="*/ 1329185 h 1331193"/>
              <a:gd name="connsiteX8" fmla="*/ 177395 w 839240"/>
              <a:gd name="connsiteY8" fmla="*/ 1113958 h 1331193"/>
              <a:gd name="connsiteX9" fmla="*/ 94438 w 839240"/>
              <a:gd name="connsiteY9" fmla="*/ 536082 h 1331193"/>
              <a:gd name="connsiteX10" fmla="*/ 9475 w 839240"/>
              <a:gd name="connsiteY10" fmla="*/ 552686 h 1331193"/>
              <a:gd name="connsiteX0" fmla="*/ 9475 w 838447"/>
              <a:gd name="connsiteY0" fmla="*/ 552686 h 1332254"/>
              <a:gd name="connsiteX1" fmla="*/ 68141 w 838447"/>
              <a:gd name="connsiteY1" fmla="*/ 421704 h 1332254"/>
              <a:gd name="connsiteX2" fmla="*/ 96954 w 838447"/>
              <a:gd name="connsiteY2" fmla="*/ 145395 h 1332254"/>
              <a:gd name="connsiteX3" fmla="*/ 302731 w 838447"/>
              <a:gd name="connsiteY3" fmla="*/ 383 h 1332254"/>
              <a:gd name="connsiteX4" fmla="*/ 720201 w 838447"/>
              <a:gd name="connsiteY4" fmla="*/ 143248 h 1332254"/>
              <a:gd name="connsiteX5" fmla="*/ 837868 w 838447"/>
              <a:gd name="connsiteY5" fmla="*/ 935854 h 1332254"/>
              <a:gd name="connsiteX6" fmla="*/ 746484 w 838447"/>
              <a:gd name="connsiteY6" fmla="*/ 1219874 h 1332254"/>
              <a:gd name="connsiteX7" fmla="*/ 380221 w 838447"/>
              <a:gd name="connsiteY7" fmla="*/ 1329185 h 1332254"/>
              <a:gd name="connsiteX8" fmla="*/ 177395 w 838447"/>
              <a:gd name="connsiteY8" fmla="*/ 1113958 h 1332254"/>
              <a:gd name="connsiteX9" fmla="*/ 94438 w 838447"/>
              <a:gd name="connsiteY9" fmla="*/ 536082 h 1332254"/>
              <a:gd name="connsiteX10" fmla="*/ 9475 w 838447"/>
              <a:gd name="connsiteY10" fmla="*/ 552686 h 1332254"/>
              <a:gd name="connsiteX0" fmla="*/ 9475 w 838410"/>
              <a:gd name="connsiteY0" fmla="*/ 552686 h 1331841"/>
              <a:gd name="connsiteX1" fmla="*/ 68141 w 838410"/>
              <a:gd name="connsiteY1" fmla="*/ 421704 h 1331841"/>
              <a:gd name="connsiteX2" fmla="*/ 96954 w 838410"/>
              <a:gd name="connsiteY2" fmla="*/ 145395 h 1331841"/>
              <a:gd name="connsiteX3" fmla="*/ 302731 w 838410"/>
              <a:gd name="connsiteY3" fmla="*/ 383 h 1331841"/>
              <a:gd name="connsiteX4" fmla="*/ 720201 w 838410"/>
              <a:gd name="connsiteY4" fmla="*/ 143248 h 1331841"/>
              <a:gd name="connsiteX5" fmla="*/ 837868 w 838410"/>
              <a:gd name="connsiteY5" fmla="*/ 935854 h 1331841"/>
              <a:gd name="connsiteX6" fmla="*/ 745826 w 838410"/>
              <a:gd name="connsiteY6" fmla="*/ 1214692 h 1331841"/>
              <a:gd name="connsiteX7" fmla="*/ 380221 w 838410"/>
              <a:gd name="connsiteY7" fmla="*/ 1329185 h 1331841"/>
              <a:gd name="connsiteX8" fmla="*/ 177395 w 838410"/>
              <a:gd name="connsiteY8" fmla="*/ 1113958 h 1331841"/>
              <a:gd name="connsiteX9" fmla="*/ 94438 w 838410"/>
              <a:gd name="connsiteY9" fmla="*/ 536082 h 1331841"/>
              <a:gd name="connsiteX10" fmla="*/ 9475 w 838410"/>
              <a:gd name="connsiteY10" fmla="*/ 552686 h 1331841"/>
              <a:gd name="connsiteX0" fmla="*/ 9475 w 838410"/>
              <a:gd name="connsiteY0" fmla="*/ 552359 h 1331514"/>
              <a:gd name="connsiteX1" fmla="*/ 68141 w 838410"/>
              <a:gd name="connsiteY1" fmla="*/ 421377 h 1331514"/>
              <a:gd name="connsiteX2" fmla="*/ 113639 w 838410"/>
              <a:gd name="connsiteY2" fmla="*/ 138724 h 1331514"/>
              <a:gd name="connsiteX3" fmla="*/ 302731 w 838410"/>
              <a:gd name="connsiteY3" fmla="*/ 56 h 1331514"/>
              <a:gd name="connsiteX4" fmla="*/ 720201 w 838410"/>
              <a:gd name="connsiteY4" fmla="*/ 142921 h 1331514"/>
              <a:gd name="connsiteX5" fmla="*/ 837868 w 838410"/>
              <a:gd name="connsiteY5" fmla="*/ 935527 h 1331514"/>
              <a:gd name="connsiteX6" fmla="*/ 745826 w 838410"/>
              <a:gd name="connsiteY6" fmla="*/ 1214365 h 1331514"/>
              <a:gd name="connsiteX7" fmla="*/ 380221 w 838410"/>
              <a:gd name="connsiteY7" fmla="*/ 1328858 h 1331514"/>
              <a:gd name="connsiteX8" fmla="*/ 177395 w 838410"/>
              <a:gd name="connsiteY8" fmla="*/ 1113631 h 1331514"/>
              <a:gd name="connsiteX9" fmla="*/ 94438 w 838410"/>
              <a:gd name="connsiteY9" fmla="*/ 535755 h 1331514"/>
              <a:gd name="connsiteX10" fmla="*/ 9475 w 838410"/>
              <a:gd name="connsiteY10" fmla="*/ 552359 h 1331514"/>
              <a:gd name="connsiteX0" fmla="*/ 9475 w 838410"/>
              <a:gd name="connsiteY0" fmla="*/ 555370 h 1334525"/>
              <a:gd name="connsiteX1" fmla="*/ 68141 w 838410"/>
              <a:gd name="connsiteY1" fmla="*/ 424388 h 1334525"/>
              <a:gd name="connsiteX2" fmla="*/ 113639 w 838410"/>
              <a:gd name="connsiteY2" fmla="*/ 141735 h 1334525"/>
              <a:gd name="connsiteX3" fmla="*/ 321423 w 838410"/>
              <a:gd name="connsiteY3" fmla="*/ 5 h 1334525"/>
              <a:gd name="connsiteX4" fmla="*/ 720201 w 838410"/>
              <a:gd name="connsiteY4" fmla="*/ 145932 h 1334525"/>
              <a:gd name="connsiteX5" fmla="*/ 837868 w 838410"/>
              <a:gd name="connsiteY5" fmla="*/ 938538 h 1334525"/>
              <a:gd name="connsiteX6" fmla="*/ 745826 w 838410"/>
              <a:gd name="connsiteY6" fmla="*/ 1217376 h 1334525"/>
              <a:gd name="connsiteX7" fmla="*/ 380221 w 838410"/>
              <a:gd name="connsiteY7" fmla="*/ 1331869 h 1334525"/>
              <a:gd name="connsiteX8" fmla="*/ 177395 w 838410"/>
              <a:gd name="connsiteY8" fmla="*/ 1116642 h 1334525"/>
              <a:gd name="connsiteX9" fmla="*/ 94438 w 838410"/>
              <a:gd name="connsiteY9" fmla="*/ 538766 h 1334525"/>
              <a:gd name="connsiteX10" fmla="*/ 9475 w 838410"/>
              <a:gd name="connsiteY10" fmla="*/ 555370 h 1334525"/>
              <a:gd name="connsiteX0" fmla="*/ 9475 w 838410"/>
              <a:gd name="connsiteY0" fmla="*/ 555454 h 1334609"/>
              <a:gd name="connsiteX1" fmla="*/ 68141 w 838410"/>
              <a:gd name="connsiteY1" fmla="*/ 424472 h 1334609"/>
              <a:gd name="connsiteX2" fmla="*/ 113639 w 838410"/>
              <a:gd name="connsiteY2" fmla="*/ 141819 h 1334609"/>
              <a:gd name="connsiteX3" fmla="*/ 321423 w 838410"/>
              <a:gd name="connsiteY3" fmla="*/ 89 h 1334609"/>
              <a:gd name="connsiteX4" fmla="*/ 720201 w 838410"/>
              <a:gd name="connsiteY4" fmla="*/ 146016 h 1334609"/>
              <a:gd name="connsiteX5" fmla="*/ 837868 w 838410"/>
              <a:gd name="connsiteY5" fmla="*/ 938622 h 1334609"/>
              <a:gd name="connsiteX6" fmla="*/ 745826 w 838410"/>
              <a:gd name="connsiteY6" fmla="*/ 1217460 h 1334609"/>
              <a:gd name="connsiteX7" fmla="*/ 380221 w 838410"/>
              <a:gd name="connsiteY7" fmla="*/ 1331953 h 1334609"/>
              <a:gd name="connsiteX8" fmla="*/ 177395 w 838410"/>
              <a:gd name="connsiteY8" fmla="*/ 1116726 h 1334609"/>
              <a:gd name="connsiteX9" fmla="*/ 94438 w 838410"/>
              <a:gd name="connsiteY9" fmla="*/ 538850 h 1334609"/>
              <a:gd name="connsiteX10" fmla="*/ 9475 w 838410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61 h 1334616"/>
              <a:gd name="connsiteX1" fmla="*/ 74950 w 837655"/>
              <a:gd name="connsiteY1" fmla="*/ 421435 h 1334616"/>
              <a:gd name="connsiteX2" fmla="*/ 112884 w 837655"/>
              <a:gd name="connsiteY2" fmla="*/ 141826 h 1334616"/>
              <a:gd name="connsiteX3" fmla="*/ 320668 w 837655"/>
              <a:gd name="connsiteY3" fmla="*/ 96 h 1334616"/>
              <a:gd name="connsiteX4" fmla="*/ 719446 w 837655"/>
              <a:gd name="connsiteY4" fmla="*/ 146023 h 1334616"/>
              <a:gd name="connsiteX5" fmla="*/ 837113 w 837655"/>
              <a:gd name="connsiteY5" fmla="*/ 938629 h 1334616"/>
              <a:gd name="connsiteX6" fmla="*/ 745071 w 837655"/>
              <a:gd name="connsiteY6" fmla="*/ 1217467 h 1334616"/>
              <a:gd name="connsiteX7" fmla="*/ 379466 w 837655"/>
              <a:gd name="connsiteY7" fmla="*/ 1331960 h 1334616"/>
              <a:gd name="connsiteX8" fmla="*/ 176640 w 837655"/>
              <a:gd name="connsiteY8" fmla="*/ 1116733 h 1334616"/>
              <a:gd name="connsiteX9" fmla="*/ 93683 w 837655"/>
              <a:gd name="connsiteY9" fmla="*/ 538857 h 1334616"/>
              <a:gd name="connsiteX10" fmla="*/ 8720 w 837655"/>
              <a:gd name="connsiteY10" fmla="*/ 555461 h 1334616"/>
              <a:gd name="connsiteX0" fmla="*/ 8720 w 837655"/>
              <a:gd name="connsiteY0" fmla="*/ 555385 h 1334540"/>
              <a:gd name="connsiteX1" fmla="*/ 74950 w 837655"/>
              <a:gd name="connsiteY1" fmla="*/ 421359 h 1334540"/>
              <a:gd name="connsiteX2" fmla="*/ 123563 w 837655"/>
              <a:gd name="connsiteY2" fmla="*/ 138195 h 1334540"/>
              <a:gd name="connsiteX3" fmla="*/ 320668 w 837655"/>
              <a:gd name="connsiteY3" fmla="*/ 20 h 1334540"/>
              <a:gd name="connsiteX4" fmla="*/ 719446 w 837655"/>
              <a:gd name="connsiteY4" fmla="*/ 145947 h 1334540"/>
              <a:gd name="connsiteX5" fmla="*/ 837113 w 837655"/>
              <a:gd name="connsiteY5" fmla="*/ 938553 h 1334540"/>
              <a:gd name="connsiteX6" fmla="*/ 745071 w 837655"/>
              <a:gd name="connsiteY6" fmla="*/ 1217391 h 1334540"/>
              <a:gd name="connsiteX7" fmla="*/ 379466 w 837655"/>
              <a:gd name="connsiteY7" fmla="*/ 1331884 h 1334540"/>
              <a:gd name="connsiteX8" fmla="*/ 176640 w 837655"/>
              <a:gd name="connsiteY8" fmla="*/ 1116657 h 1334540"/>
              <a:gd name="connsiteX9" fmla="*/ 93683 w 837655"/>
              <a:gd name="connsiteY9" fmla="*/ 538781 h 1334540"/>
              <a:gd name="connsiteX10" fmla="*/ 8720 w 837655"/>
              <a:gd name="connsiteY10" fmla="*/ 555385 h 1334540"/>
              <a:gd name="connsiteX0" fmla="*/ 8179 w 837114"/>
              <a:gd name="connsiteY0" fmla="*/ 555383 h 1334538"/>
              <a:gd name="connsiteX1" fmla="*/ 80640 w 837114"/>
              <a:gd name="connsiteY1" fmla="*/ 420336 h 1334538"/>
              <a:gd name="connsiteX2" fmla="*/ 123022 w 837114"/>
              <a:gd name="connsiteY2" fmla="*/ 138193 h 1334538"/>
              <a:gd name="connsiteX3" fmla="*/ 320127 w 837114"/>
              <a:gd name="connsiteY3" fmla="*/ 18 h 1334538"/>
              <a:gd name="connsiteX4" fmla="*/ 718905 w 837114"/>
              <a:gd name="connsiteY4" fmla="*/ 145945 h 1334538"/>
              <a:gd name="connsiteX5" fmla="*/ 836572 w 837114"/>
              <a:gd name="connsiteY5" fmla="*/ 938551 h 1334538"/>
              <a:gd name="connsiteX6" fmla="*/ 744530 w 837114"/>
              <a:gd name="connsiteY6" fmla="*/ 1217389 h 1334538"/>
              <a:gd name="connsiteX7" fmla="*/ 378925 w 837114"/>
              <a:gd name="connsiteY7" fmla="*/ 1331882 h 1334538"/>
              <a:gd name="connsiteX8" fmla="*/ 176099 w 837114"/>
              <a:gd name="connsiteY8" fmla="*/ 1116655 h 1334538"/>
              <a:gd name="connsiteX9" fmla="*/ 93142 w 837114"/>
              <a:gd name="connsiteY9" fmla="*/ 538779 h 1334538"/>
              <a:gd name="connsiteX10" fmla="*/ 8179 w 837114"/>
              <a:gd name="connsiteY10" fmla="*/ 555383 h 1334538"/>
              <a:gd name="connsiteX0" fmla="*/ 9690 w 838625"/>
              <a:gd name="connsiteY0" fmla="*/ 555383 h 1334538"/>
              <a:gd name="connsiteX1" fmla="*/ 82151 w 838625"/>
              <a:gd name="connsiteY1" fmla="*/ 420336 h 1334538"/>
              <a:gd name="connsiteX2" fmla="*/ 124533 w 838625"/>
              <a:gd name="connsiteY2" fmla="*/ 138193 h 1334538"/>
              <a:gd name="connsiteX3" fmla="*/ 321638 w 838625"/>
              <a:gd name="connsiteY3" fmla="*/ 18 h 1334538"/>
              <a:gd name="connsiteX4" fmla="*/ 720416 w 838625"/>
              <a:gd name="connsiteY4" fmla="*/ 145945 h 1334538"/>
              <a:gd name="connsiteX5" fmla="*/ 838083 w 838625"/>
              <a:gd name="connsiteY5" fmla="*/ 938551 h 1334538"/>
              <a:gd name="connsiteX6" fmla="*/ 746041 w 838625"/>
              <a:gd name="connsiteY6" fmla="*/ 1217389 h 1334538"/>
              <a:gd name="connsiteX7" fmla="*/ 380436 w 838625"/>
              <a:gd name="connsiteY7" fmla="*/ 1331882 h 1334538"/>
              <a:gd name="connsiteX8" fmla="*/ 177610 w 838625"/>
              <a:gd name="connsiteY8" fmla="*/ 1116655 h 1334538"/>
              <a:gd name="connsiteX9" fmla="*/ 94653 w 838625"/>
              <a:gd name="connsiteY9" fmla="*/ 538779 h 1334538"/>
              <a:gd name="connsiteX10" fmla="*/ 9690 w 838625"/>
              <a:gd name="connsiteY10" fmla="*/ 555383 h 1334538"/>
              <a:gd name="connsiteX0" fmla="*/ 9690 w 838625"/>
              <a:gd name="connsiteY0" fmla="*/ 561266 h 1340421"/>
              <a:gd name="connsiteX1" fmla="*/ 82151 w 838625"/>
              <a:gd name="connsiteY1" fmla="*/ 426219 h 1340421"/>
              <a:gd name="connsiteX2" fmla="*/ 124533 w 838625"/>
              <a:gd name="connsiteY2" fmla="*/ 144076 h 1340421"/>
              <a:gd name="connsiteX3" fmla="*/ 368592 w 838625"/>
              <a:gd name="connsiteY3" fmla="*/ 16 h 1340421"/>
              <a:gd name="connsiteX4" fmla="*/ 720416 w 838625"/>
              <a:gd name="connsiteY4" fmla="*/ 151828 h 1340421"/>
              <a:gd name="connsiteX5" fmla="*/ 838083 w 838625"/>
              <a:gd name="connsiteY5" fmla="*/ 944434 h 1340421"/>
              <a:gd name="connsiteX6" fmla="*/ 746041 w 838625"/>
              <a:gd name="connsiteY6" fmla="*/ 1223272 h 1340421"/>
              <a:gd name="connsiteX7" fmla="*/ 380436 w 838625"/>
              <a:gd name="connsiteY7" fmla="*/ 1337765 h 1340421"/>
              <a:gd name="connsiteX8" fmla="*/ 177610 w 838625"/>
              <a:gd name="connsiteY8" fmla="*/ 1122538 h 1340421"/>
              <a:gd name="connsiteX9" fmla="*/ 94653 w 838625"/>
              <a:gd name="connsiteY9" fmla="*/ 544662 h 1340421"/>
              <a:gd name="connsiteX10" fmla="*/ 9690 w 838625"/>
              <a:gd name="connsiteY10" fmla="*/ 561266 h 1340421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597"/>
              <a:gd name="connsiteY0" fmla="*/ 561272 h 1338938"/>
              <a:gd name="connsiteX1" fmla="*/ 82151 w 838597"/>
              <a:gd name="connsiteY1" fmla="*/ 426225 h 1338938"/>
              <a:gd name="connsiteX2" fmla="*/ 132321 w 838597"/>
              <a:gd name="connsiteY2" fmla="*/ 142806 h 1338938"/>
              <a:gd name="connsiteX3" fmla="*/ 368592 w 838597"/>
              <a:gd name="connsiteY3" fmla="*/ 22 h 1338938"/>
              <a:gd name="connsiteX4" fmla="*/ 720416 w 838597"/>
              <a:gd name="connsiteY4" fmla="*/ 151834 h 1338938"/>
              <a:gd name="connsiteX5" fmla="*/ 838083 w 838597"/>
              <a:gd name="connsiteY5" fmla="*/ 944440 h 1338938"/>
              <a:gd name="connsiteX6" fmla="*/ 746041 w 838597"/>
              <a:gd name="connsiteY6" fmla="*/ 1223278 h 1338938"/>
              <a:gd name="connsiteX7" fmla="*/ 389782 w 838597"/>
              <a:gd name="connsiteY7" fmla="*/ 1336240 h 1338938"/>
              <a:gd name="connsiteX8" fmla="*/ 177610 w 838597"/>
              <a:gd name="connsiteY8" fmla="*/ 1122544 h 1338938"/>
              <a:gd name="connsiteX9" fmla="*/ 94653 w 838597"/>
              <a:gd name="connsiteY9" fmla="*/ 544668 h 1338938"/>
              <a:gd name="connsiteX10" fmla="*/ 9690 w 838597"/>
              <a:gd name="connsiteY10" fmla="*/ 561272 h 1338938"/>
              <a:gd name="connsiteX0" fmla="*/ 9690 w 838176"/>
              <a:gd name="connsiteY0" fmla="*/ 561272 h 1339740"/>
              <a:gd name="connsiteX1" fmla="*/ 82151 w 838176"/>
              <a:gd name="connsiteY1" fmla="*/ 426225 h 1339740"/>
              <a:gd name="connsiteX2" fmla="*/ 132321 w 838176"/>
              <a:gd name="connsiteY2" fmla="*/ 142806 h 1339740"/>
              <a:gd name="connsiteX3" fmla="*/ 368592 w 838176"/>
              <a:gd name="connsiteY3" fmla="*/ 22 h 1339740"/>
              <a:gd name="connsiteX4" fmla="*/ 720416 w 838176"/>
              <a:gd name="connsiteY4" fmla="*/ 151834 h 1339740"/>
              <a:gd name="connsiteX5" fmla="*/ 838083 w 838176"/>
              <a:gd name="connsiteY5" fmla="*/ 944440 h 1339740"/>
              <a:gd name="connsiteX6" fmla="*/ 732921 w 838176"/>
              <a:gd name="connsiteY6" fmla="*/ 1232650 h 1339740"/>
              <a:gd name="connsiteX7" fmla="*/ 389782 w 838176"/>
              <a:gd name="connsiteY7" fmla="*/ 1336240 h 1339740"/>
              <a:gd name="connsiteX8" fmla="*/ 177610 w 838176"/>
              <a:gd name="connsiteY8" fmla="*/ 1122544 h 1339740"/>
              <a:gd name="connsiteX9" fmla="*/ 94653 w 838176"/>
              <a:gd name="connsiteY9" fmla="*/ 544668 h 1339740"/>
              <a:gd name="connsiteX10" fmla="*/ 9690 w 838176"/>
              <a:gd name="connsiteY10" fmla="*/ 561272 h 1339740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4653 w 838100"/>
              <a:gd name="connsiteY9" fmla="*/ 544668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264 w 837674"/>
              <a:gd name="connsiteY0" fmla="*/ 561273 h 1340442"/>
              <a:gd name="connsiteX1" fmla="*/ 85739 w 837674"/>
              <a:gd name="connsiteY1" fmla="*/ 432792 h 1340442"/>
              <a:gd name="connsiteX2" fmla="*/ 131895 w 837674"/>
              <a:gd name="connsiteY2" fmla="*/ 142807 h 1340442"/>
              <a:gd name="connsiteX3" fmla="*/ 368166 w 837674"/>
              <a:gd name="connsiteY3" fmla="*/ 23 h 1340442"/>
              <a:gd name="connsiteX4" fmla="*/ 719990 w 837674"/>
              <a:gd name="connsiteY4" fmla="*/ 151835 h 1340442"/>
              <a:gd name="connsiteX5" fmla="*/ 837657 w 837674"/>
              <a:gd name="connsiteY5" fmla="*/ 944441 h 1340442"/>
              <a:gd name="connsiteX6" fmla="*/ 714028 w 837674"/>
              <a:gd name="connsiteY6" fmla="*/ 1237482 h 1340442"/>
              <a:gd name="connsiteX7" fmla="*/ 389356 w 837674"/>
              <a:gd name="connsiteY7" fmla="*/ 1336241 h 1340442"/>
              <a:gd name="connsiteX8" fmla="*/ 190979 w 837674"/>
              <a:gd name="connsiteY8" fmla="*/ 1118479 h 1340442"/>
              <a:gd name="connsiteX9" fmla="*/ 98690 w 837674"/>
              <a:gd name="connsiteY9" fmla="*/ 554772 h 1340442"/>
              <a:gd name="connsiteX10" fmla="*/ 9264 w 837674"/>
              <a:gd name="connsiteY10" fmla="*/ 561273 h 1340442"/>
              <a:gd name="connsiteX0" fmla="*/ 9264 w 837674"/>
              <a:gd name="connsiteY0" fmla="*/ 561036 h 1340205"/>
              <a:gd name="connsiteX1" fmla="*/ 85739 w 837674"/>
              <a:gd name="connsiteY1" fmla="*/ 432555 h 1340205"/>
              <a:gd name="connsiteX2" fmla="*/ 131895 w 837674"/>
              <a:gd name="connsiteY2" fmla="*/ 142570 h 1340205"/>
              <a:gd name="connsiteX3" fmla="*/ 377737 w 837674"/>
              <a:gd name="connsiteY3" fmla="*/ 24 h 1340205"/>
              <a:gd name="connsiteX4" fmla="*/ 719990 w 837674"/>
              <a:gd name="connsiteY4" fmla="*/ 151598 h 1340205"/>
              <a:gd name="connsiteX5" fmla="*/ 837657 w 837674"/>
              <a:gd name="connsiteY5" fmla="*/ 944204 h 1340205"/>
              <a:gd name="connsiteX6" fmla="*/ 714028 w 837674"/>
              <a:gd name="connsiteY6" fmla="*/ 1237245 h 1340205"/>
              <a:gd name="connsiteX7" fmla="*/ 389356 w 837674"/>
              <a:gd name="connsiteY7" fmla="*/ 1336004 h 1340205"/>
              <a:gd name="connsiteX8" fmla="*/ 190979 w 837674"/>
              <a:gd name="connsiteY8" fmla="*/ 1118242 h 1340205"/>
              <a:gd name="connsiteX9" fmla="*/ 98690 w 837674"/>
              <a:gd name="connsiteY9" fmla="*/ 554535 h 1340205"/>
              <a:gd name="connsiteX10" fmla="*/ 9264 w 837674"/>
              <a:gd name="connsiteY10" fmla="*/ 561036 h 1340205"/>
              <a:gd name="connsiteX0" fmla="*/ 9264 w 837674"/>
              <a:gd name="connsiteY0" fmla="*/ 563179 h 1342348"/>
              <a:gd name="connsiteX1" fmla="*/ 85739 w 837674"/>
              <a:gd name="connsiteY1" fmla="*/ 434698 h 1342348"/>
              <a:gd name="connsiteX2" fmla="*/ 131895 w 837674"/>
              <a:gd name="connsiteY2" fmla="*/ 144713 h 1342348"/>
              <a:gd name="connsiteX3" fmla="*/ 377737 w 837674"/>
              <a:gd name="connsiteY3" fmla="*/ 2167 h 1342348"/>
              <a:gd name="connsiteX4" fmla="*/ 719990 w 837674"/>
              <a:gd name="connsiteY4" fmla="*/ 153741 h 1342348"/>
              <a:gd name="connsiteX5" fmla="*/ 837657 w 837674"/>
              <a:gd name="connsiteY5" fmla="*/ 946347 h 1342348"/>
              <a:gd name="connsiteX6" fmla="*/ 714028 w 837674"/>
              <a:gd name="connsiteY6" fmla="*/ 1239388 h 1342348"/>
              <a:gd name="connsiteX7" fmla="*/ 389356 w 837674"/>
              <a:gd name="connsiteY7" fmla="*/ 1338147 h 1342348"/>
              <a:gd name="connsiteX8" fmla="*/ 190979 w 837674"/>
              <a:gd name="connsiteY8" fmla="*/ 1120385 h 1342348"/>
              <a:gd name="connsiteX9" fmla="*/ 98690 w 837674"/>
              <a:gd name="connsiteY9" fmla="*/ 556678 h 1342348"/>
              <a:gd name="connsiteX10" fmla="*/ 9264 w 837674"/>
              <a:gd name="connsiteY10" fmla="*/ 563179 h 1342348"/>
              <a:gd name="connsiteX0" fmla="*/ 9264 w 837674"/>
              <a:gd name="connsiteY0" fmla="*/ 561106 h 1340275"/>
              <a:gd name="connsiteX1" fmla="*/ 85739 w 837674"/>
              <a:gd name="connsiteY1" fmla="*/ 432625 h 1340275"/>
              <a:gd name="connsiteX2" fmla="*/ 138784 w 837674"/>
              <a:gd name="connsiteY2" fmla="*/ 134289 h 1340275"/>
              <a:gd name="connsiteX3" fmla="*/ 377737 w 837674"/>
              <a:gd name="connsiteY3" fmla="*/ 94 h 1340275"/>
              <a:gd name="connsiteX4" fmla="*/ 719990 w 837674"/>
              <a:gd name="connsiteY4" fmla="*/ 151668 h 1340275"/>
              <a:gd name="connsiteX5" fmla="*/ 837657 w 837674"/>
              <a:gd name="connsiteY5" fmla="*/ 944274 h 1340275"/>
              <a:gd name="connsiteX6" fmla="*/ 714028 w 837674"/>
              <a:gd name="connsiteY6" fmla="*/ 1237315 h 1340275"/>
              <a:gd name="connsiteX7" fmla="*/ 389356 w 837674"/>
              <a:gd name="connsiteY7" fmla="*/ 1336074 h 1340275"/>
              <a:gd name="connsiteX8" fmla="*/ 190979 w 837674"/>
              <a:gd name="connsiteY8" fmla="*/ 1118312 h 1340275"/>
              <a:gd name="connsiteX9" fmla="*/ 98690 w 837674"/>
              <a:gd name="connsiteY9" fmla="*/ 554605 h 1340275"/>
              <a:gd name="connsiteX10" fmla="*/ 9264 w 837674"/>
              <a:gd name="connsiteY10" fmla="*/ 561106 h 1340275"/>
              <a:gd name="connsiteX0" fmla="*/ 9264 w 837674"/>
              <a:gd name="connsiteY0" fmla="*/ 561059 h 1340228"/>
              <a:gd name="connsiteX1" fmla="*/ 85739 w 837674"/>
              <a:gd name="connsiteY1" fmla="*/ 432578 h 1340228"/>
              <a:gd name="connsiteX2" fmla="*/ 142573 w 837674"/>
              <a:gd name="connsiteY2" fmla="*/ 139038 h 1340228"/>
              <a:gd name="connsiteX3" fmla="*/ 377737 w 837674"/>
              <a:gd name="connsiteY3" fmla="*/ 47 h 1340228"/>
              <a:gd name="connsiteX4" fmla="*/ 719990 w 837674"/>
              <a:gd name="connsiteY4" fmla="*/ 151621 h 1340228"/>
              <a:gd name="connsiteX5" fmla="*/ 837657 w 837674"/>
              <a:gd name="connsiteY5" fmla="*/ 944227 h 1340228"/>
              <a:gd name="connsiteX6" fmla="*/ 714028 w 837674"/>
              <a:gd name="connsiteY6" fmla="*/ 1237268 h 1340228"/>
              <a:gd name="connsiteX7" fmla="*/ 389356 w 837674"/>
              <a:gd name="connsiteY7" fmla="*/ 1336027 h 1340228"/>
              <a:gd name="connsiteX8" fmla="*/ 190979 w 837674"/>
              <a:gd name="connsiteY8" fmla="*/ 1118265 h 1340228"/>
              <a:gd name="connsiteX9" fmla="*/ 98690 w 837674"/>
              <a:gd name="connsiteY9" fmla="*/ 554558 h 1340228"/>
              <a:gd name="connsiteX10" fmla="*/ 9264 w 837674"/>
              <a:gd name="connsiteY10" fmla="*/ 561059 h 13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674" h="1340228">
                <a:moveTo>
                  <a:pt x="9264" y="561059"/>
                </a:moveTo>
                <a:cubicBezTo>
                  <a:pt x="-23312" y="593730"/>
                  <a:pt x="36711" y="472787"/>
                  <a:pt x="85739" y="432578"/>
                </a:cubicBezTo>
                <a:cubicBezTo>
                  <a:pt x="80658" y="362847"/>
                  <a:pt x="93907" y="211126"/>
                  <a:pt x="142573" y="139038"/>
                </a:cubicBezTo>
                <a:cubicBezTo>
                  <a:pt x="191239" y="66950"/>
                  <a:pt x="281501" y="-2050"/>
                  <a:pt x="377737" y="47"/>
                </a:cubicBezTo>
                <a:cubicBezTo>
                  <a:pt x="473973" y="2144"/>
                  <a:pt x="643337" y="-5742"/>
                  <a:pt x="719990" y="151621"/>
                </a:cubicBezTo>
                <a:cubicBezTo>
                  <a:pt x="796643" y="308984"/>
                  <a:pt x="838651" y="763286"/>
                  <a:pt x="837657" y="944227"/>
                </a:cubicBezTo>
                <a:cubicBezTo>
                  <a:pt x="836663" y="1125168"/>
                  <a:pt x="788745" y="1171968"/>
                  <a:pt x="714028" y="1237268"/>
                </a:cubicBezTo>
                <a:cubicBezTo>
                  <a:pt x="639311" y="1302568"/>
                  <a:pt x="476531" y="1355861"/>
                  <a:pt x="389356" y="1336027"/>
                </a:cubicBezTo>
                <a:cubicBezTo>
                  <a:pt x="302181" y="1316193"/>
                  <a:pt x="230371" y="1224871"/>
                  <a:pt x="190979" y="1118265"/>
                </a:cubicBezTo>
                <a:cubicBezTo>
                  <a:pt x="91511" y="819657"/>
                  <a:pt x="131486" y="610119"/>
                  <a:pt x="98690" y="554558"/>
                </a:cubicBezTo>
                <a:cubicBezTo>
                  <a:pt x="61556" y="528899"/>
                  <a:pt x="20789" y="549629"/>
                  <a:pt x="9264" y="56105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04CFC4-9FC8-1843-3A98-43456014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/>
              <a:t>Kuvan tulkitsemisen lähtökohtia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8B9078-E93B-5DB5-6073-FFE7352A9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1986640"/>
            <a:ext cx="5260334" cy="3973286"/>
          </a:xfrm>
        </p:spPr>
        <p:txBody>
          <a:bodyPr/>
          <a:lstStyle/>
          <a:p>
            <a:r>
              <a:rPr lang="fi-FI" sz="3600" u="sng"/>
              <a:t>mittasuhteet</a:t>
            </a:r>
            <a:r>
              <a:rPr lang="fi-FI" sz="3600"/>
              <a:t> (Mikä on isolla, mikä pienellä?)</a:t>
            </a:r>
          </a:p>
          <a:p>
            <a:r>
              <a:rPr lang="fi-FI" sz="3600" u="sng"/>
              <a:t>värit</a:t>
            </a:r>
            <a:r>
              <a:rPr lang="fi-FI" sz="3600"/>
              <a:t> (tummaa, vaaleaa, värikästä, harmaata)</a:t>
            </a:r>
          </a:p>
          <a:p>
            <a:r>
              <a:rPr lang="fi-FI" sz="3600"/>
              <a:t>	väreihin liittyvät mielikuvat</a:t>
            </a:r>
          </a:p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87E1F5-7618-7519-DCF2-A8B8E9435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884" y="1986640"/>
            <a:ext cx="4441373" cy="3973286"/>
          </a:xfrm>
        </p:spPr>
        <p:txBody>
          <a:bodyPr/>
          <a:lstStyle/>
          <a:p>
            <a:r>
              <a:rPr lang="fi-FI" sz="3600" u="sng"/>
              <a:t>Mieti hetki värejä:</a:t>
            </a:r>
          </a:p>
          <a:p>
            <a:r>
              <a:rPr lang="fi-FI"/>
              <a:t>Mitä liitetään mustaan väriin? </a:t>
            </a:r>
          </a:p>
          <a:p>
            <a:r>
              <a:rPr lang="fi-FI"/>
              <a:t>Entä valkoiseen? Punaiseen? Siniseen?</a:t>
            </a:r>
          </a:p>
          <a:p>
            <a:r>
              <a:rPr lang="fi-FI"/>
              <a:t>Vihreään?</a:t>
            </a:r>
          </a:p>
        </p:txBody>
      </p:sp>
      <p:pic>
        <p:nvPicPr>
          <p:cNvPr id="1026" name="Picture 2" descr="Yli 4 000 vektoria aiheista Sateenkaaren Värit ja Sateenkaari - Pixabay">
            <a:extLst>
              <a:ext uri="{FF2B5EF4-FFF2-40B4-BE49-F238E27FC236}">
                <a16:creationId xmlns:a16="http://schemas.microsoft.com/office/drawing/2014/main" id="{6A63D150-FC62-034C-5820-0257259B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69" y="4082143"/>
            <a:ext cx="4596047" cy="22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li 4 000 vektoria aiheista Sateenkaaren Värit ja Sateenkaari - Pixabay">
            <a:extLst>
              <a:ext uri="{FF2B5EF4-FFF2-40B4-BE49-F238E27FC236}">
                <a16:creationId xmlns:a16="http://schemas.microsoft.com/office/drawing/2014/main" id="{5E0BCA9E-8F0E-4DA3-C852-854DCA8C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76" y="4082141"/>
            <a:ext cx="4596047" cy="22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Yli 4 000 vektoria aiheista Sateenkaaren Värit ja Sateenkaari - Pixabay">
            <a:extLst>
              <a:ext uri="{FF2B5EF4-FFF2-40B4-BE49-F238E27FC236}">
                <a16:creationId xmlns:a16="http://schemas.microsoft.com/office/drawing/2014/main" id="{FAC8CAAE-25A2-444E-8CA1-1339381E9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6" y="4012653"/>
            <a:ext cx="4596047" cy="22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8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1771891-D9C0-6DCF-47E9-BCECD1825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2" t="4717" r="10770" b="42063"/>
          <a:stretch>
            <a:fillRect/>
          </a:stretch>
        </p:blipFill>
        <p:spPr bwMode="auto">
          <a:xfrm>
            <a:off x="3722915" y="666749"/>
            <a:ext cx="2764970" cy="528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2DB76F1-B1C4-8B1E-D379-981B2FE7D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2" t="61587" r="55934" b="3016"/>
          <a:stretch>
            <a:fillRect/>
          </a:stretch>
        </p:blipFill>
        <p:spPr bwMode="auto">
          <a:xfrm>
            <a:off x="6487885" y="2533127"/>
            <a:ext cx="2635340" cy="33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ED942D5-D07F-3F40-12E7-235D2DAF9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5" t="62431" r="10988" b="4603"/>
          <a:stretch>
            <a:fillRect/>
          </a:stretch>
        </p:blipFill>
        <p:spPr bwMode="auto">
          <a:xfrm>
            <a:off x="9188541" y="2533127"/>
            <a:ext cx="2611540" cy="31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25B2AD4-86D9-B1D5-C271-4ED506A11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5079" r="56117" b="42382"/>
          <a:stretch>
            <a:fillRect/>
          </a:stretch>
        </p:blipFill>
        <p:spPr bwMode="auto">
          <a:xfrm>
            <a:off x="801999" y="722633"/>
            <a:ext cx="2764970" cy="52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0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C6A9CB-3992-6A5E-C2D4-D52F7430E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87" y="755424"/>
            <a:ext cx="4028871" cy="1414131"/>
          </a:xfrm>
        </p:spPr>
        <p:txBody>
          <a:bodyPr>
            <a:noAutofit/>
          </a:bodyPr>
          <a:lstStyle/>
          <a:p>
            <a:r>
              <a:rPr lang="fi-FI" sz="2000"/>
              <a:t>Kevät 2021 </a:t>
            </a:r>
            <a:r>
              <a:rPr lang="fi-FI" sz="2000" b="0" i="0">
                <a:solidFill>
                  <a:srgbClr val="282828"/>
                </a:solidFill>
                <a:effectLst/>
                <a:latin typeface="Noto Sans" panose="020B0502040504020204" pitchFamily="34" charset="0"/>
              </a:rPr>
              <a:t>”Analysoi tapoja, joilla tautien leviämiseen liittyvää uhkakuvaa </a:t>
            </a:r>
            <a:r>
              <a:rPr lang="fi-FI" sz="2000" i="0">
                <a:solidFill>
                  <a:srgbClr val="282828"/>
                </a:solidFill>
                <a:effectLst/>
                <a:latin typeface="Noto Sans" panose="020B0502040504020204" pitchFamily="34" charset="0"/>
              </a:rPr>
              <a:t>luodaan</a:t>
            </a:r>
            <a:r>
              <a:rPr lang="fi-FI" sz="2000" b="0" i="0">
                <a:solidFill>
                  <a:srgbClr val="282828"/>
                </a:solidFill>
                <a:effectLst/>
                <a:latin typeface="Noto Sans" panose="020B0502040504020204" pitchFamily="34" charset="0"/>
              </a:rPr>
              <a:t> ja lievennetään </a:t>
            </a:r>
            <a:r>
              <a:rPr lang="fi-FI" sz="2000" b="0" i="1">
                <a:solidFill>
                  <a:srgbClr val="282828"/>
                </a:solidFill>
                <a:effectLst/>
                <a:latin typeface="Noto Sans" panose="020B0502040504020204" pitchFamily="34" charset="0"/>
              </a:rPr>
              <a:t>Tartuntariski saattaa kasvaa</a:t>
            </a:r>
            <a:r>
              <a:rPr lang="fi-FI" sz="2000" b="0" i="0">
                <a:solidFill>
                  <a:srgbClr val="282828"/>
                </a:solidFill>
                <a:effectLst/>
                <a:latin typeface="Noto Sans" panose="020B0502040504020204" pitchFamily="34" charset="0"/>
              </a:rPr>
              <a:t> -artikkelissa.”</a:t>
            </a:r>
            <a:endParaRPr lang="fi-FI" sz="200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F53546E-257B-CFDF-5916-4F67E773A0D9}"/>
              </a:ext>
            </a:extLst>
          </p:cNvPr>
          <p:cNvSpPr txBox="1"/>
          <p:nvPr/>
        </p:nvSpPr>
        <p:spPr>
          <a:xfrm>
            <a:off x="741290" y="2352374"/>
            <a:ext cx="4658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>
                <a:hlinkClick r:id="rId2"/>
              </a:rPr>
              <a:t>https://yle.fi/plus/abitreenit/2021/Kev%C3%A4t/2021-03-16_A_X_fi/attachments/index.html#1.A</a:t>
            </a:r>
            <a:r>
              <a:rPr lang="fi-FI"/>
              <a:t> 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6184595-73A7-81F7-1300-46DC31507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11" y="3117529"/>
            <a:ext cx="4330301" cy="3141833"/>
          </a:xfrm>
          <a:prstGeom prst="rect">
            <a:avLst/>
          </a:prstGeom>
        </p:spPr>
      </p:pic>
      <p:pic>
        <p:nvPicPr>
          <p:cNvPr id="11" name="Kuva 10" descr="Kuva, joka sisältää kohteen teksti, hyönteinen, kukka, juliste&#10;&#10;Tekoälyn generoima sisältö voi olla virheellistä.">
            <a:extLst>
              <a:ext uri="{FF2B5EF4-FFF2-40B4-BE49-F238E27FC236}">
                <a16:creationId xmlns:a16="http://schemas.microsoft.com/office/drawing/2014/main" id="{8F787B58-2F8C-0C36-726D-48765A3D0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12" y="82948"/>
            <a:ext cx="7650013" cy="66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7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46AE3F-BFD8-8DE8-BD18-8C78025D0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936" y="-485907"/>
            <a:ext cx="4709064" cy="205879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i-FI" sz="3600" i="0">
                <a:effectLst/>
              </a:rPr>
              <a:t>uhkakuvan luominen</a:t>
            </a:r>
            <a:endParaRPr lang="fi-FI" sz="3600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53975754-B125-4FFC-9140-F88A16E3D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79013" y="303198"/>
            <a:ext cx="6631387" cy="59597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31470"/>
              <a:gd name="connsiteY0" fmla="*/ 6405352 h 6405386"/>
              <a:gd name="connsiteX1" fmla="*/ 6552830 w 7631470"/>
              <a:gd name="connsiteY1" fmla="*/ 6396252 h 6405386"/>
              <a:gd name="connsiteX2" fmla="*/ 987782 w 7631470"/>
              <a:gd name="connsiteY2" fmla="*/ 6365722 h 6405386"/>
              <a:gd name="connsiteX3" fmla="*/ 0 w 7631470"/>
              <a:gd name="connsiteY3" fmla="*/ 6336938 h 6405386"/>
              <a:gd name="connsiteX4" fmla="*/ 0 w 7631470"/>
              <a:gd name="connsiteY4" fmla="*/ 32372 h 6405386"/>
              <a:gd name="connsiteX5" fmla="*/ 157934 w 7631470"/>
              <a:gd name="connsiteY5" fmla="*/ 32797 h 6405386"/>
              <a:gd name="connsiteX6" fmla="*/ 6431319 w 7631470"/>
              <a:gd name="connsiteY6" fmla="*/ 0 h 6405386"/>
              <a:gd name="connsiteX7" fmla="*/ 7631470 w 7631470"/>
              <a:gd name="connsiteY7" fmla="*/ 30531 h 6405386"/>
              <a:gd name="connsiteX8" fmla="*/ 7560032 w 7631470"/>
              <a:gd name="connsiteY8" fmla="*/ 6274128 h 6405386"/>
              <a:gd name="connsiteX9" fmla="*/ 7394324 w 7631470"/>
              <a:gd name="connsiteY9" fmla="*/ 6402154 h 6405386"/>
              <a:gd name="connsiteX10" fmla="*/ 7142118 w 7631470"/>
              <a:gd name="connsiteY10" fmla="*/ 6405352 h 6405386"/>
              <a:gd name="connsiteX0" fmla="*/ 7154766 w 7644118"/>
              <a:gd name="connsiteY0" fmla="*/ 6405352 h 6405386"/>
              <a:gd name="connsiteX1" fmla="*/ 6565478 w 7644118"/>
              <a:gd name="connsiteY1" fmla="*/ 6396252 h 6405386"/>
              <a:gd name="connsiteX2" fmla="*/ 1000430 w 7644118"/>
              <a:gd name="connsiteY2" fmla="*/ 6365722 h 6405386"/>
              <a:gd name="connsiteX3" fmla="*/ 0 w 7644118"/>
              <a:gd name="connsiteY3" fmla="*/ 6324387 h 6405386"/>
              <a:gd name="connsiteX4" fmla="*/ 12648 w 7644118"/>
              <a:gd name="connsiteY4" fmla="*/ 32372 h 6405386"/>
              <a:gd name="connsiteX5" fmla="*/ 170582 w 7644118"/>
              <a:gd name="connsiteY5" fmla="*/ 32797 h 6405386"/>
              <a:gd name="connsiteX6" fmla="*/ 6443967 w 7644118"/>
              <a:gd name="connsiteY6" fmla="*/ 0 h 6405386"/>
              <a:gd name="connsiteX7" fmla="*/ 7644118 w 7644118"/>
              <a:gd name="connsiteY7" fmla="*/ 30531 h 6405386"/>
              <a:gd name="connsiteX8" fmla="*/ 7572680 w 7644118"/>
              <a:gd name="connsiteY8" fmla="*/ 6274128 h 6405386"/>
              <a:gd name="connsiteX9" fmla="*/ 7406972 w 7644118"/>
              <a:gd name="connsiteY9" fmla="*/ 6402154 h 6405386"/>
              <a:gd name="connsiteX10" fmla="*/ 7154766 w 7644118"/>
              <a:gd name="connsiteY10" fmla="*/ 6405352 h 6405386"/>
              <a:gd name="connsiteX0" fmla="*/ 7167747 w 7657099"/>
              <a:gd name="connsiteY0" fmla="*/ 6405352 h 6405386"/>
              <a:gd name="connsiteX1" fmla="*/ 6578459 w 7657099"/>
              <a:gd name="connsiteY1" fmla="*/ 6396252 h 6405386"/>
              <a:gd name="connsiteX2" fmla="*/ 1013411 w 7657099"/>
              <a:gd name="connsiteY2" fmla="*/ 6365722 h 6405386"/>
              <a:gd name="connsiteX3" fmla="*/ 12981 w 7657099"/>
              <a:gd name="connsiteY3" fmla="*/ 6324387 h 6405386"/>
              <a:gd name="connsiteX4" fmla="*/ 25629 w 7657099"/>
              <a:gd name="connsiteY4" fmla="*/ 32372 h 6405386"/>
              <a:gd name="connsiteX5" fmla="*/ 183563 w 7657099"/>
              <a:gd name="connsiteY5" fmla="*/ 32797 h 6405386"/>
              <a:gd name="connsiteX6" fmla="*/ 6456948 w 7657099"/>
              <a:gd name="connsiteY6" fmla="*/ 0 h 6405386"/>
              <a:gd name="connsiteX7" fmla="*/ 7657099 w 7657099"/>
              <a:gd name="connsiteY7" fmla="*/ 30531 h 6405386"/>
              <a:gd name="connsiteX8" fmla="*/ 7585661 w 7657099"/>
              <a:gd name="connsiteY8" fmla="*/ 6274128 h 6405386"/>
              <a:gd name="connsiteX9" fmla="*/ 7419953 w 7657099"/>
              <a:gd name="connsiteY9" fmla="*/ 6402154 h 6405386"/>
              <a:gd name="connsiteX10" fmla="*/ 7167747 w 7657099"/>
              <a:gd name="connsiteY10" fmla="*/ 6405352 h 6405386"/>
              <a:gd name="connsiteX0" fmla="*/ 7236700 w 7726052"/>
              <a:gd name="connsiteY0" fmla="*/ 6405352 h 6405386"/>
              <a:gd name="connsiteX1" fmla="*/ 6647412 w 7726052"/>
              <a:gd name="connsiteY1" fmla="*/ 6396252 h 6405386"/>
              <a:gd name="connsiteX2" fmla="*/ 1082364 w 7726052"/>
              <a:gd name="connsiteY2" fmla="*/ 6365722 h 6405386"/>
              <a:gd name="connsiteX3" fmla="*/ 6051 w 7726052"/>
              <a:gd name="connsiteY3" fmla="*/ 6324387 h 6405386"/>
              <a:gd name="connsiteX4" fmla="*/ 94582 w 7726052"/>
              <a:gd name="connsiteY4" fmla="*/ 32372 h 6405386"/>
              <a:gd name="connsiteX5" fmla="*/ 252516 w 7726052"/>
              <a:gd name="connsiteY5" fmla="*/ 32797 h 6405386"/>
              <a:gd name="connsiteX6" fmla="*/ 6525901 w 7726052"/>
              <a:gd name="connsiteY6" fmla="*/ 0 h 6405386"/>
              <a:gd name="connsiteX7" fmla="*/ 7726052 w 7726052"/>
              <a:gd name="connsiteY7" fmla="*/ 30531 h 6405386"/>
              <a:gd name="connsiteX8" fmla="*/ 7654614 w 7726052"/>
              <a:gd name="connsiteY8" fmla="*/ 6274128 h 6405386"/>
              <a:gd name="connsiteX9" fmla="*/ 7488906 w 7726052"/>
              <a:gd name="connsiteY9" fmla="*/ 6402154 h 6405386"/>
              <a:gd name="connsiteX10" fmla="*/ 7236700 w 7726052"/>
              <a:gd name="connsiteY10" fmla="*/ 6405352 h 6405386"/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isällön paikkamerkki 6">
            <a:extLst>
              <a:ext uri="{FF2B5EF4-FFF2-40B4-BE49-F238E27FC236}">
                <a16:creationId xmlns:a16="http://schemas.microsoft.com/office/drawing/2014/main" id="{9709830D-17AB-1F22-4CBC-2285AAE0C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63" y="543490"/>
            <a:ext cx="6179866" cy="553098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E591DE-0E7D-0E21-AFEF-5995F25CB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380" y="789105"/>
            <a:ext cx="5007448" cy="5959787"/>
          </a:xfrm>
        </p:spPr>
        <p:txBody>
          <a:bodyPr anchor="ctr">
            <a:normAutofit fontScale="92500" lnSpcReduction="10000"/>
          </a:bodyPr>
          <a:lstStyle/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2800">
                <a:latin typeface="Aldhabi" panose="01000000000000000000" pitchFamily="2" charset="-78"/>
                <a:cs typeface="Aldhabi" panose="01000000000000000000" pitchFamily="2" charset="-78"/>
              </a:rPr>
              <a:t>voimakkaat kontrastit: mustapohjaisen kuvaelementin ja pääotsikon hallitsevuus; huomioväreinä punainen ja musta eli veren ja kuoleman värit</a:t>
            </a:r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2800" b="0">
                <a:latin typeface="Aldhabi" panose="01000000000000000000" pitchFamily="2" charset="-78"/>
                <a:cs typeface="Aldhabi" panose="01000000000000000000" pitchFamily="2" charset="-78"/>
              </a:rPr>
              <a:t>hyttysen pelottavuutta kärjistävä huomiokuva (ja yläreunan palkissa oleva otsikko)</a:t>
            </a:r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2800">
                <a:latin typeface="Aldhabi" panose="01000000000000000000" pitchFamily="2" charset="-78"/>
                <a:cs typeface="Aldhabi" panose="01000000000000000000" pitchFamily="2" charset="-78"/>
              </a:rPr>
              <a:t>pienen valokuvan miljöö kuin esimerkiksi sotareportaaseissa</a:t>
            </a:r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2800" b="0">
                <a:latin typeface="Aldhabi" panose="01000000000000000000" pitchFamily="2" charset="-78"/>
                <a:cs typeface="Aldhabi" panose="01000000000000000000" pitchFamily="2" charset="-78"/>
              </a:rPr>
              <a:t>(tilanteen vakavuutta korostavien tietojen kokoaminen faktalaatikkoon)</a:t>
            </a:r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2800">
                <a:latin typeface="Aldhabi" panose="01000000000000000000" pitchFamily="2" charset="-78"/>
                <a:cs typeface="Aldhabi" panose="01000000000000000000" pitchFamily="2" charset="-78"/>
              </a:rPr>
              <a:t>kartat ja pylväsdiagrammi tautien leviämisen laajuuden havainnollistajina; huomion kiinnittäminen</a:t>
            </a: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2800">
                <a:latin typeface="Aldhabi" panose="01000000000000000000" pitchFamily="2" charset="-78"/>
                <a:cs typeface="Aldhabi" panose="01000000000000000000" pitchFamily="2" charset="-78"/>
              </a:rPr>
              <a:t>    </a:t>
            </a:r>
            <a:r>
              <a:rPr lang="fi-FI" sz="2800" b="0">
                <a:latin typeface="Aldhabi" panose="01000000000000000000" pitchFamily="2" charset="-78"/>
                <a:cs typeface="Aldhabi" panose="01000000000000000000" pitchFamily="2" charset="-78"/>
              </a:rPr>
              <a:t>punaisella värillä vuoden 2018 tartuntahuippu Euroopassa</a:t>
            </a:r>
          </a:p>
        </p:txBody>
      </p:sp>
    </p:spTree>
    <p:extLst>
      <p:ext uri="{BB962C8B-B14F-4D97-AF65-F5344CB8AC3E}">
        <p14:creationId xmlns:p14="http://schemas.microsoft.com/office/powerpoint/2010/main" val="29466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90B389-FBB4-FD05-1B1B-0F550745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5717533" cy="2435362"/>
          </a:xfrm>
        </p:spPr>
        <p:txBody>
          <a:bodyPr>
            <a:normAutofit/>
          </a:bodyPr>
          <a:lstStyle/>
          <a:p>
            <a:r>
              <a:rPr lang="fi-FI"/>
              <a:t>Kevät 2022 lukutaidon koe </a:t>
            </a:r>
            <a:br>
              <a:rPr lang="fi-FI"/>
            </a:br>
            <a:r>
              <a:rPr lang="fi-FI" sz="1400">
                <a:hlinkClick r:id="rId2"/>
              </a:rPr>
              <a:t>https://yle.fi/plus/abitreenit/2022/Kev%C3%A4t/2022-03-15_A_X_fi/attachments/index.html#4.A</a:t>
            </a:r>
            <a:r>
              <a:rPr lang="fi-FI" sz="1400"/>
              <a:t> </a:t>
            </a:r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E355EB6-CD2B-EAB3-FC04-E8F98DCD4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909" y="2894267"/>
            <a:ext cx="998922" cy="271048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43DC85B-8596-8E96-E030-C8E107BD5E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82" b="1457"/>
          <a:stretch/>
        </p:blipFill>
        <p:spPr>
          <a:xfrm>
            <a:off x="3513187" y="2138550"/>
            <a:ext cx="2775670" cy="416124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86181AF-04CE-48B8-7133-5787B4162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206" y="2654423"/>
            <a:ext cx="4463142" cy="3190176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E9E40D37-4EE4-EB91-7B8D-ED43BF4F8577}"/>
              </a:ext>
            </a:extLst>
          </p:cNvPr>
          <p:cNvSpPr txBox="1"/>
          <p:nvPr/>
        </p:nvSpPr>
        <p:spPr>
          <a:xfrm>
            <a:off x="6785205" y="1085739"/>
            <a:ext cx="4463143" cy="107721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fi-FI" sz="3200" b="1"/>
              <a:t>Analysoi, miten ikään ja sukupuoleen liittyvät stereotypiat ilmenevät tekstissä. (18 p.)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81E9E550-6A46-DA15-3928-A12DC8BE95D6}"/>
                  </a:ext>
                </a:extLst>
              </p14:cNvPr>
              <p14:cNvContentPartPr/>
              <p14:nvPr/>
            </p14:nvContentPartPr>
            <p14:xfrm>
              <a:off x="6288857" y="2894640"/>
              <a:ext cx="2498400" cy="1031760"/>
            </p14:xfrm>
          </p:contentPart>
        </mc:Choice>
        <mc:Fallback xmlns=""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81E9E550-6A46-DA15-3928-A12DC8BE95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25857" y="2832000"/>
                <a:ext cx="2624040" cy="11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250B64BB-ED33-78A0-ED55-25BE62A6A8D5}"/>
                  </a:ext>
                </a:extLst>
              </p14:cNvPr>
              <p14:cNvContentPartPr/>
              <p14:nvPr/>
            </p14:nvContentPartPr>
            <p14:xfrm>
              <a:off x="8011817" y="3429000"/>
              <a:ext cx="69480" cy="197640"/>
            </p14:xfrm>
          </p:contentPart>
        </mc:Choice>
        <mc:Fallback xmlns=""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250B64BB-ED33-78A0-ED55-25BE62A6A8D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49177" y="3366000"/>
                <a:ext cx="195120" cy="32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877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C9EFA9A-D908-BAC9-5B2C-5007A792D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2" y="3679371"/>
            <a:ext cx="6064774" cy="217974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C88DF9A-5A12-C108-920B-C4389A788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447" y="3037925"/>
            <a:ext cx="4189981" cy="3244382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623798B3-1EB7-F7DA-FC33-AA9E5EC90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652" y="752818"/>
            <a:ext cx="4189981" cy="267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9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8DFD35-D300-3412-40C3-DA703B99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ikään ja sukupuoleen liittyviä stereotypioita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7F866F-6FA8-F61A-B874-D79EB62EB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Kuvissa Louisettella on mekko ja letit, Nikellä housut.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Louisette hymyilee kuvissa, nuuhkii begonioita.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Kuvissa näkyy riitelyä.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ajatukset tulevasta</a:t>
            </a:r>
          </a:p>
        </p:txBody>
      </p:sp>
    </p:spTree>
    <p:extLst>
      <p:ext uri="{BB962C8B-B14F-4D97-AF65-F5344CB8AC3E}">
        <p14:creationId xmlns:p14="http://schemas.microsoft.com/office/powerpoint/2010/main" val="3834868518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LightSeedLeftStep">
      <a:dk1>
        <a:srgbClr val="000000"/>
      </a:dk1>
      <a:lt1>
        <a:srgbClr val="FFFFFF"/>
      </a:lt1>
      <a:dk2>
        <a:srgbClr val="3C2441"/>
      </a:dk2>
      <a:lt2>
        <a:srgbClr val="E2E5E8"/>
      </a:lt2>
      <a:accent1>
        <a:srgbClr val="C49B6D"/>
      </a:accent1>
      <a:accent2>
        <a:srgbClr val="C67B72"/>
      </a:accent2>
      <a:accent3>
        <a:srgbClr val="D18CA1"/>
      </a:accent3>
      <a:accent4>
        <a:srgbClr val="C672B0"/>
      </a:accent4>
      <a:accent5>
        <a:srgbClr val="C78CD1"/>
      </a:accent5>
      <a:accent6>
        <a:srgbClr val="9772C6"/>
      </a:accent6>
      <a:hlink>
        <a:srgbClr val="6184AA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3023</TotalTime>
  <Words>256</Words>
  <Application>Microsoft Office PowerPoint</Application>
  <PresentationFormat>Laajakuva</PresentationFormat>
  <Paragraphs>28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Aldhabi</vt:lpstr>
      <vt:lpstr>Aptos</vt:lpstr>
      <vt:lpstr>Arial</vt:lpstr>
      <vt:lpstr>Noto Sans</vt:lpstr>
      <vt:lpstr>The Hand</vt:lpstr>
      <vt:lpstr>The Serif Hand</vt:lpstr>
      <vt:lpstr>ChitchatVTI</vt:lpstr>
      <vt:lpstr>Kuvan tulkitseminen</vt:lpstr>
      <vt:lpstr>Kuvan tulkitsemisen lähtökohtia</vt:lpstr>
      <vt:lpstr>PowerPoint-esitys</vt:lpstr>
      <vt:lpstr>Kevät 2021 ”Analysoi tapoja, joilla tautien leviämiseen liittyvää uhkakuvaa luodaan ja lievennetään Tartuntariski saattaa kasvaa -artikkelissa.”</vt:lpstr>
      <vt:lpstr>uhkakuvan luominen</vt:lpstr>
      <vt:lpstr>Kevät 2022 lukutaidon koe  https://yle.fi/plus/abitreenit/2022/Kev%C3%A4t/2022-03-15_A_X_fi/attachments/index.html#4.A </vt:lpstr>
      <vt:lpstr>PowerPoint-esitys</vt:lpstr>
      <vt:lpstr>ikään ja sukupuoleen liittyviä stereotypioita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Helmi Koivumäki</dc:creator>
  <cp:lastModifiedBy>Helmi Koivumäki</cp:lastModifiedBy>
  <cp:revision>1</cp:revision>
  <dcterms:created xsi:type="dcterms:W3CDTF">2025-02-10T05:05:09Z</dcterms:created>
  <dcterms:modified xsi:type="dcterms:W3CDTF">2025-10-22T05:37:18Z</dcterms:modified>
</cp:coreProperties>
</file>