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66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8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D5DFEE08-C39A-4739-8893-2F33F67B83B7}"/>
    <pc:docChg chg="addSld delSld modSld sldOrd">
      <pc:chgData name="Helmi Koivumäki" userId="4e76e616-fb46-4415-9615-dbc8dafbdeab" providerId="ADAL" clId="{D5DFEE08-C39A-4739-8893-2F33F67B83B7}" dt="2025-02-04T07:41:33.644" v="71" actId="47"/>
      <pc:docMkLst>
        <pc:docMk/>
      </pc:docMkLst>
      <pc:sldChg chg="modSp mod">
        <pc:chgData name="Helmi Koivumäki" userId="4e76e616-fb46-4415-9615-dbc8dafbdeab" providerId="ADAL" clId="{D5DFEE08-C39A-4739-8893-2F33F67B83B7}" dt="2025-02-04T07:35:11.365" v="62" actId="1076"/>
        <pc:sldMkLst>
          <pc:docMk/>
          <pc:sldMk cId="297889864" sldId="258"/>
        </pc:sldMkLst>
        <pc:spChg chg="mod">
          <ac:chgData name="Helmi Koivumäki" userId="4e76e616-fb46-4415-9615-dbc8dafbdeab" providerId="ADAL" clId="{D5DFEE08-C39A-4739-8893-2F33F67B83B7}" dt="2025-02-04T07:34:57.833" v="60" actId="1076"/>
          <ac:spMkLst>
            <pc:docMk/>
            <pc:sldMk cId="297889864" sldId="258"/>
            <ac:spMk id="3" creationId="{A27C8F23-030E-39B7-0FD1-E78303D943DE}"/>
          </ac:spMkLst>
        </pc:spChg>
        <pc:picChg chg="mod">
          <ac:chgData name="Helmi Koivumäki" userId="4e76e616-fb46-4415-9615-dbc8dafbdeab" providerId="ADAL" clId="{D5DFEE08-C39A-4739-8893-2F33F67B83B7}" dt="2025-02-04T07:34:53.358" v="59" actId="1076"/>
          <ac:picMkLst>
            <pc:docMk/>
            <pc:sldMk cId="297889864" sldId="258"/>
            <ac:picMk id="5" creationId="{C4E5C4D6-1A59-B9D2-55F3-347A252A9C49}"/>
          </ac:picMkLst>
        </pc:picChg>
        <pc:picChg chg="mod">
          <ac:chgData name="Helmi Koivumäki" userId="4e76e616-fb46-4415-9615-dbc8dafbdeab" providerId="ADAL" clId="{D5DFEE08-C39A-4739-8893-2F33F67B83B7}" dt="2025-02-04T07:35:11.365" v="62" actId="1076"/>
          <ac:picMkLst>
            <pc:docMk/>
            <pc:sldMk cId="297889864" sldId="258"/>
            <ac:picMk id="7" creationId="{6795871D-3A76-9E97-2FCD-A0FD9FDA1533}"/>
          </ac:picMkLst>
        </pc:picChg>
      </pc:sldChg>
      <pc:sldChg chg="modSp mod">
        <pc:chgData name="Helmi Koivumäki" userId="4e76e616-fb46-4415-9615-dbc8dafbdeab" providerId="ADAL" clId="{D5DFEE08-C39A-4739-8893-2F33F67B83B7}" dt="2025-02-04T07:36:06.852" v="66" actId="14100"/>
        <pc:sldMkLst>
          <pc:docMk/>
          <pc:sldMk cId="2138492608" sldId="259"/>
        </pc:sldMkLst>
        <pc:spChg chg="mod">
          <ac:chgData name="Helmi Koivumäki" userId="4e76e616-fb46-4415-9615-dbc8dafbdeab" providerId="ADAL" clId="{D5DFEE08-C39A-4739-8893-2F33F67B83B7}" dt="2025-02-04T07:36:06.852" v="66" actId="14100"/>
          <ac:spMkLst>
            <pc:docMk/>
            <pc:sldMk cId="2138492608" sldId="259"/>
            <ac:spMk id="9" creationId="{5B89FB0B-A263-D058-1D7B-0423E4F4B8F0}"/>
          </ac:spMkLst>
        </pc:spChg>
      </pc:sldChg>
      <pc:sldChg chg="del">
        <pc:chgData name="Helmi Koivumäki" userId="4e76e616-fb46-4415-9615-dbc8dafbdeab" providerId="ADAL" clId="{D5DFEE08-C39A-4739-8893-2F33F67B83B7}" dt="2025-02-04T07:36:24.641" v="67" actId="47"/>
        <pc:sldMkLst>
          <pc:docMk/>
          <pc:sldMk cId="1929644395" sldId="260"/>
        </pc:sldMkLst>
      </pc:sldChg>
      <pc:sldChg chg="del">
        <pc:chgData name="Helmi Koivumäki" userId="4e76e616-fb46-4415-9615-dbc8dafbdeab" providerId="ADAL" clId="{D5DFEE08-C39A-4739-8893-2F33F67B83B7}" dt="2025-02-04T07:41:23.494" v="68" actId="47"/>
        <pc:sldMkLst>
          <pc:docMk/>
          <pc:sldMk cId="4164079528" sldId="261"/>
        </pc:sldMkLst>
      </pc:sldChg>
      <pc:sldChg chg="del">
        <pc:chgData name="Helmi Koivumäki" userId="4e76e616-fb46-4415-9615-dbc8dafbdeab" providerId="ADAL" clId="{D5DFEE08-C39A-4739-8893-2F33F67B83B7}" dt="2025-02-04T07:41:26.208" v="69" actId="47"/>
        <pc:sldMkLst>
          <pc:docMk/>
          <pc:sldMk cId="1038132056" sldId="262"/>
        </pc:sldMkLst>
      </pc:sldChg>
      <pc:sldChg chg="del">
        <pc:chgData name="Helmi Koivumäki" userId="4e76e616-fb46-4415-9615-dbc8dafbdeab" providerId="ADAL" clId="{D5DFEE08-C39A-4739-8893-2F33F67B83B7}" dt="2025-02-04T07:41:31.286" v="70" actId="47"/>
        <pc:sldMkLst>
          <pc:docMk/>
          <pc:sldMk cId="2854764863" sldId="263"/>
        </pc:sldMkLst>
      </pc:sldChg>
      <pc:sldChg chg="del">
        <pc:chgData name="Helmi Koivumäki" userId="4e76e616-fb46-4415-9615-dbc8dafbdeab" providerId="ADAL" clId="{D5DFEE08-C39A-4739-8893-2F33F67B83B7}" dt="2025-02-04T07:41:33.644" v="71" actId="47"/>
        <pc:sldMkLst>
          <pc:docMk/>
          <pc:sldMk cId="3585810208" sldId="264"/>
        </pc:sldMkLst>
      </pc:sldChg>
      <pc:sldChg chg="new del ord">
        <pc:chgData name="Helmi Koivumäki" userId="4e76e616-fb46-4415-9615-dbc8dafbdeab" providerId="ADAL" clId="{D5DFEE08-C39A-4739-8893-2F33F67B83B7}" dt="2025-02-04T07:33:05.231" v="4" actId="47"/>
        <pc:sldMkLst>
          <pc:docMk/>
          <pc:sldMk cId="1904885903" sldId="265"/>
        </pc:sldMkLst>
      </pc:sldChg>
      <pc:sldChg chg="modSp new mod">
        <pc:chgData name="Helmi Koivumäki" userId="4e76e616-fb46-4415-9615-dbc8dafbdeab" providerId="ADAL" clId="{D5DFEE08-C39A-4739-8893-2F33F67B83B7}" dt="2025-02-04T07:33:51.048" v="53" actId="403"/>
        <pc:sldMkLst>
          <pc:docMk/>
          <pc:sldMk cId="3696972258" sldId="266"/>
        </pc:sldMkLst>
        <pc:spChg chg="mod">
          <ac:chgData name="Helmi Koivumäki" userId="4e76e616-fb46-4415-9615-dbc8dafbdeab" providerId="ADAL" clId="{D5DFEE08-C39A-4739-8893-2F33F67B83B7}" dt="2025-02-04T07:33:15.335" v="20" actId="20577"/>
          <ac:spMkLst>
            <pc:docMk/>
            <pc:sldMk cId="3696972258" sldId="266"/>
            <ac:spMk id="2" creationId="{4A40D899-6CB0-C743-A082-8AAFDFB34FBF}"/>
          </ac:spMkLst>
        </pc:spChg>
        <pc:spChg chg="mod">
          <ac:chgData name="Helmi Koivumäki" userId="4e76e616-fb46-4415-9615-dbc8dafbdeab" providerId="ADAL" clId="{D5DFEE08-C39A-4739-8893-2F33F67B83B7}" dt="2025-02-04T07:33:51.048" v="53" actId="403"/>
          <ac:spMkLst>
            <pc:docMk/>
            <pc:sldMk cId="3696972258" sldId="266"/>
            <ac:spMk id="3" creationId="{632B4FEF-994E-9D81-880A-DA19F3CFBF9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1C9ED4-A9D3-47A8-8778-DBFB250871FB}" type="datetime1">
              <a:rPr lang="fi-FI" smtClean="0"/>
              <a:t>4.2.2025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0168E-626C-4E60-93C0-A00D256094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2D600-A4F0-42CC-BDED-5E6FF970E78E}" type="datetime1">
              <a:rPr lang="fi-FI" smtClean="0"/>
              <a:pPr/>
              <a:t>3.2.2025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3AB32-59DF-41F1-9618-EDFBF5049629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Tekijä: mitä tiedät hänestä? Millaista kirjallisuutta kirjoittaa? – julkaisuaika (kirjallisuuden aikakausi, yhteiskunnan tapahtumat)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fi-FI" noProof="0" smtClean="0"/>
              <a:t>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5360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734F9C2-3005-4044-B8BA-6BE74DCEE816}" type="datetime1">
              <a:rPr lang="fi-FI" noProof="0" smtClean="0"/>
              <a:t>3.2.2025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DFEA9D-E695-41D1-85B1-9D88843835A3}" type="datetime1">
              <a:rPr lang="fi-FI" noProof="0" smtClean="0"/>
              <a:t>3.2.2025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782A50B-2DF5-49D5-8573-27183C324E38}" type="datetime1">
              <a:rPr lang="fi-FI" noProof="0" smtClean="0"/>
              <a:t>3.2.2025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E172C7-6173-4BB0-8854-78EE9D22C6BD}" type="datetime1">
              <a:rPr lang="fi-FI" noProof="0" smtClean="0"/>
              <a:t>3.2.2025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C904313-CF88-47F0-A4E4-353EC5E6D63F}" type="datetime1">
              <a:rPr lang="fi-FI" noProof="0" smtClean="0"/>
              <a:t>3.2.2025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FE029D-2D22-4456-8662-10240C59B3AC}" type="datetime1">
              <a:rPr lang="fi-FI" noProof="0" smtClean="0"/>
              <a:t>3.2.2025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38A859-0EA5-4ADC-ABB6-59E6BBDB9351}" type="datetime1">
              <a:rPr lang="fi-FI" noProof="0" smtClean="0"/>
              <a:t>3.2.2025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5B308C-049F-4625-A093-A7F513088EC7}" type="datetime1">
              <a:rPr lang="fi-FI" noProof="0" smtClean="0"/>
              <a:t>3.2.2025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Suorakulmio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C81DC-3240-45FB-8F2C-9221BDB11E32}" type="datetime1">
              <a:rPr lang="fi-FI" noProof="0" smtClean="0"/>
              <a:t>3.2.2025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9722464-3D74-4FC5-B874-E9A10BF2A85E}" type="datetime1">
              <a:rPr lang="fi-FI" noProof="0" smtClean="0"/>
              <a:t>3.2.2025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9758B5-397D-48C5-94A5-5D9F4F53F001}" type="datetime1">
              <a:rPr lang="fi-FI" noProof="0" smtClean="0"/>
              <a:t>3.2.2025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4C7AC833-468B-4764-8FEB-5C49E1E46885}" type="datetime1">
              <a:rPr lang="fi-FI" noProof="0" smtClean="0"/>
              <a:t>3.2.2025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Suorakulmio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uorakulmio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uorakulmio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40D899-6CB0-C743-A082-8AAFDFB34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800"/>
              <a:t>KONTEKSTI				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32B4FEF-994E-9D81-880A-DA19F3CFB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400"/>
              <a:t>särmä tietokirja luku 3 (s.16)</a:t>
            </a:r>
          </a:p>
        </p:txBody>
      </p:sp>
    </p:spTree>
    <p:extLst>
      <p:ext uri="{BB962C8B-B14F-4D97-AF65-F5344CB8AC3E}">
        <p14:creationId xmlns:p14="http://schemas.microsoft.com/office/powerpoint/2010/main" val="369697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uorakulmio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/>
          </a:p>
        </p:txBody>
      </p:sp>
      <p:pic>
        <p:nvPicPr>
          <p:cNvPr id="7" name="Kuva 6" descr="Digitaaliset yhteydet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Ryhmä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</p:grpSp>
      <p:sp>
        <p:nvSpPr>
          <p:cNvPr id="22" name="Suorakulmio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pPr rtl="0"/>
            <a:r>
              <a:rPr lang="fi-FI" sz="6000">
                <a:solidFill>
                  <a:schemeClr val="bg1"/>
                </a:solidFill>
              </a:rPr>
              <a:t>Konteksti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43E6BBE-450C-9C78-B6B3-9A7862BB4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"/>
            <a:ext cx="8074458" cy="685800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A1E13F6-A132-4E0A-E3B1-EC46C64D8D2C}"/>
              </a:ext>
            </a:extLst>
          </p:cNvPr>
          <p:cNvSpPr txBox="1"/>
          <p:nvPr/>
        </p:nvSpPr>
        <p:spPr>
          <a:xfrm>
            <a:off x="8458200" y="1426029"/>
            <a:ext cx="357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>
                <a:solidFill>
                  <a:schemeClr val="bg1"/>
                </a:solidFill>
              </a:rPr>
              <a:t>’yhteys, punos, kudos’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8A310C4-770C-AB1E-3548-02AF70090DB4}"/>
              </a:ext>
            </a:extLst>
          </p:cNvPr>
          <p:cNvSpPr txBox="1"/>
          <p:nvPr/>
        </p:nvSpPr>
        <p:spPr>
          <a:xfrm>
            <a:off x="544498" y="620486"/>
            <a:ext cx="3777131" cy="612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400"/>
              <a:t>- </a:t>
            </a:r>
            <a:r>
              <a:rPr lang="fi-FI" sz="2400" b="1"/>
              <a:t>Kuka</a:t>
            </a:r>
            <a:r>
              <a:rPr lang="fi-FI" sz="2400"/>
              <a:t> on tekijä? </a:t>
            </a:r>
          </a:p>
          <a:p>
            <a:pPr>
              <a:lnSpc>
                <a:spcPct val="150000"/>
              </a:lnSpc>
            </a:pPr>
            <a:r>
              <a:rPr lang="fi-FI" sz="2400">
                <a:solidFill>
                  <a:schemeClr val="accent1"/>
                </a:solidFill>
              </a:rPr>
              <a:t>- </a:t>
            </a:r>
            <a:r>
              <a:rPr lang="fi-FI" sz="2400" b="1">
                <a:solidFill>
                  <a:schemeClr val="accent1"/>
                </a:solidFill>
              </a:rPr>
              <a:t>Missä</a:t>
            </a:r>
            <a:r>
              <a:rPr lang="fi-FI" sz="2400">
                <a:solidFill>
                  <a:schemeClr val="accent1"/>
                </a:solidFill>
              </a:rPr>
              <a:t> julkaistu?</a:t>
            </a:r>
          </a:p>
          <a:p>
            <a:pPr>
              <a:lnSpc>
                <a:spcPct val="150000"/>
              </a:lnSpc>
            </a:pPr>
            <a:r>
              <a:rPr lang="fi-FI" sz="2400"/>
              <a:t>- </a:t>
            </a:r>
            <a:r>
              <a:rPr lang="fi-FI" sz="2400" b="1"/>
              <a:t>Milloin</a:t>
            </a:r>
            <a:r>
              <a:rPr lang="fi-FI" sz="2400"/>
              <a:t> julkaistu?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i-FI" sz="2400">
                <a:solidFill>
                  <a:schemeClr val="accent1"/>
                </a:solidFill>
              </a:rPr>
              <a:t>Miten tekstin </a:t>
            </a:r>
            <a:r>
              <a:rPr lang="fi-FI" sz="2400" b="1">
                <a:solidFill>
                  <a:schemeClr val="accent1"/>
                </a:solidFill>
              </a:rPr>
              <a:t>julkaisuaika</a:t>
            </a:r>
            <a:r>
              <a:rPr lang="fi-FI" sz="2400">
                <a:solidFill>
                  <a:schemeClr val="accent1"/>
                </a:solidFill>
              </a:rPr>
              <a:t> näkyy tekstissä?</a:t>
            </a:r>
          </a:p>
          <a:p>
            <a:pPr>
              <a:lnSpc>
                <a:spcPct val="150000"/>
              </a:lnSpc>
            </a:pPr>
            <a:r>
              <a:rPr lang="fi-FI" sz="2400"/>
              <a:t>- Mikä on tekstin </a:t>
            </a:r>
            <a:r>
              <a:rPr lang="fi-FI" sz="2400" b="1"/>
              <a:t>kulttuurinen</a:t>
            </a:r>
            <a:r>
              <a:rPr lang="fi-FI" sz="2400"/>
              <a:t> ja </a:t>
            </a:r>
            <a:r>
              <a:rPr lang="fi-FI" sz="2400" b="1"/>
              <a:t>yhteiskunnallinen</a:t>
            </a:r>
            <a:r>
              <a:rPr lang="fi-FI" sz="2400"/>
              <a:t> konteksti?</a:t>
            </a:r>
          </a:p>
          <a:p>
            <a:pPr>
              <a:lnSpc>
                <a:spcPct val="150000"/>
              </a:lnSpc>
            </a:pPr>
            <a:endParaRPr lang="fi-FI" sz="2400"/>
          </a:p>
        </p:txBody>
      </p:sp>
      <p:pic>
        <p:nvPicPr>
          <p:cNvPr id="1032" name="Picture 8" descr="Jane Austen: Ylpeys ja ennakkoluulo - Kiiltomato.net">
            <a:extLst>
              <a:ext uri="{FF2B5EF4-FFF2-40B4-BE49-F238E27FC236}">
                <a16:creationId xmlns:a16="http://schemas.microsoft.com/office/drawing/2014/main" id="{88C4086B-798F-EBEE-2FD4-F2624AB7C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74" y="1308223"/>
            <a:ext cx="2189813" cy="34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28BCE36-4453-2048-5447-ECB97BB5FFDE}"/>
              </a:ext>
            </a:extLst>
          </p:cNvPr>
          <p:cNvSpPr txBox="1"/>
          <p:nvPr/>
        </p:nvSpPr>
        <p:spPr>
          <a:xfrm>
            <a:off x="4234451" y="3429000"/>
            <a:ext cx="487562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800" b="1"/>
              <a:t>kulttuuri </a:t>
            </a:r>
            <a:r>
              <a:rPr lang="fi-FI" sz="2800"/>
              <a:t>– jaetut asenteet, arvot, uskomukset, toimintatavat, tavoitteet ja käytännöt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D8A270C-D1A5-3B8A-862C-7A46CBDCC4BC}"/>
              </a:ext>
            </a:extLst>
          </p:cNvPr>
          <p:cNvSpPr txBox="1"/>
          <p:nvPr/>
        </p:nvSpPr>
        <p:spPr>
          <a:xfrm>
            <a:off x="4234451" y="788991"/>
            <a:ext cx="544186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800" b="1"/>
              <a:t>yhteiskunta </a:t>
            </a:r>
            <a:r>
              <a:rPr lang="fi-FI" sz="2800"/>
              <a:t>– lait, talous,  politiikka, työelämä, perhe-elämä, teknologia, infrastruktuuri – eli jollakin sovitulla tavalla järjestäytynyt yhteiselo ja olosuhteet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112E422-134A-9C81-A702-4F2E00400CD1}"/>
              </a:ext>
            </a:extLst>
          </p:cNvPr>
          <p:cNvSpPr txBox="1"/>
          <p:nvPr/>
        </p:nvSpPr>
        <p:spPr>
          <a:xfrm>
            <a:off x="4321629" y="5375705"/>
            <a:ext cx="6096000" cy="1135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400">
                <a:solidFill>
                  <a:schemeClr val="accent1"/>
                </a:solidFill>
              </a:rPr>
              <a:t>- </a:t>
            </a:r>
            <a:r>
              <a:rPr lang="fi-FI" sz="2400" b="1">
                <a:solidFill>
                  <a:schemeClr val="accent1"/>
                </a:solidFill>
              </a:rPr>
              <a:t>Kenelle</a:t>
            </a:r>
            <a:r>
              <a:rPr lang="fi-FI" sz="2400">
                <a:solidFill>
                  <a:schemeClr val="accent1"/>
                </a:solidFill>
              </a:rPr>
              <a:t> teksti on suunnattu? (esim. lelumainos ja kameramainos---&gt;)</a:t>
            </a:r>
          </a:p>
        </p:txBody>
      </p:sp>
    </p:spTree>
    <p:extLst>
      <p:ext uri="{BB962C8B-B14F-4D97-AF65-F5344CB8AC3E}">
        <p14:creationId xmlns:p14="http://schemas.microsoft.com/office/powerpoint/2010/main" val="134802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A27C8F23-030E-39B7-0FD1-E78303D943DE}"/>
              </a:ext>
            </a:extLst>
          </p:cNvPr>
          <p:cNvSpPr txBox="1"/>
          <p:nvPr/>
        </p:nvSpPr>
        <p:spPr>
          <a:xfrm>
            <a:off x="3995057" y="624392"/>
            <a:ext cx="619397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Panasonic Lumix DC-G90 -kameran avulla saat elämän merkittävistä hetkistä, kuten juhlatilaisuuksista ja lomamatkoilta muistoksi häkellyttävän upeita kuvia sekä videoita. Kamera on vesi- ja pölysuojattu ja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ergonomisesta rungosta 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saat hyvän otteen. 20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megapikselin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MOS-kenno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 yhdistettynä tehokkaaseen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Venus Engine -kuvaprosessoriin 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tarjoaa suorituskyvyn, johon voit luottaa.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5-akselinen kuvanvakain 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auttaa vähentämään kuvien epätarkkuutta. Kameran nopea automaattitarkennus helpottaa liikkuvien kohteiden kuvausta. 4K videokuvaus,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VLOG L -toiminnolla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. Kohteen rajaaminen onnistuu helposti kameran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OLED Live View -etsimen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, tai 1040K pisteen </a:t>
            </a:r>
            <a:r>
              <a:rPr lang="fi-FI" sz="1700" b="0" i="1" u="sng">
                <a:solidFill>
                  <a:srgbClr val="000000"/>
                </a:solidFill>
                <a:effectLst/>
                <a:latin typeface="Gotham Narrow SSm A"/>
              </a:rPr>
              <a:t>OLED-kosketusnäytön</a:t>
            </a:r>
            <a:r>
              <a:rPr lang="fi-FI" sz="1700" b="0" i="1">
                <a:solidFill>
                  <a:srgbClr val="000000"/>
                </a:solidFill>
                <a:effectLst/>
                <a:latin typeface="Gotham Narrow SSm A"/>
              </a:rPr>
              <a:t> avulla.</a:t>
            </a:r>
            <a:endParaRPr lang="fi-FI" sz="170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795871D-3A76-9E97-2FCD-A0FD9FDA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471" y="3856046"/>
            <a:ext cx="9372600" cy="290267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4E5C4D6-1A59-B9D2-55F3-347A252A9C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89" t="31930" r="50000" b="5056"/>
          <a:stretch/>
        </p:blipFill>
        <p:spPr>
          <a:xfrm>
            <a:off x="0" y="984187"/>
            <a:ext cx="3907971" cy="287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1467AFD6-15A7-E2F0-AE61-D390C2CDABA7}"/>
              </a:ext>
            </a:extLst>
          </p:cNvPr>
          <p:cNvSpPr txBox="1"/>
          <p:nvPr/>
        </p:nvSpPr>
        <p:spPr>
          <a:xfrm>
            <a:off x="264835" y="583858"/>
            <a:ext cx="5025622" cy="4459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sz="2400" b="1"/>
              <a:t>Tekstilajin konteksti </a:t>
            </a:r>
            <a:r>
              <a:rPr lang="fi-FI" sz="2400"/>
              <a:t>– prototyyppinen tekstilajin edustaja verrattuna tähän tekstiin?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sz="2400">
                <a:solidFill>
                  <a:schemeClr val="accent1"/>
                </a:solidFill>
              </a:rPr>
              <a:t>Entä tekstin </a:t>
            </a:r>
            <a:r>
              <a:rPr lang="fi-FI" sz="2400" b="1">
                <a:solidFill>
                  <a:schemeClr val="accent1"/>
                </a:solidFill>
              </a:rPr>
              <a:t>sisäinen konteksti</a:t>
            </a:r>
            <a:r>
              <a:rPr lang="fi-FI" sz="2400">
                <a:solidFill>
                  <a:schemeClr val="accent1"/>
                </a:solidFill>
              </a:rPr>
              <a:t>? (Onko kyseessä esimerkiksi tietokirjan esipuhe tai romaanin prologi? Mistä kohtaa teosta katkelma voisi olla peräisin?)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7D8D0E5-469C-84FE-C75E-2AA1A88AAB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73" r="3870"/>
          <a:stretch/>
        </p:blipFill>
        <p:spPr>
          <a:xfrm>
            <a:off x="5029199" y="965823"/>
            <a:ext cx="6618515" cy="407726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7711EED-A98A-EF28-957D-1647F6423763}"/>
              </a:ext>
            </a:extLst>
          </p:cNvPr>
          <p:cNvSpPr txBox="1"/>
          <p:nvPr/>
        </p:nvSpPr>
        <p:spPr>
          <a:xfrm rot="20922933">
            <a:off x="6919462" y="3974717"/>
            <a:ext cx="281933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sz="2400">
                <a:solidFill>
                  <a:schemeClr val="accent6"/>
                </a:solidFill>
              </a:rPr>
              <a:t>Mitä on </a:t>
            </a:r>
            <a:r>
              <a:rPr lang="fi-FI" sz="2400" b="1" i="1">
                <a:solidFill>
                  <a:schemeClr val="accent6"/>
                </a:solidFill>
              </a:rPr>
              <a:t>metateksti</a:t>
            </a:r>
            <a:r>
              <a:rPr lang="fi-FI" sz="240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B89FB0B-A263-D058-1D7B-0423E4F4B8F0}"/>
              </a:ext>
            </a:extLst>
          </p:cNvPr>
          <p:cNvSpPr txBox="1"/>
          <p:nvPr/>
        </p:nvSpPr>
        <p:spPr>
          <a:xfrm>
            <a:off x="264834" y="4942360"/>
            <a:ext cx="6618515" cy="1689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i-FI" sz="2400">
                <a:solidFill>
                  <a:schemeClr val="accent1"/>
                </a:solidFill>
              </a:rPr>
              <a:t>Myös </a:t>
            </a:r>
            <a:r>
              <a:rPr lang="fi-FI" sz="2400" b="1">
                <a:solidFill>
                  <a:schemeClr val="accent1"/>
                </a:solidFill>
              </a:rPr>
              <a:t>tekstin tavoite </a:t>
            </a:r>
            <a:r>
              <a:rPr lang="fi-FI" sz="2400">
                <a:solidFill>
                  <a:schemeClr val="accent1"/>
                </a:solidFill>
              </a:rPr>
              <a:t>asettaa tietyn kontekstin. Se vaikuttaa siihen, millainen teksti on (yrittääkö informoida, hauskuuttaa, kuvailla, syyttää…).</a:t>
            </a:r>
          </a:p>
        </p:txBody>
      </p:sp>
    </p:spTree>
    <p:extLst>
      <p:ext uri="{BB962C8B-B14F-4D97-AF65-F5344CB8AC3E}">
        <p14:creationId xmlns:p14="http://schemas.microsoft.com/office/powerpoint/2010/main" val="21384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Jaettav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8799_TF56390039_Win32" id="{F712E75F-1C15-4A7D-8E87-A35572942D44}" vid="{8B5E4A98-4A89-480D-989C-5AE75269061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{B37C9457-E78E-4742-9C0D-F03B13CF2324}tf56390039_win32</Template>
  <TotalTime>1172</TotalTime>
  <Words>272</Words>
  <Application>Microsoft Office PowerPoint</Application>
  <PresentationFormat>Laajakuva</PresentationFormat>
  <Paragraphs>20</Paragraphs>
  <Slides>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Calibri</vt:lpstr>
      <vt:lpstr>Gill Sans MT</vt:lpstr>
      <vt:lpstr>Gotham Narrow SSm A</vt:lpstr>
      <vt:lpstr>Wingdings</vt:lpstr>
      <vt:lpstr>Wingdings 2</vt:lpstr>
      <vt:lpstr>Jaettava</vt:lpstr>
      <vt:lpstr>KONTEKSTI    </vt:lpstr>
      <vt:lpstr>Konteksti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2</cp:revision>
  <dcterms:created xsi:type="dcterms:W3CDTF">2024-12-03T16:22:25Z</dcterms:created>
  <dcterms:modified xsi:type="dcterms:W3CDTF">2025-02-04T07:41:43Z</dcterms:modified>
</cp:coreProperties>
</file>