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61" r:id="rId7"/>
    <p:sldId id="262" r:id="rId8"/>
    <p:sldId id="263" r:id="rId9"/>
    <p:sldId id="260" r:id="rId10"/>
    <p:sldId id="264" r:id="rId11"/>
  </p:sldIdLst>
  <p:sldSz cx="12192000" cy="6858000"/>
  <p:notesSz cx="6858000" cy="9144000"/>
  <p:defaultTextStyle>
    <a:defPPr rtl="0"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9FCCC7-8511-4BEA-9829-A622F90ECFA3}" v="3" dt="2025-11-04T09:20:52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0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mi Koivumäki" userId="4e76e616-fb46-4415-9615-dbc8dafbdeab" providerId="ADAL" clId="{9399E840-E30A-4117-8CB8-E5197A20ED41}"/>
    <pc:docChg chg="custSel addSld modSld">
      <pc:chgData name="Helmi Koivumäki" userId="4e76e616-fb46-4415-9615-dbc8dafbdeab" providerId="ADAL" clId="{9399E840-E30A-4117-8CB8-E5197A20ED41}" dt="2025-11-04T09:21:07.166" v="122" actId="207"/>
      <pc:docMkLst>
        <pc:docMk/>
      </pc:docMkLst>
      <pc:sldChg chg="modSp mod">
        <pc:chgData name="Helmi Koivumäki" userId="4e76e616-fb46-4415-9615-dbc8dafbdeab" providerId="ADAL" clId="{9399E840-E30A-4117-8CB8-E5197A20ED41}" dt="2025-11-04T09:21:07.166" v="122" actId="207"/>
        <pc:sldMkLst>
          <pc:docMk/>
          <pc:sldMk cId="928474382" sldId="257"/>
        </pc:sldMkLst>
        <pc:graphicFrameChg chg="mod modGraphic">
          <ac:chgData name="Helmi Koivumäki" userId="4e76e616-fb46-4415-9615-dbc8dafbdeab" providerId="ADAL" clId="{9399E840-E30A-4117-8CB8-E5197A20ED41}" dt="2025-11-04T09:21:07.166" v="122" actId="207"/>
          <ac:graphicFrameMkLst>
            <pc:docMk/>
            <pc:sldMk cId="928474382" sldId="257"/>
            <ac:graphicFrameMk id="5" creationId="{8453D1B9-6A3D-441D-888D-C1BEB727AD58}"/>
          </ac:graphicFrameMkLst>
        </pc:graphicFrameChg>
      </pc:sldChg>
      <pc:sldChg chg="modSp mod">
        <pc:chgData name="Helmi Koivumäki" userId="4e76e616-fb46-4415-9615-dbc8dafbdeab" providerId="ADAL" clId="{9399E840-E30A-4117-8CB8-E5197A20ED41}" dt="2025-10-31T11:15:13.434" v="62" actId="20577"/>
        <pc:sldMkLst>
          <pc:docMk/>
          <pc:sldMk cId="1646983618" sldId="260"/>
        </pc:sldMkLst>
        <pc:spChg chg="mod">
          <ac:chgData name="Helmi Koivumäki" userId="4e76e616-fb46-4415-9615-dbc8dafbdeab" providerId="ADAL" clId="{9399E840-E30A-4117-8CB8-E5197A20ED41}" dt="2025-10-31T11:15:13.434" v="62" actId="20577"/>
          <ac:spMkLst>
            <pc:docMk/>
            <pc:sldMk cId="1646983618" sldId="260"/>
            <ac:spMk id="8" creationId="{41FF5D4E-7134-4EA4-BA11-FE50F4576B73}"/>
          </ac:spMkLst>
        </pc:spChg>
      </pc:sldChg>
      <pc:sldChg chg="modSp mod">
        <pc:chgData name="Helmi Koivumäki" userId="4e76e616-fb46-4415-9615-dbc8dafbdeab" providerId="ADAL" clId="{9399E840-E30A-4117-8CB8-E5197A20ED41}" dt="2025-10-31T10:19:44.283" v="0" actId="20577"/>
        <pc:sldMkLst>
          <pc:docMk/>
          <pc:sldMk cId="22251624" sldId="262"/>
        </pc:sldMkLst>
        <pc:spChg chg="mod">
          <ac:chgData name="Helmi Koivumäki" userId="4e76e616-fb46-4415-9615-dbc8dafbdeab" providerId="ADAL" clId="{9399E840-E30A-4117-8CB8-E5197A20ED41}" dt="2025-10-31T10:19:44.283" v="0" actId="20577"/>
          <ac:spMkLst>
            <pc:docMk/>
            <pc:sldMk cId="22251624" sldId="262"/>
            <ac:spMk id="5" creationId="{07DFAED2-431C-3EE8-429D-774FBA7B94C1}"/>
          </ac:spMkLst>
        </pc:spChg>
      </pc:sldChg>
      <pc:sldChg chg="modSp add mod">
        <pc:chgData name="Helmi Koivumäki" userId="4e76e616-fb46-4415-9615-dbc8dafbdeab" providerId="ADAL" clId="{9399E840-E30A-4117-8CB8-E5197A20ED41}" dt="2025-10-31T11:14:17.712" v="57" actId="20577"/>
        <pc:sldMkLst>
          <pc:docMk/>
          <pc:sldMk cId="1213072248" sldId="264"/>
        </pc:sldMkLst>
        <pc:spChg chg="mod">
          <ac:chgData name="Helmi Koivumäki" userId="4e76e616-fb46-4415-9615-dbc8dafbdeab" providerId="ADAL" clId="{9399E840-E30A-4117-8CB8-E5197A20ED41}" dt="2025-10-31T11:12:58.659" v="20" actId="1076"/>
          <ac:spMkLst>
            <pc:docMk/>
            <pc:sldMk cId="1213072248" sldId="264"/>
            <ac:spMk id="2" creationId="{876863B0-FFCA-9A10-D2E2-3C076DEE5A50}"/>
          </ac:spMkLst>
        </pc:spChg>
        <pc:spChg chg="mod">
          <ac:chgData name="Helmi Koivumäki" userId="4e76e616-fb46-4415-9615-dbc8dafbdeab" providerId="ADAL" clId="{9399E840-E30A-4117-8CB8-E5197A20ED41}" dt="2025-10-31T11:14:17.712" v="57" actId="20577"/>
          <ac:spMkLst>
            <pc:docMk/>
            <pc:sldMk cId="1213072248" sldId="264"/>
            <ac:spMk id="8" creationId="{8691C67C-BD87-1C6D-B2A9-D744584173F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64E9C-DC4B-4FCA-A45C-7A2A68ABF19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0C85100E-26AF-40B3-97DF-19C4EC3CCEC0}">
      <dgm:prSet/>
      <dgm:spPr/>
      <dgm:t>
        <a:bodyPr rtlCol="0"/>
        <a:lstStyle/>
        <a:p>
          <a:pPr rtl="0"/>
          <a:r>
            <a:rPr lang="fi-FI" b="1" noProof="0"/>
            <a:t>6 000 merkkiä </a:t>
          </a:r>
        </a:p>
        <a:p>
          <a:pPr rtl="0"/>
          <a:r>
            <a:rPr lang="fi-FI" noProof="0"/>
            <a:t>(ekat harkat 4 000–5 000)</a:t>
          </a:r>
        </a:p>
        <a:p>
          <a:pPr rtl="0"/>
          <a:r>
            <a:rPr lang="fi-FI" i="0" noProof="0">
              <a:solidFill>
                <a:schemeClr val="accent2"/>
              </a:solidFill>
            </a:rPr>
            <a:t>S2: </a:t>
          </a:r>
          <a:r>
            <a:rPr lang="fi-FI" b="0" i="0">
              <a:solidFill>
                <a:schemeClr val="accent2"/>
              </a:solidFill>
            </a:rPr>
            <a:t>2 000–2 700 merkkiä</a:t>
          </a:r>
          <a:endParaRPr lang="fi-FI" i="0" noProof="0" dirty="0">
            <a:solidFill>
              <a:schemeClr val="accent2"/>
            </a:solidFill>
          </a:endParaRPr>
        </a:p>
      </dgm:t>
    </dgm:pt>
    <dgm:pt modelId="{83E371DD-FB17-4628-859D-A2979B7D3099}" type="parTrans" cxnId="{FD66337D-8FE8-48E6-BE0F-CFD328BEE42E}">
      <dgm:prSet/>
      <dgm:spPr/>
      <dgm:t>
        <a:bodyPr rtlCol="0"/>
        <a:lstStyle/>
        <a:p>
          <a:pPr rtl="0"/>
          <a:endParaRPr lang="fi-FI" noProof="0" dirty="0"/>
        </a:p>
      </dgm:t>
    </dgm:pt>
    <dgm:pt modelId="{8A672CE1-4528-44AE-9157-DA340C2CD5DB}" type="sibTrans" cxnId="{FD66337D-8FE8-48E6-BE0F-CFD328BEE42E}">
      <dgm:prSet/>
      <dgm:spPr/>
      <dgm:t>
        <a:bodyPr rtlCol="0"/>
        <a:lstStyle/>
        <a:p>
          <a:pPr rtl="0"/>
          <a:endParaRPr lang="fi-FI" noProof="0" dirty="0"/>
        </a:p>
      </dgm:t>
    </dgm:pt>
    <dgm:pt modelId="{69653324-E1E3-437C-A9D5-28B1353F645A}">
      <dgm:prSet/>
      <dgm:spPr/>
      <dgm:t>
        <a:bodyPr rtlCol="0"/>
        <a:lstStyle/>
        <a:p>
          <a:pPr rtl="0"/>
          <a:r>
            <a:rPr lang="fi-FI" b="1" noProof="0"/>
            <a:t>pohtiva</a:t>
          </a:r>
          <a:r>
            <a:rPr lang="fi-FI" noProof="0"/>
            <a:t> tai </a:t>
          </a:r>
        </a:p>
        <a:p>
          <a:pPr rtl="0"/>
          <a:r>
            <a:rPr lang="fi-FI" b="1" noProof="0"/>
            <a:t>kantaa ottava</a:t>
          </a:r>
          <a:endParaRPr lang="fi-FI" b="1" noProof="0" dirty="0"/>
        </a:p>
      </dgm:t>
    </dgm:pt>
    <dgm:pt modelId="{F0466364-A484-4F50-8E01-C00666AA6B96}" type="parTrans" cxnId="{25667268-FED2-4149-B353-F16FED2D1A5A}">
      <dgm:prSet/>
      <dgm:spPr/>
      <dgm:t>
        <a:bodyPr rtlCol="0"/>
        <a:lstStyle/>
        <a:p>
          <a:pPr rtl="0"/>
          <a:endParaRPr lang="fi-FI" noProof="0" dirty="0"/>
        </a:p>
      </dgm:t>
    </dgm:pt>
    <dgm:pt modelId="{6F20977E-D589-4920-96AA-44AAF9391C6A}" type="sibTrans" cxnId="{25667268-FED2-4149-B353-F16FED2D1A5A}">
      <dgm:prSet/>
      <dgm:spPr/>
      <dgm:t>
        <a:bodyPr rtlCol="0"/>
        <a:lstStyle/>
        <a:p>
          <a:pPr rtl="0"/>
          <a:endParaRPr lang="fi-FI" noProof="0" dirty="0"/>
        </a:p>
      </dgm:t>
    </dgm:pt>
    <dgm:pt modelId="{7F8797D3-295D-45B0-9E28-F7696E313AE3}">
      <dgm:prSet/>
      <dgm:spPr/>
      <dgm:t>
        <a:bodyPr rtlCol="0"/>
        <a:lstStyle/>
        <a:p>
          <a:pPr rtl="0"/>
          <a:r>
            <a:rPr lang="fi-FI" b="1" noProof="0"/>
            <a:t>vähintään</a:t>
          </a:r>
          <a:r>
            <a:rPr lang="fi-FI" noProof="0"/>
            <a:t> </a:t>
          </a:r>
          <a:r>
            <a:rPr lang="fi-FI" b="1" noProof="0"/>
            <a:t>kahta aineistoa hyödyntävä</a:t>
          </a:r>
          <a:r>
            <a:rPr lang="fi-FI" noProof="0"/>
            <a:t> (lukija ei tunne aineistoja)</a:t>
          </a:r>
        </a:p>
        <a:p>
          <a:pPr rtl="0"/>
          <a:r>
            <a:rPr lang="fi-FI" noProof="0">
              <a:solidFill>
                <a:schemeClr val="accent4"/>
              </a:solidFill>
            </a:rPr>
            <a:t>S2: käytä yhtä tai kahta aineistoa</a:t>
          </a:r>
          <a:endParaRPr lang="fi-FI" noProof="0" dirty="0">
            <a:solidFill>
              <a:schemeClr val="accent4"/>
            </a:solidFill>
          </a:endParaRPr>
        </a:p>
      </dgm:t>
    </dgm:pt>
    <dgm:pt modelId="{2A0378C1-9628-41C6-B719-DFD7DD7C2513}" type="parTrans" cxnId="{B9DB5BF3-D3B4-4EF2-9219-9820EFCDD141}">
      <dgm:prSet/>
      <dgm:spPr/>
      <dgm:t>
        <a:bodyPr rtlCol="0"/>
        <a:lstStyle/>
        <a:p>
          <a:pPr rtl="0"/>
          <a:endParaRPr lang="fi-FI" noProof="0" dirty="0"/>
        </a:p>
      </dgm:t>
    </dgm:pt>
    <dgm:pt modelId="{BD09EA6A-7770-4233-AA60-BFF5DA55D6CE}" type="sibTrans" cxnId="{B9DB5BF3-D3B4-4EF2-9219-9820EFCDD141}">
      <dgm:prSet/>
      <dgm:spPr/>
      <dgm:t>
        <a:bodyPr rtlCol="0"/>
        <a:lstStyle/>
        <a:p>
          <a:pPr rtl="0"/>
          <a:endParaRPr lang="fi-FI" noProof="0" dirty="0"/>
        </a:p>
      </dgm:t>
    </dgm:pt>
    <dgm:pt modelId="{2409FF30-8D44-4F6B-9492-62282FD70814}" type="pres">
      <dgm:prSet presAssocID="{7F564E9C-DC4B-4FCA-A45C-7A2A68ABF190}" presName="vert0" presStyleCnt="0">
        <dgm:presLayoutVars>
          <dgm:dir/>
          <dgm:animOne val="branch"/>
          <dgm:animLvl val="lvl"/>
        </dgm:presLayoutVars>
      </dgm:prSet>
      <dgm:spPr/>
    </dgm:pt>
    <dgm:pt modelId="{54CD1E6F-3352-45B3-B434-F7B9DD973819}" type="pres">
      <dgm:prSet presAssocID="{0C85100E-26AF-40B3-97DF-19C4EC3CCEC0}" presName="thickLine" presStyleLbl="alignNode1" presStyleIdx="0" presStyleCnt="3"/>
      <dgm:spPr/>
    </dgm:pt>
    <dgm:pt modelId="{9BCD7A36-E3C9-4F8F-B972-0D96885A58EC}" type="pres">
      <dgm:prSet presAssocID="{0C85100E-26AF-40B3-97DF-19C4EC3CCEC0}" presName="horz1" presStyleCnt="0"/>
      <dgm:spPr/>
    </dgm:pt>
    <dgm:pt modelId="{CDB11125-C0A6-4BCB-8FFF-C7E61C0728EE}" type="pres">
      <dgm:prSet presAssocID="{0C85100E-26AF-40B3-97DF-19C4EC3CCEC0}" presName="tx1" presStyleLbl="revTx" presStyleIdx="0" presStyleCnt="3" custLinFactNeighborX="-55611" custLinFactNeighborY="-18886"/>
      <dgm:spPr/>
    </dgm:pt>
    <dgm:pt modelId="{FEA62914-FC43-4E61-ADE3-F063013DD348}" type="pres">
      <dgm:prSet presAssocID="{0C85100E-26AF-40B3-97DF-19C4EC3CCEC0}" presName="vert1" presStyleCnt="0"/>
      <dgm:spPr/>
    </dgm:pt>
    <dgm:pt modelId="{D0B4D0DE-2B56-4ECB-9335-30926299DA36}" type="pres">
      <dgm:prSet presAssocID="{69653324-E1E3-437C-A9D5-28B1353F645A}" presName="thickLine" presStyleLbl="alignNode1" presStyleIdx="1" presStyleCnt="3"/>
      <dgm:spPr/>
    </dgm:pt>
    <dgm:pt modelId="{9FA9400E-A7C3-4624-8D6B-2590645D8C95}" type="pres">
      <dgm:prSet presAssocID="{69653324-E1E3-437C-A9D5-28B1353F645A}" presName="horz1" presStyleCnt="0"/>
      <dgm:spPr/>
    </dgm:pt>
    <dgm:pt modelId="{4B5C72B8-DDC3-46C9-A1EF-2C59C0D5C8EF}" type="pres">
      <dgm:prSet presAssocID="{69653324-E1E3-437C-A9D5-28B1353F645A}" presName="tx1" presStyleLbl="revTx" presStyleIdx="1" presStyleCnt="3"/>
      <dgm:spPr/>
    </dgm:pt>
    <dgm:pt modelId="{EF527129-E203-470B-8F6F-13539F7DF8DC}" type="pres">
      <dgm:prSet presAssocID="{69653324-E1E3-437C-A9D5-28B1353F645A}" presName="vert1" presStyleCnt="0"/>
      <dgm:spPr/>
    </dgm:pt>
    <dgm:pt modelId="{00D7B55D-1396-4137-A05D-F7C03CC79ECE}" type="pres">
      <dgm:prSet presAssocID="{7F8797D3-295D-45B0-9E28-F7696E313AE3}" presName="thickLine" presStyleLbl="alignNode1" presStyleIdx="2" presStyleCnt="3"/>
      <dgm:spPr/>
    </dgm:pt>
    <dgm:pt modelId="{4AE8CAD9-3349-4CF6-B20F-A1F7F19EB9B8}" type="pres">
      <dgm:prSet presAssocID="{7F8797D3-295D-45B0-9E28-F7696E313AE3}" presName="horz1" presStyleCnt="0"/>
      <dgm:spPr/>
    </dgm:pt>
    <dgm:pt modelId="{233CF86F-0A17-4F30-8EA7-EEFE0B57288A}" type="pres">
      <dgm:prSet presAssocID="{7F8797D3-295D-45B0-9E28-F7696E313AE3}" presName="tx1" presStyleLbl="revTx" presStyleIdx="2" presStyleCnt="3"/>
      <dgm:spPr/>
    </dgm:pt>
    <dgm:pt modelId="{ED4C12F9-283B-445C-A8C9-0F7AD4461E3F}" type="pres">
      <dgm:prSet presAssocID="{7F8797D3-295D-45B0-9E28-F7696E313AE3}" presName="vert1" presStyleCnt="0"/>
      <dgm:spPr/>
    </dgm:pt>
  </dgm:ptLst>
  <dgm:cxnLst>
    <dgm:cxn modelId="{1A5B3A37-82BF-4D2D-9128-561873C4DBB5}" type="presOf" srcId="{0C85100E-26AF-40B3-97DF-19C4EC3CCEC0}" destId="{CDB11125-C0A6-4BCB-8FFF-C7E61C0728EE}" srcOrd="0" destOrd="0" presId="urn:microsoft.com/office/officeart/2008/layout/LinedList"/>
    <dgm:cxn modelId="{8050095D-CA7A-4ECD-BAD9-CDFB2975E01C}" type="presOf" srcId="{7F564E9C-DC4B-4FCA-A45C-7A2A68ABF190}" destId="{2409FF30-8D44-4F6B-9492-62282FD70814}" srcOrd="0" destOrd="0" presId="urn:microsoft.com/office/officeart/2008/layout/LinedList"/>
    <dgm:cxn modelId="{25667268-FED2-4149-B353-F16FED2D1A5A}" srcId="{7F564E9C-DC4B-4FCA-A45C-7A2A68ABF190}" destId="{69653324-E1E3-437C-A9D5-28B1353F645A}" srcOrd="1" destOrd="0" parTransId="{F0466364-A484-4F50-8E01-C00666AA6B96}" sibTransId="{6F20977E-D589-4920-96AA-44AAF9391C6A}"/>
    <dgm:cxn modelId="{FD66337D-8FE8-48E6-BE0F-CFD328BEE42E}" srcId="{7F564E9C-DC4B-4FCA-A45C-7A2A68ABF190}" destId="{0C85100E-26AF-40B3-97DF-19C4EC3CCEC0}" srcOrd="0" destOrd="0" parTransId="{83E371DD-FB17-4628-859D-A2979B7D3099}" sibTransId="{8A672CE1-4528-44AE-9157-DA340C2CD5DB}"/>
    <dgm:cxn modelId="{1444CC97-7654-497F-97FE-930D3A602727}" type="presOf" srcId="{7F8797D3-295D-45B0-9E28-F7696E313AE3}" destId="{233CF86F-0A17-4F30-8EA7-EEFE0B57288A}" srcOrd="0" destOrd="0" presId="urn:microsoft.com/office/officeart/2008/layout/LinedList"/>
    <dgm:cxn modelId="{B9DB5BF3-D3B4-4EF2-9219-9820EFCDD141}" srcId="{7F564E9C-DC4B-4FCA-A45C-7A2A68ABF190}" destId="{7F8797D3-295D-45B0-9E28-F7696E313AE3}" srcOrd="2" destOrd="0" parTransId="{2A0378C1-9628-41C6-B719-DFD7DD7C2513}" sibTransId="{BD09EA6A-7770-4233-AA60-BFF5DA55D6CE}"/>
    <dgm:cxn modelId="{D0B516FE-CECD-4F11-A2D1-EE331CBCED93}" type="presOf" srcId="{69653324-E1E3-437C-A9D5-28B1353F645A}" destId="{4B5C72B8-DDC3-46C9-A1EF-2C59C0D5C8EF}" srcOrd="0" destOrd="0" presId="urn:microsoft.com/office/officeart/2008/layout/LinedList"/>
    <dgm:cxn modelId="{0835D700-6991-4920-95DD-13FCD9661566}" type="presParOf" srcId="{2409FF30-8D44-4F6B-9492-62282FD70814}" destId="{54CD1E6F-3352-45B3-B434-F7B9DD973819}" srcOrd="0" destOrd="0" presId="urn:microsoft.com/office/officeart/2008/layout/LinedList"/>
    <dgm:cxn modelId="{EA62E238-B2F6-4771-A1C9-2C7B52B287E2}" type="presParOf" srcId="{2409FF30-8D44-4F6B-9492-62282FD70814}" destId="{9BCD7A36-E3C9-4F8F-B972-0D96885A58EC}" srcOrd="1" destOrd="0" presId="urn:microsoft.com/office/officeart/2008/layout/LinedList"/>
    <dgm:cxn modelId="{18DA46F0-4293-4669-A301-8E7427BA3200}" type="presParOf" srcId="{9BCD7A36-E3C9-4F8F-B972-0D96885A58EC}" destId="{CDB11125-C0A6-4BCB-8FFF-C7E61C0728EE}" srcOrd="0" destOrd="0" presId="urn:microsoft.com/office/officeart/2008/layout/LinedList"/>
    <dgm:cxn modelId="{909B5485-E95E-44FE-A9DE-F7A97D97FF28}" type="presParOf" srcId="{9BCD7A36-E3C9-4F8F-B972-0D96885A58EC}" destId="{FEA62914-FC43-4E61-ADE3-F063013DD348}" srcOrd="1" destOrd="0" presId="urn:microsoft.com/office/officeart/2008/layout/LinedList"/>
    <dgm:cxn modelId="{B30BCB14-D12E-4660-B300-3A144F08F085}" type="presParOf" srcId="{2409FF30-8D44-4F6B-9492-62282FD70814}" destId="{D0B4D0DE-2B56-4ECB-9335-30926299DA36}" srcOrd="2" destOrd="0" presId="urn:microsoft.com/office/officeart/2008/layout/LinedList"/>
    <dgm:cxn modelId="{88A04163-6499-4306-9F9C-6DBF58339A72}" type="presParOf" srcId="{2409FF30-8D44-4F6B-9492-62282FD70814}" destId="{9FA9400E-A7C3-4624-8D6B-2590645D8C95}" srcOrd="3" destOrd="0" presId="urn:microsoft.com/office/officeart/2008/layout/LinedList"/>
    <dgm:cxn modelId="{577B36D4-6EB0-4F34-A7B1-25504C592A56}" type="presParOf" srcId="{9FA9400E-A7C3-4624-8D6B-2590645D8C95}" destId="{4B5C72B8-DDC3-46C9-A1EF-2C59C0D5C8EF}" srcOrd="0" destOrd="0" presId="urn:microsoft.com/office/officeart/2008/layout/LinedList"/>
    <dgm:cxn modelId="{6D30E5A5-229A-42B2-A9D3-689B407237B7}" type="presParOf" srcId="{9FA9400E-A7C3-4624-8D6B-2590645D8C95}" destId="{EF527129-E203-470B-8F6F-13539F7DF8DC}" srcOrd="1" destOrd="0" presId="urn:microsoft.com/office/officeart/2008/layout/LinedList"/>
    <dgm:cxn modelId="{F678BD6B-6A46-4D70-BEF4-BECB502C20AE}" type="presParOf" srcId="{2409FF30-8D44-4F6B-9492-62282FD70814}" destId="{00D7B55D-1396-4137-A05D-F7C03CC79ECE}" srcOrd="4" destOrd="0" presId="urn:microsoft.com/office/officeart/2008/layout/LinedList"/>
    <dgm:cxn modelId="{48786D20-0BE5-4FDC-8C5F-5446AA49976E}" type="presParOf" srcId="{2409FF30-8D44-4F6B-9492-62282FD70814}" destId="{4AE8CAD9-3349-4CF6-B20F-A1F7F19EB9B8}" srcOrd="5" destOrd="0" presId="urn:microsoft.com/office/officeart/2008/layout/LinedList"/>
    <dgm:cxn modelId="{3DF0916F-3FBF-45DA-9229-EB2786F07223}" type="presParOf" srcId="{4AE8CAD9-3349-4CF6-B20F-A1F7F19EB9B8}" destId="{233CF86F-0A17-4F30-8EA7-EEFE0B57288A}" srcOrd="0" destOrd="0" presId="urn:microsoft.com/office/officeart/2008/layout/LinedList"/>
    <dgm:cxn modelId="{A5011E73-38DB-4E0C-9B81-2060FAD6F7FD}" type="presParOf" srcId="{4AE8CAD9-3349-4CF6-B20F-A1F7F19EB9B8}" destId="{ED4C12F9-283B-445C-A8C9-0F7AD4461E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D1E6F-3352-45B3-B434-F7B9DD973819}">
      <dsp:nvSpPr>
        <dsp:cNvPr id="0" name=""/>
        <dsp:cNvSpPr/>
      </dsp:nvSpPr>
      <dsp:spPr>
        <a:xfrm>
          <a:off x="0" y="1971"/>
          <a:ext cx="391258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11125-C0A6-4BCB-8FFF-C7E61C0728EE}">
      <dsp:nvSpPr>
        <dsp:cNvPr id="0" name=""/>
        <dsp:cNvSpPr/>
      </dsp:nvSpPr>
      <dsp:spPr>
        <a:xfrm>
          <a:off x="0" y="0"/>
          <a:ext cx="3912583" cy="1344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rtlCol="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1" kern="1200" noProof="0"/>
            <a:t>6 000 merkkiä </a:t>
          </a:r>
        </a:p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noProof="0"/>
            <a:t>(ekat harkat 4 000–5 000)</a:t>
          </a:r>
        </a:p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i="0" kern="1200" noProof="0">
              <a:solidFill>
                <a:schemeClr val="accent2"/>
              </a:solidFill>
            </a:rPr>
            <a:t>S2: </a:t>
          </a:r>
          <a:r>
            <a:rPr lang="fi-FI" sz="1900" b="0" i="0" kern="1200">
              <a:solidFill>
                <a:schemeClr val="accent2"/>
              </a:solidFill>
            </a:rPr>
            <a:t>2 000–2 700 merkkiä</a:t>
          </a:r>
          <a:endParaRPr lang="fi-FI" sz="1900" i="0" kern="1200" noProof="0" dirty="0">
            <a:solidFill>
              <a:schemeClr val="accent2"/>
            </a:solidFill>
          </a:endParaRPr>
        </a:p>
      </dsp:txBody>
      <dsp:txXfrm>
        <a:off x="0" y="0"/>
        <a:ext cx="3912583" cy="1344885"/>
      </dsp:txXfrm>
    </dsp:sp>
    <dsp:sp modelId="{D0B4D0DE-2B56-4ECB-9335-30926299DA36}">
      <dsp:nvSpPr>
        <dsp:cNvPr id="0" name=""/>
        <dsp:cNvSpPr/>
      </dsp:nvSpPr>
      <dsp:spPr>
        <a:xfrm>
          <a:off x="0" y="1346857"/>
          <a:ext cx="391258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C72B8-DDC3-46C9-A1EF-2C59C0D5C8EF}">
      <dsp:nvSpPr>
        <dsp:cNvPr id="0" name=""/>
        <dsp:cNvSpPr/>
      </dsp:nvSpPr>
      <dsp:spPr>
        <a:xfrm>
          <a:off x="0" y="1346857"/>
          <a:ext cx="3912583" cy="1344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rtlCol="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1" kern="1200" noProof="0"/>
            <a:t>pohtiva</a:t>
          </a:r>
          <a:r>
            <a:rPr lang="fi-FI" sz="1900" kern="1200" noProof="0"/>
            <a:t> tai </a:t>
          </a:r>
        </a:p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1" kern="1200" noProof="0"/>
            <a:t>kantaa ottava</a:t>
          </a:r>
          <a:endParaRPr lang="fi-FI" sz="1900" b="1" kern="1200" noProof="0" dirty="0"/>
        </a:p>
      </dsp:txBody>
      <dsp:txXfrm>
        <a:off x="0" y="1346857"/>
        <a:ext cx="3912583" cy="1344885"/>
      </dsp:txXfrm>
    </dsp:sp>
    <dsp:sp modelId="{00D7B55D-1396-4137-A05D-F7C03CC79ECE}">
      <dsp:nvSpPr>
        <dsp:cNvPr id="0" name=""/>
        <dsp:cNvSpPr/>
      </dsp:nvSpPr>
      <dsp:spPr>
        <a:xfrm>
          <a:off x="0" y="2691742"/>
          <a:ext cx="391258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CF86F-0A17-4F30-8EA7-EEFE0B57288A}">
      <dsp:nvSpPr>
        <dsp:cNvPr id="0" name=""/>
        <dsp:cNvSpPr/>
      </dsp:nvSpPr>
      <dsp:spPr>
        <a:xfrm>
          <a:off x="0" y="2691742"/>
          <a:ext cx="3912583" cy="1344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rtlCol="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1" kern="1200" noProof="0"/>
            <a:t>vähintään</a:t>
          </a:r>
          <a:r>
            <a:rPr lang="fi-FI" sz="1900" kern="1200" noProof="0"/>
            <a:t> </a:t>
          </a:r>
          <a:r>
            <a:rPr lang="fi-FI" sz="1900" b="1" kern="1200" noProof="0"/>
            <a:t>kahta aineistoa hyödyntävä</a:t>
          </a:r>
          <a:r>
            <a:rPr lang="fi-FI" sz="1900" kern="1200" noProof="0"/>
            <a:t> (lukija ei tunne aineistoja)</a:t>
          </a:r>
        </a:p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noProof="0">
              <a:solidFill>
                <a:schemeClr val="accent4"/>
              </a:solidFill>
            </a:rPr>
            <a:t>S2: käytä yhtä tai kahta aineistoa</a:t>
          </a:r>
          <a:endParaRPr lang="fi-FI" sz="1900" kern="1200" noProof="0" dirty="0">
            <a:solidFill>
              <a:schemeClr val="accent4"/>
            </a:solidFill>
          </a:endParaRPr>
        </a:p>
      </dsp:txBody>
      <dsp:txXfrm>
        <a:off x="0" y="2691742"/>
        <a:ext cx="3912583" cy="1344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8A7856BC-09E8-4CA3-84A8-CB0BF6E8D9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6FA411A-B6C0-42D9-BAB1-7BA11BC68D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26CB9-5C10-468E-AADF-38EA08E73A1D}" type="datetimeFigureOut">
              <a:rPr lang="fi-FI" smtClean="0"/>
              <a:t>4.11.2025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2F5B748-66FB-4834-8741-79FA7E8BFA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BAFC93A-CDD3-4A95-8996-CF577844A9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00CF8-102A-46B0-A38A-86937EF41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0519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6F02F-38FD-4846-BA5F-8F83C0CBDDD2}" type="datetimeFigureOut">
              <a:rPr lang="fi-FI" noProof="0" smtClean="0"/>
              <a:t>4.11.2025</a:t>
            </a:fld>
            <a:endParaRPr lang="fi-FI" noProof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57076-AE1F-4846-A3FB-B63101ACCF8D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2825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57076-AE1F-4846-A3FB-B63101ACCF8D}" type="slidenum">
              <a:rPr lang="fi-FI" noProof="0" smtClean="0"/>
              <a:t>1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1752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57076-AE1F-4846-A3FB-B63101ACCF8D}" type="slidenum">
              <a:rPr lang="fi-FI" noProof="0" smtClean="0"/>
              <a:t>2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76216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57076-AE1F-4846-A3FB-B63101ACCF8D}" type="slidenum">
              <a:rPr lang="fi-FI" noProof="0" smtClean="0"/>
              <a:t>6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52690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EEEBB-670E-6A60-A00D-97698C3A9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953F1C5F-9356-E1AC-0A9D-A13E664429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EC7F9CAE-A9E6-7CFF-2288-1A339790E5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29C0A55-9CF6-8E1D-E339-7CA1C7DCDA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57076-AE1F-4846-A3FB-B63101ACCF8D}" type="slidenum">
              <a:rPr lang="fi-FI" noProof="0" smtClean="0"/>
              <a:t>7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68776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i-FI" noProof="0"/>
              <a:t>Muokkaa alaotsikon perustyyliä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0AC103D1-2FB8-44C3-AD86-71FCC0AD7835}" type="datetime1">
              <a:rPr lang="fi-FI" noProof="0" smtClean="0"/>
              <a:t>4.11.2025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fi-FI" noProof="0"/>
              <a:t>
             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fi-FI" noProof="0" smtClean="0"/>
              <a:t>‹#›</a:t>
            </a:fld>
            <a:endParaRPr lang="fi-FI" noProof="0"/>
          </a:p>
        </p:txBody>
      </p:sp>
      <p:cxnSp>
        <p:nvCxnSpPr>
          <p:cNvPr id="8" name="Suora yhdysviiva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32C9FB-E85D-4CA5-8BE2-DFFE112EBA76}" type="datetime1">
              <a:rPr lang="fi-FI" noProof="0" smtClean="0"/>
              <a:t>4.11.2025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
             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355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A1DF5F-6697-4DAC-A680-D834926AB54D}" type="datetime1">
              <a:rPr lang="fi-FI" noProof="0" smtClean="0"/>
              <a:t>4.11.2025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
             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9476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52B350-A7FB-4FE5-8FDE-F9CEEC67CCED}" type="datetime1">
              <a:rPr lang="fi-FI" noProof="0" smtClean="0"/>
              <a:t>4.11.2025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
             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4720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18DEC8-68B6-4F93-9190-5E1ADAC333FD}" type="datetime1">
              <a:rPr lang="fi-FI" noProof="0" smtClean="0"/>
              <a:t>4.11.2025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
             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t>‹#›</a:t>
            </a:fld>
            <a:endParaRPr lang="fi-FI" noProof="0"/>
          </a:p>
        </p:txBody>
      </p:sp>
      <p:cxnSp>
        <p:nvCxnSpPr>
          <p:cNvPr id="7" name="Suora yhdistin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38C83E-8DEC-400E-A3DC-B6A2D02EDEC9}" type="datetime1">
              <a:rPr lang="fi-FI" noProof="0" smtClean="0"/>
              <a:t>4.11.2025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
              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18167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263781-2227-46D0-ADAB-1682EA17FE05}" type="datetime1">
              <a:rPr lang="fi-FI" noProof="0" smtClean="0"/>
              <a:t>4.11.2025</a:t>
            </a:fld>
            <a:endParaRPr lang="fi-FI" noProof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
              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6335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10CF91-6296-4A73-B333-C2126CF4131C}" type="datetime1">
              <a:rPr lang="fi-FI" noProof="0" smtClean="0"/>
              <a:t>4.11.2025</a:t>
            </a:fld>
            <a:endParaRPr lang="fi-FI" noProof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
              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00542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0DB654-B3DD-49A2-B258-B2B55064DFB9}" type="datetime1">
              <a:rPr lang="fi-FI" noProof="0" smtClean="0"/>
              <a:t>4.11.2025</a:t>
            </a:fld>
            <a:endParaRPr lang="fi-FI" noProof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
             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88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992D68-C06A-4E8B-814C-6F8B4253419E}" type="datetime1">
              <a:rPr lang="fi-FI" noProof="0" smtClean="0"/>
              <a:t>4.11.2025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
              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15838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364063-2DBF-4131-9B81-91905F788E8A}" type="datetime1">
              <a:rPr lang="fi-FI" noProof="0" smtClean="0"/>
              <a:t>4.11.2025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
              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408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530C5D95-E9B6-4E82-B94A-9334305CAA6D}" type="datetime1">
              <a:rPr lang="fi-FI" noProof="0" smtClean="0"/>
              <a:t>4.11.2025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/>
              <a:t>
             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022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4EH5tu8Z6M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4EH5tu8Z6M?feature=oembed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E455C987-ED28-46CA-ACFD-871FF101D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09530D1-E1B7-4679-A6ED-D82EB77AA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BCB8372A-11C5-4BD2-B5FD-71DDEFADE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6240"/>
            <a:ext cx="9966960" cy="1325880"/>
          </a:xfrm>
        </p:spPr>
        <p:txBody>
          <a:bodyPr rtlCol="0">
            <a:normAutofit/>
          </a:bodyPr>
          <a:lstStyle/>
          <a:p>
            <a:pPr rtl="0"/>
            <a:r>
              <a:rPr lang="fi-FI" sz="6600" cap="none">
                <a:solidFill>
                  <a:schemeClr val="accent1"/>
                </a:solidFill>
              </a:rPr>
              <a:t>Kirjoitustaidon vastaus</a:t>
            </a:r>
          </a:p>
        </p:txBody>
      </p:sp>
      <p:pic>
        <p:nvPicPr>
          <p:cNvPr id="1026" name="Picture 2" descr="Download Howl's Moving Castle in a Field of Flowers | Wallpapers.com">
            <a:extLst>
              <a:ext uri="{FF2B5EF4-FFF2-40B4-BE49-F238E27FC236}">
                <a16:creationId xmlns:a16="http://schemas.microsoft.com/office/drawing/2014/main" id="{A3BD446D-3FE2-AA67-6AEC-32DA7683E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9" r="1" b="10509"/>
          <a:stretch/>
        </p:blipFill>
        <p:spPr bwMode="auto">
          <a:xfrm>
            <a:off x="243840" y="256540"/>
            <a:ext cx="1170432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BA2EA6A6-CD0C-4CFD-8EC2-AA44F9870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 rtlCol="0">
            <a:normAutofit/>
          </a:bodyPr>
          <a:lstStyle/>
          <a:p>
            <a:pPr rtl="0"/>
            <a:r>
              <a:rPr lang="fi-FI" sz="4000" b="1"/>
              <a:t>Millainen?</a:t>
            </a:r>
          </a:p>
        </p:txBody>
      </p:sp>
      <p:pic>
        <p:nvPicPr>
          <p:cNvPr id="2050" name="Picture 2" descr="howl's moving castle gifs Page 3 | WiffleGif">
            <a:extLst>
              <a:ext uri="{FF2B5EF4-FFF2-40B4-BE49-F238E27FC236}">
                <a16:creationId xmlns:a16="http://schemas.microsoft.com/office/drawing/2014/main" id="{BF42086E-F97A-CDD4-64C8-4FF222F9B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530" y="1568444"/>
            <a:ext cx="6461095" cy="372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Sisällön paikkamerkki 2" descr="Kuvakeluettelomerkit">
            <a:extLst>
              <a:ext uri="{FF2B5EF4-FFF2-40B4-BE49-F238E27FC236}">
                <a16:creationId xmlns:a16="http://schemas.microsoft.com/office/drawing/2014/main" id="{8453D1B9-6A3D-441D-888D-C1BEB727AD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65350"/>
              </p:ext>
            </p:extLst>
          </p:nvPr>
        </p:nvGraphicFramePr>
        <p:xfrm>
          <a:off x="7558564" y="2057400"/>
          <a:ext cx="391258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2847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5AE67C-2760-21AA-4098-317B6FCE5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70335"/>
            <a:ext cx="5199926" cy="1443269"/>
          </a:xfrm>
        </p:spPr>
        <p:txBody>
          <a:bodyPr>
            <a:normAutofit/>
          </a:bodyPr>
          <a:lstStyle/>
          <a:p>
            <a:r>
              <a:rPr lang="fi-FI" sz="4000" b="1"/>
              <a:t>Aihe ja ideointi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416F1F-8034-766B-ECB8-2335836D4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194560"/>
            <a:ext cx="5084178" cy="4135120"/>
          </a:xfrm>
        </p:spPr>
        <p:txBody>
          <a:bodyPr>
            <a:normAutofit lnSpcReduction="10000"/>
          </a:bodyPr>
          <a:lstStyle/>
          <a:p>
            <a:r>
              <a:rPr lang="fi-FI" sz="2400" b="1">
                <a:solidFill>
                  <a:schemeClr val="tx1"/>
                </a:solidFill>
              </a:rPr>
              <a:t>Valitse itseäsi puhutteleva aihe.                                         –  Mistä sinulla on sanottavaa?</a:t>
            </a:r>
          </a:p>
          <a:p>
            <a:pPr lvl="1"/>
            <a:r>
              <a:rPr lang="fi-FI" sz="2400">
                <a:solidFill>
                  <a:schemeClr val="tx1"/>
                </a:solidFill>
              </a:rPr>
              <a:t>Hyödynnä aineistojen lisäksi omia havintojasi, kokemuksiasi sekä tietotaitoa myös muista oppiaineista!</a:t>
            </a:r>
          </a:p>
          <a:p>
            <a:pPr lvl="1"/>
            <a:endParaRPr lang="fi-FI" sz="2400">
              <a:solidFill>
                <a:schemeClr val="tx1"/>
              </a:solidFill>
            </a:endParaRPr>
          </a:p>
          <a:p>
            <a:pPr lvl="1"/>
            <a:r>
              <a:rPr lang="fi-FI" sz="2400" b="1">
                <a:solidFill>
                  <a:schemeClr val="tx1"/>
                </a:solidFill>
              </a:rPr>
              <a:t>Ideoi.</a:t>
            </a:r>
          </a:p>
          <a:p>
            <a:pPr lvl="2"/>
            <a:r>
              <a:rPr lang="fi-FI" sz="2400">
                <a:solidFill>
                  <a:schemeClr val="tx1"/>
                </a:solidFill>
              </a:rPr>
              <a:t>Tee ajatuskarttoja, listoja, piirroksia… tyyli on vapaa!</a:t>
            </a:r>
          </a:p>
          <a:p>
            <a:pPr lvl="2"/>
            <a:r>
              <a:rPr lang="fi-FI" sz="2400">
                <a:solidFill>
                  <a:schemeClr val="tx1"/>
                </a:solidFill>
              </a:rPr>
              <a:t>Lueskele aineistoja ja tee muistiinpanoja.</a:t>
            </a:r>
          </a:p>
          <a:p>
            <a:pPr lvl="1"/>
            <a:endParaRPr lang="fi-FI" sz="1800"/>
          </a:p>
          <a:p>
            <a:pPr lvl="1"/>
            <a:endParaRPr lang="fi-FI" sz="1800"/>
          </a:p>
        </p:txBody>
      </p:sp>
      <p:pic>
        <p:nvPicPr>
          <p:cNvPr id="3082" name="Picture 10" descr="Howl's Moving Castle – [FILMGRAB]">
            <a:extLst>
              <a:ext uri="{FF2B5EF4-FFF2-40B4-BE49-F238E27FC236}">
                <a16:creationId xmlns:a16="http://schemas.microsoft.com/office/drawing/2014/main" id="{346E2184-EAC4-B545-A609-5D98791D4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2" r="35706" b="-1"/>
          <a:stretch/>
        </p:blipFill>
        <p:spPr bwMode="auto">
          <a:xfrm>
            <a:off x="6636743" y="1238487"/>
            <a:ext cx="4741120" cy="44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231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4D31E8-3E54-8B9E-79BE-F547DF3E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/>
              <a:t>Rajaus</a:t>
            </a:r>
          </a:p>
        </p:txBody>
      </p:sp>
      <p:pic>
        <p:nvPicPr>
          <p:cNvPr id="3074" name="Picture 2" descr="Different Point Of View Images – Browse 8,169 Stock Photos, Vectors, and  Video | Adobe Stock">
            <a:extLst>
              <a:ext uri="{FF2B5EF4-FFF2-40B4-BE49-F238E27FC236}">
                <a16:creationId xmlns:a16="http://schemas.microsoft.com/office/drawing/2014/main" id="{E080AE25-2FA3-4BD8-8285-B5FE02613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193"/>
          <a:stretch/>
        </p:blipFill>
        <p:spPr bwMode="auto">
          <a:xfrm>
            <a:off x="7505392" y="0"/>
            <a:ext cx="3646837" cy="360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aily Ghibli :verified:: &quot;A visit to Sophie's hat shop i…&quot; - Mastodon 🐘">
            <a:extLst>
              <a:ext uri="{FF2B5EF4-FFF2-40B4-BE49-F238E27FC236}">
                <a16:creationId xmlns:a16="http://schemas.microsoft.com/office/drawing/2014/main" id="{E21D9141-9B77-9493-824C-8AFFCF0C4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87" r="-1"/>
          <a:stretch/>
        </p:blipFill>
        <p:spPr bwMode="auto">
          <a:xfrm>
            <a:off x="6449791" y="3603276"/>
            <a:ext cx="5524002" cy="303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07DFAED2-431C-3EE8-429D-774FBA7B94C1}"/>
              </a:ext>
            </a:extLst>
          </p:cNvPr>
          <p:cNvSpPr txBox="1"/>
          <p:nvPr/>
        </p:nvSpPr>
        <p:spPr>
          <a:xfrm>
            <a:off x="514716" y="1965960"/>
            <a:ext cx="6302644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b="1">
                <a:solidFill>
                  <a:schemeClr val="tx1"/>
                </a:solidFill>
              </a:rPr>
              <a:t>Rajaa aihetta, eli mieti tarkemmin sitä, mitä haluat tekstissä käsitellä; </a:t>
            </a:r>
          </a:p>
          <a:p>
            <a:r>
              <a:rPr lang="fi-FI" sz="2200" b="1">
                <a:solidFill>
                  <a:schemeClr val="tx1"/>
                </a:solidFill>
              </a:rPr>
              <a:t>     Mieti, mistä näkökulmasta käsittelet aihetta.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200" b="1">
              <a:solidFill>
                <a:schemeClr val="tx1"/>
              </a:solidFill>
            </a:endParaRPr>
          </a:p>
          <a:p>
            <a:pPr lvl="1"/>
            <a:r>
              <a:rPr lang="fi-FI" sz="2200">
                <a:solidFill>
                  <a:schemeClr val="tx1"/>
                </a:solidFill>
              </a:rPr>
              <a:t>Esimerkki</a:t>
            </a:r>
          </a:p>
          <a:p>
            <a:pPr lvl="1"/>
            <a:endParaRPr lang="fi-FI" sz="2200">
              <a:solidFill>
                <a:schemeClr val="tx1"/>
              </a:solidFill>
            </a:endParaRPr>
          </a:p>
          <a:p>
            <a:pPr marL="548640" lvl="2" indent="0">
              <a:buNone/>
            </a:pPr>
            <a:r>
              <a:rPr lang="fi-FI" sz="2000">
                <a:solidFill>
                  <a:schemeClr val="tx1"/>
                </a:solidFill>
              </a:rPr>
              <a:t>Aihe:			ilmastonmuutoksen vaikutus 						tulevaisuuteen</a:t>
            </a:r>
          </a:p>
          <a:p>
            <a:pPr marL="548640" lvl="2" indent="0">
              <a:buNone/>
            </a:pPr>
            <a:endParaRPr lang="fi-FI" sz="2000">
              <a:solidFill>
                <a:schemeClr val="tx1"/>
              </a:solidFill>
            </a:endParaRPr>
          </a:p>
          <a:p>
            <a:pPr marL="548640" lvl="2" indent="0">
              <a:buNone/>
            </a:pPr>
            <a:r>
              <a:rPr lang="fi-FI" sz="2000">
                <a:solidFill>
                  <a:schemeClr val="tx1"/>
                </a:solidFill>
              </a:rPr>
              <a:t>Näkökulma:		Suomi/ eläin- ja kasvikunta/ 						lapset ja nuoret/ ruokateollisuus…</a:t>
            </a:r>
          </a:p>
        </p:txBody>
      </p:sp>
    </p:spTree>
    <p:extLst>
      <p:ext uri="{BB962C8B-B14F-4D97-AF65-F5344CB8AC3E}">
        <p14:creationId xmlns:p14="http://schemas.microsoft.com/office/powerpoint/2010/main" val="22251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0F872A-04A4-1E9A-AFD8-23F642D0D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7" y="83820"/>
            <a:ext cx="9875520" cy="1356360"/>
          </a:xfrm>
        </p:spPr>
        <p:txBody>
          <a:bodyPr/>
          <a:lstStyle/>
          <a:p>
            <a:r>
              <a:rPr lang="fi-FI" b="1">
                <a:hlinkClick r:id="rId3"/>
              </a:rPr>
              <a:t>Kertaus</a:t>
            </a:r>
            <a:endParaRPr lang="fi-FI" b="1"/>
          </a:p>
        </p:txBody>
      </p:sp>
      <p:pic>
        <p:nvPicPr>
          <p:cNvPr id="4" name="Online-media 3" title="Näin teet kirjoitustaidon vastauksen | Äly-oppimateriaali">
            <a:hlinkClick r:id="" action="ppaction://media"/>
            <a:extLst>
              <a:ext uri="{FF2B5EF4-FFF2-40B4-BE49-F238E27FC236}">
                <a16:creationId xmlns:a16="http://schemas.microsoft.com/office/drawing/2014/main" id="{789DF012-B916-6C47-D38C-8C9DBC4DB48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52600" y="1046885"/>
            <a:ext cx="8937171" cy="504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7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orakulmio 23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0D81407-D1A6-42DD-AE7A-4FA34ACD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4396" y="675639"/>
            <a:ext cx="5038844" cy="1356360"/>
          </a:xfrm>
        </p:spPr>
        <p:txBody>
          <a:bodyPr rtlCol="0">
            <a:normAutofit/>
          </a:bodyPr>
          <a:lstStyle/>
          <a:p>
            <a:pPr rtl="0"/>
            <a:r>
              <a:rPr lang="fi-FI" b="1">
                <a:solidFill>
                  <a:srgbClr val="FFFFFF"/>
                </a:solidFill>
              </a:rPr>
              <a:t>Sitten vain suunnittelemaan!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41FF5D4E-7134-4EA4-BA11-FE50F4576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2016" y="2118360"/>
            <a:ext cx="5038844" cy="4262120"/>
          </a:xfrm>
        </p:spPr>
        <p:txBody>
          <a:bodyPr rtlCol="0">
            <a:normAutofit fontScale="92500" lnSpcReduction="20000"/>
          </a:bodyPr>
          <a:lstStyle/>
          <a:p>
            <a:pPr marL="45720" indent="0" rtl="0">
              <a:buNone/>
            </a:pPr>
            <a:r>
              <a:rPr lang="fi-FI" sz="3000" b="1" u="sng">
                <a:solidFill>
                  <a:srgbClr val="FFFFFF"/>
                </a:solidFill>
              </a:rPr>
              <a:t>Vanha</a:t>
            </a:r>
            <a:r>
              <a:rPr lang="fi-FI" sz="3000" b="1">
                <a:solidFill>
                  <a:srgbClr val="FFFFFF"/>
                </a:solidFill>
              </a:rPr>
              <a:t> Särmä:</a:t>
            </a:r>
          </a:p>
          <a:p>
            <a:pPr marL="45720" indent="0" rtl="0">
              <a:buNone/>
            </a:pPr>
            <a:r>
              <a:rPr lang="fi-FI" sz="3000">
                <a:solidFill>
                  <a:srgbClr val="FFFFFF"/>
                </a:solidFill>
              </a:rPr>
              <a:t>s. 52 </a:t>
            </a:r>
            <a:r>
              <a:rPr lang="fi-FI" sz="3000" b="1">
                <a:solidFill>
                  <a:srgbClr val="FFFFFF"/>
                </a:solidFill>
              </a:rPr>
              <a:t>tai </a:t>
            </a:r>
            <a:r>
              <a:rPr lang="fi-FI" sz="3000">
                <a:solidFill>
                  <a:srgbClr val="FFFFFF"/>
                </a:solidFill>
              </a:rPr>
              <a:t>82 </a:t>
            </a:r>
          </a:p>
          <a:p>
            <a:pPr marL="45720" indent="0" rtl="0">
              <a:buNone/>
            </a:pPr>
            <a:r>
              <a:rPr lang="fi-FI" sz="3000">
                <a:solidFill>
                  <a:srgbClr val="FFFFFF"/>
                </a:solidFill>
              </a:rPr>
              <a:t>		      </a:t>
            </a:r>
            <a:r>
              <a:rPr lang="fi-FI" sz="3000" b="1">
                <a:solidFill>
                  <a:srgbClr val="FFFFFF"/>
                </a:solidFill>
              </a:rPr>
              <a:t>Tietokirja</a:t>
            </a:r>
            <a:r>
              <a:rPr lang="fi-FI" sz="3000">
                <a:solidFill>
                  <a:srgbClr val="FFFFFF"/>
                </a:solidFill>
              </a:rPr>
              <a:t>: s. 100</a:t>
            </a:r>
          </a:p>
          <a:p>
            <a:pPr marL="45720" indent="0" rtl="0">
              <a:buNone/>
            </a:pPr>
            <a:r>
              <a:rPr lang="fi-FI" sz="3000" b="1" u="sng">
                <a:solidFill>
                  <a:srgbClr val="FFFFFF"/>
                </a:solidFill>
              </a:rPr>
              <a:t>Uusi</a:t>
            </a:r>
            <a:r>
              <a:rPr lang="fi-FI" sz="3000" b="1">
                <a:solidFill>
                  <a:srgbClr val="FFFFFF"/>
                </a:solidFill>
              </a:rPr>
              <a:t> Särmä:</a:t>
            </a:r>
          </a:p>
          <a:p>
            <a:pPr marL="45720" indent="0" rtl="0">
              <a:buNone/>
            </a:pPr>
            <a:r>
              <a:rPr lang="fi-FI" sz="3000">
                <a:solidFill>
                  <a:srgbClr val="FFFFFF"/>
                </a:solidFill>
              </a:rPr>
              <a:t>s. 70 </a:t>
            </a:r>
            <a:r>
              <a:rPr lang="fi-FI" sz="3000" b="1">
                <a:solidFill>
                  <a:srgbClr val="FFFFFF"/>
                </a:solidFill>
              </a:rPr>
              <a:t>tai</a:t>
            </a:r>
            <a:r>
              <a:rPr lang="fi-FI" sz="3000">
                <a:solidFill>
                  <a:srgbClr val="FFFFFF"/>
                </a:solidFill>
              </a:rPr>
              <a:t> s. 99</a:t>
            </a:r>
          </a:p>
          <a:p>
            <a:pPr marL="45720" indent="0" rtl="0">
              <a:buNone/>
            </a:pPr>
            <a:endParaRPr lang="fi-FI">
              <a:solidFill>
                <a:srgbClr val="FFFFFF"/>
              </a:solidFill>
            </a:endParaRPr>
          </a:p>
          <a:p>
            <a:pPr marL="45720" indent="0" rtl="0">
              <a:buNone/>
            </a:pPr>
            <a:r>
              <a:rPr lang="fi-FI">
                <a:solidFill>
                  <a:srgbClr val="FFFFFF"/>
                </a:solidFill>
              </a:rPr>
              <a:t>Tekstin tulee olla valmis tänä 	 </a:t>
            </a:r>
            <a:r>
              <a:rPr lang="fi-FI" sz="2600" b="1">
                <a:solidFill>
                  <a:schemeClr val="tx1"/>
                </a:solidFill>
              </a:rPr>
              <a:t>torstaina 6.11.</a:t>
            </a:r>
          </a:p>
          <a:p>
            <a:pPr marL="45720" indent="0" rtl="0">
              <a:buNone/>
            </a:pPr>
            <a:r>
              <a:rPr lang="fi-FI">
                <a:solidFill>
                  <a:srgbClr val="FFFFFF"/>
                </a:solidFill>
              </a:rPr>
              <a:t>(Jos olet valmis ennen sitä, lue kurssille valitsemaasi kirjaa tai tee siihen liittyviä tehtäviä.)</a:t>
            </a:r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pic>
        <p:nvPicPr>
          <p:cNvPr id="5122" name="Picture 2" descr="GKIDS on Instagram: “&quot;Now, straighten your legs and start walking. See, not  so hard is it?&quot; Stroll though the skies once again with HOWL'S MOVING  CASTLE.…”">
            <a:extLst>
              <a:ext uri="{FF2B5EF4-FFF2-40B4-BE49-F238E27FC236}">
                <a16:creationId xmlns:a16="http://schemas.microsoft.com/office/drawing/2014/main" id="{9028A2F5-5E39-9E7C-19E7-BA87F1A5B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" y="256540"/>
            <a:ext cx="6357620" cy="635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98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1D265A-18EF-6A5A-23A1-7110B5C69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orakulmio 23">
            <a:extLst>
              <a:ext uri="{FF2B5EF4-FFF2-40B4-BE49-F238E27FC236}">
                <a16:creationId xmlns:a16="http://schemas.microsoft.com/office/drawing/2014/main" id="{855EA043-2DBF-53AE-8B14-E926872E0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76863B0-FFCA-9A10-D2E2-3C076DEE5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4546" y="586741"/>
            <a:ext cx="5038844" cy="1356360"/>
          </a:xfrm>
        </p:spPr>
        <p:txBody>
          <a:bodyPr rtlCol="0">
            <a:normAutofit/>
          </a:bodyPr>
          <a:lstStyle/>
          <a:p>
            <a:pPr rtl="0"/>
            <a:r>
              <a:rPr lang="fi-FI" b="1">
                <a:solidFill>
                  <a:srgbClr val="FFFFFF"/>
                </a:solidFill>
              </a:rPr>
              <a:t>Sitten vain suunnittelemaan!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8691C67C-BD87-1C6D-B2A9-D74458417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546" y="2118360"/>
            <a:ext cx="5178544" cy="4262120"/>
          </a:xfrm>
        </p:spPr>
        <p:txBody>
          <a:bodyPr rtlCol="0">
            <a:normAutofit/>
          </a:bodyPr>
          <a:lstStyle/>
          <a:p>
            <a:pPr marL="45720" indent="0" rtl="0">
              <a:buNone/>
            </a:pPr>
            <a:r>
              <a:rPr lang="fi-FI" sz="3000" b="1">
                <a:solidFill>
                  <a:srgbClr val="FFFFFF"/>
                </a:solidFill>
              </a:rPr>
              <a:t>Tietokirja</a:t>
            </a:r>
            <a:r>
              <a:rPr lang="fi-FI" sz="3000">
                <a:solidFill>
                  <a:srgbClr val="FFFFFF"/>
                </a:solidFill>
              </a:rPr>
              <a:t>: s. 100</a:t>
            </a:r>
          </a:p>
          <a:p>
            <a:pPr marL="45720" indent="0" rtl="0">
              <a:buNone/>
            </a:pPr>
            <a:r>
              <a:rPr lang="fi-FI" sz="3000" b="1" u="sng">
                <a:solidFill>
                  <a:srgbClr val="FFFFFF"/>
                </a:solidFill>
              </a:rPr>
              <a:t>Uusi</a:t>
            </a:r>
            <a:r>
              <a:rPr lang="fi-FI" sz="3000" b="1">
                <a:solidFill>
                  <a:srgbClr val="FFFFFF"/>
                </a:solidFill>
              </a:rPr>
              <a:t> Särmä:</a:t>
            </a:r>
          </a:p>
          <a:p>
            <a:pPr marL="45720" indent="0" rtl="0">
              <a:buNone/>
            </a:pPr>
            <a:r>
              <a:rPr lang="fi-FI" sz="3000">
                <a:solidFill>
                  <a:srgbClr val="FFFFFF"/>
                </a:solidFill>
              </a:rPr>
              <a:t>s. 70 </a:t>
            </a:r>
            <a:r>
              <a:rPr lang="fi-FI" sz="3000" b="1">
                <a:solidFill>
                  <a:srgbClr val="FFFFFF"/>
                </a:solidFill>
              </a:rPr>
              <a:t>tai</a:t>
            </a:r>
            <a:r>
              <a:rPr lang="fi-FI" sz="3000">
                <a:solidFill>
                  <a:srgbClr val="FFFFFF"/>
                </a:solidFill>
              </a:rPr>
              <a:t> s. 99</a:t>
            </a:r>
          </a:p>
          <a:p>
            <a:pPr marL="45720" indent="0" rtl="0">
              <a:buNone/>
            </a:pPr>
            <a:endParaRPr lang="fi-FI">
              <a:solidFill>
                <a:srgbClr val="FFFFFF"/>
              </a:solidFill>
            </a:endParaRPr>
          </a:p>
          <a:p>
            <a:pPr marL="45720" indent="0" rtl="0">
              <a:buNone/>
            </a:pPr>
            <a:r>
              <a:rPr lang="fi-FI">
                <a:solidFill>
                  <a:srgbClr val="FFFFFF"/>
                </a:solidFill>
              </a:rPr>
              <a:t>Tekstin tulee olla valmis	               tänä </a:t>
            </a:r>
            <a:r>
              <a:rPr lang="fi-FI" b="1">
                <a:solidFill>
                  <a:schemeClr val="tx1"/>
                </a:solidFill>
              </a:rPr>
              <a:t>perjantaina 7.11.</a:t>
            </a:r>
          </a:p>
          <a:p>
            <a:pPr marL="45720" indent="0" rtl="0">
              <a:buNone/>
            </a:pPr>
            <a:r>
              <a:rPr lang="fi-FI">
                <a:solidFill>
                  <a:srgbClr val="FFFFFF"/>
                </a:solidFill>
              </a:rPr>
              <a:t>(Jos olet valmis ennen sitä, lue kurssille valitsemaasi kirjaa tai tee siihen liittyviä tehtäviä.)</a:t>
            </a:r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DF016EF4-8978-2495-B584-77678C9E6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pic>
        <p:nvPicPr>
          <p:cNvPr id="5122" name="Picture 2" descr="GKIDS on Instagram: “&quot;Now, straighten your legs and start walking. See, not  so hard is it?&quot; Stroll though the skies once again with HOWL'S MOVING  CASTLE.…”">
            <a:extLst>
              <a:ext uri="{FF2B5EF4-FFF2-40B4-BE49-F238E27FC236}">
                <a16:creationId xmlns:a16="http://schemas.microsoft.com/office/drawing/2014/main" id="{5408984C-D14A-4A00-BAFC-93EDE8D0D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" y="256540"/>
            <a:ext cx="6357620" cy="635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072248"/>
      </p:ext>
    </p:extLst>
  </p:cSld>
  <p:clrMapOvr>
    <a:masterClrMapping/>
  </p:clrMapOvr>
</p:sld>
</file>

<file path=ppt/theme/theme1.xml><?xml version="1.0" encoding="utf-8"?>
<a:theme xmlns:a="http://schemas.openxmlformats.org/drawingml/2006/main" name="Perusta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4E1485-0760-4ABF-A612-28A97B86DF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65EBD3-98B5-4FD2-8FAF-5D4022A9F7F4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5813238-AF3D-40EB-A3A4-550AB85131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Turismi-malli</Template>
  <TotalTime>573</TotalTime>
  <Words>254</Words>
  <Application>Microsoft Office PowerPoint</Application>
  <PresentationFormat>Laajakuva</PresentationFormat>
  <Paragraphs>46</Paragraphs>
  <Slides>7</Slides>
  <Notes>4</Notes>
  <HiddenSlides>0</HiddenSlides>
  <MMClips>1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Corbel</vt:lpstr>
      <vt:lpstr>Perusta</vt:lpstr>
      <vt:lpstr>Kirjoitustaidon vastaus</vt:lpstr>
      <vt:lpstr>Millainen?</vt:lpstr>
      <vt:lpstr>Aihe ja ideointi</vt:lpstr>
      <vt:lpstr>Rajaus</vt:lpstr>
      <vt:lpstr>Kertaus</vt:lpstr>
      <vt:lpstr>Sitten vain suunnittelemaan!</vt:lpstr>
      <vt:lpstr>Sitten vain suunnittelemaan!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Helmi Koivumäki</dc:creator>
  <cp:lastModifiedBy>Helmi Koivumäki</cp:lastModifiedBy>
  <cp:revision>1</cp:revision>
  <dcterms:created xsi:type="dcterms:W3CDTF">2025-03-02T16:08:38Z</dcterms:created>
  <dcterms:modified xsi:type="dcterms:W3CDTF">2025-11-04T09:21:09Z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