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65" r:id="rId4"/>
    <p:sldId id="262" r:id="rId5"/>
    <p:sldId id="263" r:id="rId6"/>
    <p:sldId id="266" r:id="rId7"/>
    <p:sldId id="270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8CFD65-97EC-42AA-84E0-EB51BB61DC00}" v="1" dt="2025-02-04T07:42:25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mi Koivumäki" userId="4e76e616-fb46-4415-9615-dbc8dafbdeab" providerId="ADAL" clId="{3F8CFD65-97EC-42AA-84E0-EB51BB61DC00}"/>
    <pc:docChg chg="custSel addSld delSld modSld sldOrd">
      <pc:chgData name="Helmi Koivumäki" userId="4e76e616-fb46-4415-9615-dbc8dafbdeab" providerId="ADAL" clId="{3F8CFD65-97EC-42AA-84E0-EB51BB61DC00}" dt="2025-02-04T07:47:11.552" v="68" actId="478"/>
      <pc:docMkLst>
        <pc:docMk/>
      </pc:docMkLst>
      <pc:sldChg chg="modSp mod">
        <pc:chgData name="Helmi Koivumäki" userId="4e76e616-fb46-4415-9615-dbc8dafbdeab" providerId="ADAL" clId="{3F8CFD65-97EC-42AA-84E0-EB51BB61DC00}" dt="2025-02-04T07:32:48.978" v="38" actId="20577"/>
        <pc:sldMkLst>
          <pc:docMk/>
          <pc:sldMk cId="3104250016" sldId="256"/>
        </pc:sldMkLst>
        <pc:spChg chg="mod">
          <ac:chgData name="Helmi Koivumäki" userId="4e76e616-fb46-4415-9615-dbc8dafbdeab" providerId="ADAL" clId="{3F8CFD65-97EC-42AA-84E0-EB51BB61DC00}" dt="2025-02-04T07:32:48.978" v="38" actId="20577"/>
          <ac:spMkLst>
            <pc:docMk/>
            <pc:sldMk cId="3104250016" sldId="256"/>
            <ac:spMk id="2" creationId="{8807AB78-2E25-D6CF-DD37-9F0ED06F31AB}"/>
          </ac:spMkLst>
        </pc:spChg>
      </pc:sldChg>
      <pc:sldChg chg="addSp delSp modSp mod">
        <pc:chgData name="Helmi Koivumäki" userId="4e76e616-fb46-4415-9615-dbc8dafbdeab" providerId="ADAL" clId="{3F8CFD65-97EC-42AA-84E0-EB51BB61DC00}" dt="2025-02-04T07:42:18.850" v="41" actId="21"/>
        <pc:sldMkLst>
          <pc:docMk/>
          <pc:sldMk cId="864812651" sldId="257"/>
        </pc:sldMkLst>
        <pc:picChg chg="add del mod">
          <ac:chgData name="Helmi Koivumäki" userId="4e76e616-fb46-4415-9615-dbc8dafbdeab" providerId="ADAL" clId="{3F8CFD65-97EC-42AA-84E0-EB51BB61DC00}" dt="2025-02-04T07:42:18.850" v="41" actId="21"/>
          <ac:picMkLst>
            <pc:docMk/>
            <pc:sldMk cId="864812651" sldId="257"/>
            <ac:picMk id="5" creationId="{9CFDFB5F-9D73-F8DF-D3A7-81C7A3EDB34C}"/>
          </ac:picMkLst>
        </pc:picChg>
      </pc:sldChg>
      <pc:sldChg chg="del">
        <pc:chgData name="Helmi Koivumäki" userId="4e76e616-fb46-4415-9615-dbc8dafbdeab" providerId="ADAL" clId="{3F8CFD65-97EC-42AA-84E0-EB51BB61DC00}" dt="2025-02-04T07:42:33.486" v="46" actId="47"/>
        <pc:sldMkLst>
          <pc:docMk/>
          <pc:sldMk cId="3773701904" sldId="258"/>
        </pc:sldMkLst>
      </pc:sldChg>
      <pc:sldChg chg="del">
        <pc:chgData name="Helmi Koivumäki" userId="4e76e616-fb46-4415-9615-dbc8dafbdeab" providerId="ADAL" clId="{3F8CFD65-97EC-42AA-84E0-EB51BB61DC00}" dt="2025-02-04T07:43:21.692" v="50" actId="47"/>
        <pc:sldMkLst>
          <pc:docMk/>
          <pc:sldMk cId="69704447" sldId="259"/>
        </pc:sldMkLst>
      </pc:sldChg>
      <pc:sldChg chg="del">
        <pc:chgData name="Helmi Koivumäki" userId="4e76e616-fb46-4415-9615-dbc8dafbdeab" providerId="ADAL" clId="{3F8CFD65-97EC-42AA-84E0-EB51BB61DC00}" dt="2025-02-04T07:42:46.939" v="47" actId="47"/>
        <pc:sldMkLst>
          <pc:docMk/>
          <pc:sldMk cId="3051575840" sldId="260"/>
        </pc:sldMkLst>
      </pc:sldChg>
      <pc:sldChg chg="del">
        <pc:chgData name="Helmi Koivumäki" userId="4e76e616-fb46-4415-9615-dbc8dafbdeab" providerId="ADAL" clId="{3F8CFD65-97EC-42AA-84E0-EB51BB61DC00}" dt="2025-02-04T07:42:49.174" v="49" actId="47"/>
        <pc:sldMkLst>
          <pc:docMk/>
          <pc:sldMk cId="4058329483" sldId="261"/>
        </pc:sldMkLst>
      </pc:sldChg>
      <pc:sldChg chg="addSp delSp modSp mod">
        <pc:chgData name="Helmi Koivumäki" userId="4e76e616-fb46-4415-9615-dbc8dafbdeab" providerId="ADAL" clId="{3F8CFD65-97EC-42AA-84E0-EB51BB61DC00}" dt="2025-02-04T07:46:46.400" v="62" actId="1076"/>
        <pc:sldMkLst>
          <pc:docMk/>
          <pc:sldMk cId="3990292616" sldId="262"/>
        </pc:sldMkLst>
        <pc:spChg chg="del">
          <ac:chgData name="Helmi Koivumäki" userId="4e76e616-fb46-4415-9615-dbc8dafbdeab" providerId="ADAL" clId="{3F8CFD65-97EC-42AA-84E0-EB51BB61DC00}" dt="2025-02-04T07:46:38.757" v="60" actId="478"/>
          <ac:spMkLst>
            <pc:docMk/>
            <pc:sldMk cId="3990292616" sldId="262"/>
            <ac:spMk id="2" creationId="{761402C7-D8F0-AAA4-232E-412B294E29CB}"/>
          </ac:spMkLst>
        </pc:spChg>
        <pc:spChg chg="mod">
          <ac:chgData name="Helmi Koivumäki" userId="4e76e616-fb46-4415-9615-dbc8dafbdeab" providerId="ADAL" clId="{3F8CFD65-97EC-42AA-84E0-EB51BB61DC00}" dt="2025-02-04T07:46:46.400" v="62" actId="1076"/>
          <ac:spMkLst>
            <pc:docMk/>
            <pc:sldMk cId="3990292616" sldId="262"/>
            <ac:spMk id="3" creationId="{A7CC129E-F98A-7BE1-40E6-358DFC2321B8}"/>
          </ac:spMkLst>
        </pc:spChg>
        <pc:spChg chg="add del mod">
          <ac:chgData name="Helmi Koivumäki" userId="4e76e616-fb46-4415-9615-dbc8dafbdeab" providerId="ADAL" clId="{3F8CFD65-97EC-42AA-84E0-EB51BB61DC00}" dt="2025-02-04T07:46:40.644" v="61" actId="478"/>
          <ac:spMkLst>
            <pc:docMk/>
            <pc:sldMk cId="3990292616" sldId="262"/>
            <ac:spMk id="5" creationId="{96685CA2-2487-D76E-BD1B-D36C74D2ACC2}"/>
          </ac:spMkLst>
        </pc:spChg>
      </pc:sldChg>
      <pc:sldChg chg="modSp mod ord">
        <pc:chgData name="Helmi Koivumäki" userId="4e76e616-fb46-4415-9615-dbc8dafbdeab" providerId="ADAL" clId="{3F8CFD65-97EC-42AA-84E0-EB51BB61DC00}" dt="2025-02-04T07:46:29.720" v="59"/>
        <pc:sldMkLst>
          <pc:docMk/>
          <pc:sldMk cId="2091435400" sldId="265"/>
        </pc:sldMkLst>
        <pc:spChg chg="mod">
          <ac:chgData name="Helmi Koivumäki" userId="4e76e616-fb46-4415-9615-dbc8dafbdeab" providerId="ADAL" clId="{3F8CFD65-97EC-42AA-84E0-EB51BB61DC00}" dt="2025-02-04T07:43:45.351" v="51" actId="20577"/>
          <ac:spMkLst>
            <pc:docMk/>
            <pc:sldMk cId="2091435400" sldId="265"/>
            <ac:spMk id="2" creationId="{7977CFA6-BD23-1369-57C9-82017AECABC8}"/>
          </ac:spMkLst>
        </pc:spChg>
      </pc:sldChg>
      <pc:sldChg chg="del">
        <pc:chgData name="Helmi Koivumäki" userId="4e76e616-fb46-4415-9615-dbc8dafbdeab" providerId="ADAL" clId="{3F8CFD65-97EC-42AA-84E0-EB51BB61DC00}" dt="2025-02-04T07:42:32.348" v="45" actId="47"/>
        <pc:sldMkLst>
          <pc:docMk/>
          <pc:sldMk cId="3025866504" sldId="267"/>
        </pc:sldMkLst>
      </pc:sldChg>
      <pc:sldChg chg="del ord">
        <pc:chgData name="Helmi Koivumäki" userId="4e76e616-fb46-4415-9615-dbc8dafbdeab" providerId="ADAL" clId="{3F8CFD65-97EC-42AA-84E0-EB51BB61DC00}" dt="2025-02-04T07:42:47.739" v="48" actId="47"/>
        <pc:sldMkLst>
          <pc:docMk/>
          <pc:sldMk cId="3354195111" sldId="270"/>
        </pc:sldMkLst>
      </pc:sldChg>
      <pc:sldChg chg="addSp delSp modSp new mod">
        <pc:chgData name="Helmi Koivumäki" userId="4e76e616-fb46-4415-9615-dbc8dafbdeab" providerId="ADAL" clId="{3F8CFD65-97EC-42AA-84E0-EB51BB61DC00}" dt="2025-02-04T07:47:11.552" v="68" actId="478"/>
        <pc:sldMkLst>
          <pc:docMk/>
          <pc:sldMk cId="3490131777" sldId="270"/>
        </pc:sldMkLst>
        <pc:spChg chg="del">
          <ac:chgData name="Helmi Koivumäki" userId="4e76e616-fb46-4415-9615-dbc8dafbdeab" providerId="ADAL" clId="{3F8CFD65-97EC-42AA-84E0-EB51BB61DC00}" dt="2025-02-04T07:47:11.552" v="68" actId="478"/>
          <ac:spMkLst>
            <pc:docMk/>
            <pc:sldMk cId="3490131777" sldId="270"/>
            <ac:spMk id="2" creationId="{BA899674-4BF2-03FF-FE82-D8234FD4911F}"/>
          </ac:spMkLst>
        </pc:spChg>
        <pc:spChg chg="del">
          <ac:chgData name="Helmi Koivumäki" userId="4e76e616-fb46-4415-9615-dbc8dafbdeab" providerId="ADAL" clId="{3F8CFD65-97EC-42AA-84E0-EB51BB61DC00}" dt="2025-02-04T07:47:06.932" v="67" actId="478"/>
          <ac:spMkLst>
            <pc:docMk/>
            <pc:sldMk cId="3490131777" sldId="270"/>
            <ac:spMk id="3" creationId="{F64C08A4-0516-4FD8-63A7-1A5DC66D7A8E}"/>
          </ac:spMkLst>
        </pc:spChg>
        <pc:picChg chg="add mod">
          <ac:chgData name="Helmi Koivumäki" userId="4e76e616-fb46-4415-9615-dbc8dafbdeab" providerId="ADAL" clId="{3F8CFD65-97EC-42AA-84E0-EB51BB61DC00}" dt="2025-02-04T07:47:04.028" v="66" actId="1076"/>
          <ac:picMkLst>
            <pc:docMk/>
            <pc:sldMk cId="3490131777" sldId="270"/>
            <ac:picMk id="5" creationId="{3E05E5F7-1240-1AD6-6374-3D3A15F7B815}"/>
          </ac:picMkLst>
        </pc:picChg>
      </pc:sldChg>
      <pc:sldChg chg="addSp delSp modSp new del mod">
        <pc:chgData name="Helmi Koivumäki" userId="4e76e616-fb46-4415-9615-dbc8dafbdeab" providerId="ADAL" clId="{3F8CFD65-97EC-42AA-84E0-EB51BB61DC00}" dt="2025-02-04T07:46:17.965" v="57" actId="47"/>
        <pc:sldMkLst>
          <pc:docMk/>
          <pc:sldMk cId="1084434235" sldId="271"/>
        </pc:sldMkLst>
        <pc:picChg chg="add del mod">
          <ac:chgData name="Helmi Koivumäki" userId="4e76e616-fb46-4415-9615-dbc8dafbdeab" providerId="ADAL" clId="{3F8CFD65-97EC-42AA-84E0-EB51BB61DC00}" dt="2025-02-04T07:46:15.422" v="56" actId="478"/>
          <ac:picMkLst>
            <pc:docMk/>
            <pc:sldMk cId="1084434235" sldId="271"/>
            <ac:picMk id="5" creationId="{9CFDFB5F-9D73-F8DF-D3A7-81C7A3EDB34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C7186-4147-4978-B301-A5A548B20968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0D63E-6A2C-4533-9F68-FD091FDD00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91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0D63E-6A2C-4533-9F68-FD091FDD00D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906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0D63E-6A2C-4533-9F68-FD091FDD00D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17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0584AE-AB22-4AB7-8119-8636A6EAD31A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60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4AE-AB22-4AB7-8119-8636A6EAD31A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09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4AE-AB22-4AB7-8119-8636A6EAD31A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2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4AE-AB22-4AB7-8119-8636A6EAD31A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989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4AE-AB22-4AB7-8119-8636A6EAD31A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92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4AE-AB22-4AB7-8119-8636A6EAD31A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15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4AE-AB22-4AB7-8119-8636A6EAD31A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959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4AE-AB22-4AB7-8119-8636A6EAD31A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8664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4AE-AB22-4AB7-8119-8636A6EAD31A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353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4AE-AB22-4AB7-8119-8636A6EAD31A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224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84AE-AB22-4AB7-8119-8636A6EAD31A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0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80584AE-AB22-4AB7-8119-8636A6EAD31A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D0BC8C-685F-44FC-ACFD-B572B844181E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11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yx.jyu.fi/handle/123456789/87206" TargetMode="External"/><Relationship Id="rId2" Type="http://schemas.openxmlformats.org/officeDocument/2006/relationships/hyperlink" Target="https://jyx.jyu.fi/handle/123456789/7603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store.ugent.be/fulltxt/RUG01/002/271/887/RUG01-002271887_2016_0001_AC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07AB78-2E25-D6CF-DD37-9F0ED06F31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/>
              <a:t>Intertekstuaalisuus</a:t>
            </a:r>
            <a:br>
              <a:rPr lang="fi-FI" b="1"/>
            </a:br>
            <a:r>
              <a:rPr lang="fi-FI">
                <a:solidFill>
                  <a:schemeClr val="accent2"/>
                </a:solidFill>
              </a:rPr>
              <a:t>tieto</a:t>
            </a:r>
            <a:r>
              <a:rPr lang="fi-FI"/>
              <a:t>kirjan luku 3 (s.16)</a:t>
            </a:r>
          </a:p>
        </p:txBody>
      </p:sp>
    </p:spTree>
    <p:extLst>
      <p:ext uri="{BB962C8B-B14F-4D97-AF65-F5344CB8AC3E}">
        <p14:creationId xmlns:p14="http://schemas.microsoft.com/office/powerpoint/2010/main" val="310425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762BB7-5AF4-9198-8E1D-DC544C28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Perustietoa ja esimerkkejä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06ED71-6CCA-8383-9229-251461AA9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621487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i-FI"/>
              <a:t> viittaaminen jostakin muusta teoksesta tuttuun nimeen, paikkaan, henkilöhahmoon tai sanoituksiin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/>
              <a:t> voi olla </a:t>
            </a:r>
            <a:r>
              <a:rPr lang="fi-FI" b="1"/>
              <a:t>sitaatti</a:t>
            </a:r>
            <a:r>
              <a:rPr lang="fi-FI"/>
              <a:t> eli suora lainaus toisesta teoksesta </a:t>
            </a:r>
            <a:r>
              <a:rPr lang="fi-FI">
                <a:sym typeface="Wingdings" panose="05000000000000000000" pitchFamily="2" charset="2"/>
              </a:rPr>
              <a:t> </a:t>
            </a:r>
            <a:r>
              <a:rPr lang="fi-FI" u="sng">
                <a:sym typeface="Wingdings" panose="05000000000000000000" pitchFamily="2" charset="2"/>
              </a:rPr>
              <a:t>avoin intertekstuaalisuus</a:t>
            </a:r>
            <a:endParaRPr lang="fi-FI" u="sng"/>
          </a:p>
          <a:p>
            <a:pPr marL="0" indent="0">
              <a:buNone/>
            </a:pPr>
            <a:r>
              <a:rPr lang="fi-FI"/>
              <a:t>	tai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b="1"/>
              <a:t>alluusio</a:t>
            </a:r>
            <a:r>
              <a:rPr lang="fi-FI"/>
              <a:t> eli </a:t>
            </a:r>
            <a:r>
              <a:rPr lang="fi-FI" u="sng"/>
              <a:t>epäsuora</a:t>
            </a:r>
            <a:r>
              <a:rPr lang="fi-FI"/>
              <a:t> viittaus toiseen teokseen</a:t>
            </a:r>
          </a:p>
          <a:p>
            <a:pPr>
              <a:buFont typeface="Wingdings" panose="05000000000000000000" pitchFamily="2" charset="2"/>
              <a:buChar char="q"/>
            </a:pPr>
            <a:endParaRPr lang="fi-FI" b="1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i-FI"/>
          </a:p>
          <a:p>
            <a:pPr>
              <a:buFont typeface="Wingdings" panose="05000000000000000000" pitchFamily="2" charset="2"/>
              <a:buChar char="q"/>
            </a:pPr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EF2C322-6F7D-C9B5-9B66-DBCEE4CD555C}"/>
              </a:ext>
            </a:extLst>
          </p:cNvPr>
          <p:cNvSpPr txBox="1"/>
          <p:nvPr/>
        </p:nvSpPr>
        <p:spPr>
          <a:xfrm>
            <a:off x="7703815" y="2286000"/>
            <a:ext cx="37642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2000" b="0" i="0" u="none" strike="noStrike">
                <a:solidFill>
                  <a:srgbClr val="000000"/>
                </a:solidFill>
                <a:effectLst/>
                <a:latin typeface="gordita-bold"/>
              </a:rPr>
              <a:t>Esim. Roope Ankan hahmo ja nimi (engl. Scrooge McDuck) viittaa hahmoon Ebenezer Scrooge, joka esiintyy Charles Dickensin </a:t>
            </a:r>
            <a:r>
              <a:rPr lang="fi-FI" sz="2000" b="0" i="1" u="none" strike="noStrike">
                <a:solidFill>
                  <a:srgbClr val="000000"/>
                </a:solidFill>
                <a:effectLst/>
                <a:latin typeface="gordita-bold"/>
              </a:rPr>
              <a:t>Joulukertomuksessa </a:t>
            </a:r>
            <a:r>
              <a:rPr lang="fi-FI" sz="2000" b="0" u="none" strike="noStrike">
                <a:solidFill>
                  <a:srgbClr val="000000"/>
                </a:solidFill>
                <a:effectLst/>
                <a:latin typeface="gordita-bold"/>
              </a:rPr>
              <a:t>(1843). </a:t>
            </a:r>
            <a:endParaRPr lang="fi-FI" sz="2000" b="0" i="0" u="none" strike="noStrike">
              <a:solidFill>
                <a:srgbClr val="000000"/>
              </a:solidFill>
              <a:effectLst/>
              <a:latin typeface="gordita-bold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F2E69EC-CAD9-24B8-2643-DE7D1578802C}"/>
              </a:ext>
            </a:extLst>
          </p:cNvPr>
          <p:cNvSpPr txBox="1"/>
          <p:nvPr/>
        </p:nvSpPr>
        <p:spPr>
          <a:xfrm>
            <a:off x="1024128" y="4895677"/>
            <a:ext cx="58592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rtl="0"/>
            <a:r>
              <a:rPr lang="fi-FI" sz="2000">
                <a:latin typeface="gordita-bold"/>
              </a:rPr>
              <a:t>”Alussa oli suo, kuokka ja Jussi.” </a:t>
            </a:r>
          </a:p>
          <a:p>
            <a:pPr lvl="0" rtl="0"/>
            <a:r>
              <a:rPr lang="fi-FI" sz="2000">
                <a:latin typeface="gordita-bold"/>
              </a:rPr>
              <a:t>(</a:t>
            </a:r>
            <a:r>
              <a:rPr lang="fi-FI" sz="2000" i="1">
                <a:latin typeface="gordita-bold"/>
              </a:rPr>
              <a:t>Täällä Pohjantähden alla</a:t>
            </a:r>
            <a:r>
              <a:rPr lang="fi-FI" sz="2000">
                <a:latin typeface="gordita-bold"/>
              </a:rPr>
              <a:t> – Väinö Linna, 1959)</a:t>
            </a:r>
          </a:p>
          <a:p>
            <a:pPr lvl="0" rtl="0"/>
            <a:endParaRPr lang="fi-FI" sz="1000">
              <a:latin typeface="gordita-bold"/>
            </a:endParaRPr>
          </a:p>
          <a:p>
            <a:pPr lvl="0" rtl="0"/>
            <a:r>
              <a:rPr lang="fi-FI" sz="2000">
                <a:latin typeface="gordita-bold"/>
              </a:rPr>
              <a:t>”Alussa Jumala loi taivaan ja maan.” </a:t>
            </a:r>
          </a:p>
          <a:p>
            <a:pPr lvl="0" rtl="0"/>
            <a:r>
              <a:rPr lang="fi-FI" sz="2000">
                <a:latin typeface="gordita-bold"/>
              </a:rPr>
              <a:t>(Vanha testamentti, Moos. 1:1)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A65E444-63BF-49E6-36D5-947DD29F6A97}"/>
              </a:ext>
            </a:extLst>
          </p:cNvPr>
          <p:cNvSpPr txBox="1"/>
          <p:nvPr/>
        </p:nvSpPr>
        <p:spPr>
          <a:xfrm>
            <a:off x="7703815" y="4157013"/>
            <a:ext cx="448818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/>
              <a:t>Aiheesta lisää esimerkkejä</a:t>
            </a:r>
          </a:p>
          <a:p>
            <a:endParaRPr lang="fi-FI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</a:t>
            </a:r>
            <a:r>
              <a:rPr lang="fi-FI">
                <a:solidFill>
                  <a:schemeClr val="accent4"/>
                </a:solidFill>
                <a:latin typeface="Lato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fi-FI" i="0">
                <a:solidFill>
                  <a:schemeClr val="accent4"/>
                </a:solidFill>
                <a:effectLst/>
                <a:latin typeface="Lato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aamatullinen intertekstuaalisuus metalliyhtye Mokoman sanoituksissa”</a:t>
            </a:r>
            <a:endParaRPr lang="fi-FI" i="0">
              <a:solidFill>
                <a:schemeClr val="accent4"/>
              </a:solidFill>
              <a:effectLst/>
              <a:latin typeface="Lato" panose="020F0502020204030204" pitchFamily="34" charset="0"/>
            </a:endParaRPr>
          </a:p>
          <a:p>
            <a:endParaRPr lang="fi-FI">
              <a:solidFill>
                <a:schemeClr val="accent4"/>
              </a:solidFill>
              <a:latin typeface="Lato" panose="020F0502020204030204" pitchFamily="34" charset="0"/>
            </a:endParaRPr>
          </a:p>
          <a:p>
            <a:r>
              <a:rPr lang="fi-FI" i="0">
                <a:solidFill>
                  <a:schemeClr val="accent4"/>
                </a:solidFill>
                <a:effectLst/>
                <a:latin typeface="Lato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</a:t>
            </a:r>
            <a:r>
              <a:rPr lang="fi-FI" i="0">
                <a:solidFill>
                  <a:schemeClr val="accent4"/>
                </a:solidFill>
                <a:effectLst/>
                <a:latin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intertekstuaalisuus Maija Vilkkumaan rocklyriikassa”</a:t>
            </a:r>
            <a:endParaRPr lang="fi-FI" i="0">
              <a:solidFill>
                <a:schemeClr val="accent4"/>
              </a:solidFill>
              <a:effectLst/>
              <a:latin typeface="Lato" panose="020F0502020204030203" pitchFamily="34" charset="0"/>
            </a:endParaRPr>
          </a:p>
          <a:p>
            <a:endParaRPr lang="fi-FI" sz="2400" b="1" i="0">
              <a:solidFill>
                <a:srgbClr val="002957"/>
              </a:solidFill>
              <a:effectLst/>
              <a:latin typeface="Lato" panose="020F0502020204030204" pitchFamily="34" charset="0"/>
            </a:endParaRPr>
          </a:p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86481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77CFA6-BD23-1369-57C9-82017AEC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esimerkkejä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4B6AE9-82F5-38D6-DFA3-AE42392327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143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CC129E-F98A-7BE1-40E6-358DFC232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271" y="1199388"/>
            <a:ext cx="9720073" cy="4023360"/>
          </a:xfrm>
        </p:spPr>
        <p:txBody>
          <a:bodyPr/>
          <a:lstStyle/>
          <a:p>
            <a:r>
              <a:rPr lang="fi-FI"/>
              <a:t>”-- Ne ei tahdo mua</a:t>
            </a:r>
          </a:p>
          <a:p>
            <a:r>
              <a:rPr lang="fi-FI"/>
              <a:t>ne tahtoo </a:t>
            </a:r>
            <a:r>
              <a:rPr lang="fi-FI" b="1"/>
              <a:t>Ingalsin Lauran</a:t>
            </a:r>
          </a:p>
          <a:p>
            <a:r>
              <a:rPr lang="fi-FI"/>
              <a:t>essussaan kiltisti tottelemaan</a:t>
            </a:r>
          </a:p>
          <a:p>
            <a:r>
              <a:rPr lang="fi-FI"/>
              <a:t>mut vielä mä nousen ja maailmalle nauran</a:t>
            </a:r>
          </a:p>
          <a:p>
            <a:r>
              <a:rPr lang="fi-FI"/>
              <a:t>vielä joskus teen niin kuin huvittaa</a:t>
            </a:r>
          </a:p>
          <a:p>
            <a:r>
              <a:rPr lang="fi-FI"/>
              <a:t>ja niitä kaduttaa --”</a:t>
            </a:r>
          </a:p>
          <a:p>
            <a:r>
              <a:rPr lang="fi-FI"/>
              <a:t>(</a:t>
            </a:r>
            <a:r>
              <a:rPr lang="fi-FI" i="1"/>
              <a:t>Ingalsin Laura</a:t>
            </a:r>
            <a:r>
              <a:rPr lang="fi-FI"/>
              <a:t>, Maija Vilkkumaa, 2001)</a:t>
            </a:r>
          </a:p>
        </p:txBody>
      </p:sp>
      <p:pic>
        <p:nvPicPr>
          <p:cNvPr id="2052" name="Picture 4" descr="Little House on the Prairie / Pieni talo preerialla - Kausi 1 | Elokuvat  DVD Blu-Ray TV-sarja osto myynti MyMovies.fi Elokuvakauppa Helsinki">
            <a:extLst>
              <a:ext uri="{FF2B5EF4-FFF2-40B4-BE49-F238E27FC236}">
                <a16:creationId xmlns:a16="http://schemas.microsoft.com/office/drawing/2014/main" id="{DECD7316-7320-CC56-B7DE-4B373760E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7784"/>
            <a:ext cx="40862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uka oli Ingallsin Laura? Suosikkikirjailijaa kohtasi monta tragediaa">
            <a:extLst>
              <a:ext uri="{FF2B5EF4-FFF2-40B4-BE49-F238E27FC236}">
                <a16:creationId xmlns:a16="http://schemas.microsoft.com/office/drawing/2014/main" id="{407CE47C-730B-4F25-27C3-3045CBF91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831" y="1635252"/>
            <a:ext cx="1820738" cy="23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03EC36A-D338-5911-47D6-A5C387761F15}"/>
              </a:ext>
            </a:extLst>
          </p:cNvPr>
          <p:cNvSpPr txBox="1"/>
          <p:nvPr/>
        </p:nvSpPr>
        <p:spPr>
          <a:xfrm>
            <a:off x="10182225" y="4235196"/>
            <a:ext cx="1472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/>
              <a:t>Laura Ingalls Wilder</a:t>
            </a:r>
          </a:p>
        </p:txBody>
      </p:sp>
    </p:spTree>
    <p:extLst>
      <p:ext uri="{BB962C8B-B14F-4D97-AF65-F5344CB8AC3E}">
        <p14:creationId xmlns:p14="http://schemas.microsoft.com/office/powerpoint/2010/main" val="399029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C31CF1-9C52-EAA7-CC1B-04F6A2BD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3A8333-3723-D756-0CD3-883255644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6959761-131E-EC3F-52D6-13DCF3D75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03" y="548640"/>
            <a:ext cx="11465193" cy="597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2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8B50AC-C495-81B1-9E02-17283422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34218D3-8166-EB70-B316-5EEBE6E80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609"/>
            <a:ext cx="6992326" cy="460121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BE09654-6FE4-3CB8-9674-F073378EC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326" y="85893"/>
            <a:ext cx="4594881" cy="361669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3D5F7B5-3D5F-FF44-A45E-5DA035316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140" y="3437139"/>
            <a:ext cx="3199295" cy="3099108"/>
          </a:xfrm>
          <a:prstGeom prst="rect">
            <a:avLst/>
          </a:prstGeom>
        </p:spPr>
      </p:pic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B114DEE8-04DD-CD28-D644-D54774DB380D}"/>
              </a:ext>
            </a:extLst>
          </p:cNvPr>
          <p:cNvCxnSpPr>
            <a:cxnSpLocks/>
          </p:cNvCxnSpPr>
          <p:nvPr/>
        </p:nvCxnSpPr>
        <p:spPr>
          <a:xfrm>
            <a:off x="6413500" y="4201915"/>
            <a:ext cx="2290444" cy="9576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uva 14">
            <a:extLst>
              <a:ext uri="{FF2B5EF4-FFF2-40B4-BE49-F238E27FC236}">
                <a16:creationId xmlns:a16="http://schemas.microsoft.com/office/drawing/2014/main" id="{A0D15F7B-0B0B-F135-B521-F1323D0E9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565" y="4687111"/>
            <a:ext cx="8904662" cy="2016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361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E05E5F7-1240-1AD6-6374-3D3A15F7B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270" y="332264"/>
            <a:ext cx="6877459" cy="619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31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05D6A2-855E-626D-090B-7B785CE4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The Sandman (Neil Gaiman)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131632-00C2-F6EC-9F1C-BB8F84320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213" y="1701479"/>
            <a:ext cx="5503993" cy="4480560"/>
          </a:xfrm>
        </p:spPr>
        <p:txBody>
          <a:bodyPr>
            <a:normAutofit lnSpcReduction="10000"/>
          </a:bodyPr>
          <a:lstStyle/>
          <a:p>
            <a:r>
              <a:rPr lang="fi-FI" sz="1800">
                <a:hlinkClick r:id="rId3"/>
              </a:rPr>
              <a:t>https://libstore.ugent.be/fulltxt/RUG01/002/271/887/RUG01-002271887_2016_0001_AC.pdf</a:t>
            </a:r>
            <a:r>
              <a:rPr lang="fi-FI" sz="1800"/>
              <a:t> (tutkimus Sandmanin intertekstuaalisuudesta)</a:t>
            </a:r>
          </a:p>
          <a:p>
            <a:r>
              <a:rPr lang="fi-FI" b="1"/>
              <a:t>mytologia</a:t>
            </a:r>
            <a:r>
              <a:rPr lang="fi-FI"/>
              <a:t> (Hades, Kalliope)</a:t>
            </a:r>
          </a:p>
          <a:p>
            <a:r>
              <a:rPr lang="fi-FI" b="1"/>
              <a:t>reaalimaailman tapahtumat </a:t>
            </a:r>
            <a:r>
              <a:rPr lang="fi-FI"/>
              <a:t>(unitautiepidemia v. 1915–1926)</a:t>
            </a:r>
          </a:p>
          <a:p>
            <a:r>
              <a:rPr lang="fi-FI" b="1"/>
              <a:t>uskonto</a:t>
            </a:r>
            <a:r>
              <a:rPr lang="fi-FI"/>
              <a:t> (Lucifer, Kain ja Abel)</a:t>
            </a:r>
          </a:p>
          <a:p>
            <a:r>
              <a:rPr lang="fi-FI" b="1"/>
              <a:t>henkilöt</a:t>
            </a:r>
            <a:r>
              <a:rPr lang="fi-FI"/>
              <a:t> (Julius Caesar)</a:t>
            </a:r>
          </a:p>
          <a:p>
            <a:r>
              <a:rPr lang="fi-FI" b="1"/>
              <a:t>tutut fiktiiviset hahmot </a:t>
            </a:r>
            <a:r>
              <a:rPr lang="fi-FI"/>
              <a:t>(Barbie, DC Comicsin Lyta Hall)</a:t>
            </a:r>
          </a:p>
          <a:p>
            <a:r>
              <a:rPr lang="fi-FI" b="1"/>
              <a:t>viittaus kirjallisuuteen </a:t>
            </a:r>
            <a:r>
              <a:rPr lang="fi-FI"/>
              <a:t>(William Shakespeare, Kesäyön unelma)</a:t>
            </a:r>
          </a:p>
        </p:txBody>
      </p:sp>
      <p:pic>
        <p:nvPicPr>
          <p:cNvPr id="1032" name="Picture 8" descr="A Thematic Analysis of Neil Gaiman's “The Sandman” Comic Book">
            <a:extLst>
              <a:ext uri="{FF2B5EF4-FFF2-40B4-BE49-F238E27FC236}">
                <a16:creationId xmlns:a16="http://schemas.microsoft.com/office/drawing/2014/main" id="{1A2B84A6-BD1E-A847-2E93-8EF3B9678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38"/>
            <a:ext cx="12192000" cy="641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Sandman (TV Series 2022– ) - IMDb">
            <a:extLst>
              <a:ext uri="{FF2B5EF4-FFF2-40B4-BE49-F238E27FC236}">
                <a16:creationId xmlns:a16="http://schemas.microsoft.com/office/drawing/2014/main" id="{261655A5-FB36-B0C3-98BB-D93453A91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658" y="3583305"/>
            <a:ext cx="2217342" cy="328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731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Keltainen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1355</TotalTime>
  <Words>242</Words>
  <Application>Microsoft Office PowerPoint</Application>
  <PresentationFormat>Laajakuva</PresentationFormat>
  <Paragraphs>37</Paragraphs>
  <Slides>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Aptos</vt:lpstr>
      <vt:lpstr>gordita-bold</vt:lpstr>
      <vt:lpstr>Lato</vt:lpstr>
      <vt:lpstr>Tw Cen MT</vt:lpstr>
      <vt:lpstr>Tw Cen MT Condensed</vt:lpstr>
      <vt:lpstr>Wingdings</vt:lpstr>
      <vt:lpstr>Wingdings 3</vt:lpstr>
      <vt:lpstr>Integraali</vt:lpstr>
      <vt:lpstr>Intertekstuaalisuus tietokirjan luku 3 (s.16)</vt:lpstr>
      <vt:lpstr>Perustietoa ja esimerkkejä</vt:lpstr>
      <vt:lpstr>esimerkkejä</vt:lpstr>
      <vt:lpstr>PowerPoint-esitys</vt:lpstr>
      <vt:lpstr>PowerPoint-esitys</vt:lpstr>
      <vt:lpstr>PowerPoint-esitys</vt:lpstr>
      <vt:lpstr>PowerPoint-esitys</vt:lpstr>
      <vt:lpstr>The Sandman (Neil Gaiman)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Helmi Koivumäki</dc:creator>
  <cp:lastModifiedBy>Helmi Koivumäki</cp:lastModifiedBy>
  <cp:revision>2</cp:revision>
  <dcterms:created xsi:type="dcterms:W3CDTF">2025-01-13T17:56:41Z</dcterms:created>
  <dcterms:modified xsi:type="dcterms:W3CDTF">2025-02-04T07:47:14Z</dcterms:modified>
</cp:coreProperties>
</file>