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C0623-23DE-4A74-9A39-3B6D5F96087F}" v="610" dt="2025-04-30T05:20:26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CBCC0623-23DE-4A74-9A39-3B6D5F96087F}"/>
    <pc:docChg chg="undo custSel addSld modSld sldOrd">
      <pc:chgData name="Helmi Koivumäki" userId="4e76e616-fb46-4415-9615-dbc8dafbdeab" providerId="ADAL" clId="{CBCC0623-23DE-4A74-9A39-3B6D5F96087F}" dt="2025-04-30T05:20:26.195" v="1700" actId="1076"/>
      <pc:docMkLst>
        <pc:docMk/>
      </pc:docMkLst>
      <pc:sldChg chg="addSp delSp modSp new mod setBg addAnim">
        <pc:chgData name="Helmi Koivumäki" userId="4e76e616-fb46-4415-9615-dbc8dafbdeab" providerId="ADAL" clId="{CBCC0623-23DE-4A74-9A39-3B6D5F96087F}" dt="2025-04-30T05:20:26.195" v="1700" actId="1076"/>
        <pc:sldMkLst>
          <pc:docMk/>
          <pc:sldMk cId="2684481485" sldId="256"/>
        </pc:sldMkLst>
        <pc:spChg chg="mod">
          <ac:chgData name="Helmi Koivumäki" userId="4e76e616-fb46-4415-9615-dbc8dafbdeab" providerId="ADAL" clId="{CBCC0623-23DE-4A74-9A39-3B6D5F96087F}" dt="2025-04-29T12:50:13.030" v="1478" actId="26606"/>
          <ac:spMkLst>
            <pc:docMk/>
            <pc:sldMk cId="2684481485" sldId="256"/>
            <ac:spMk id="2" creationId="{4CB974F6-05E3-80C0-DFB2-8C403483BEE2}"/>
          </ac:spMkLst>
        </pc:spChg>
        <pc:spChg chg="del">
          <ac:chgData name="Helmi Koivumäki" userId="4e76e616-fb46-4415-9615-dbc8dafbdeab" providerId="ADAL" clId="{CBCC0623-23DE-4A74-9A39-3B6D5F96087F}" dt="2025-04-29T12:47:38.528" v="1435" actId="478"/>
          <ac:spMkLst>
            <pc:docMk/>
            <pc:sldMk cId="2684481485" sldId="256"/>
            <ac:spMk id="3" creationId="{DBEA3E0C-D1DB-2C29-040C-302A7A7FBB0A}"/>
          </ac:spMkLst>
        </pc:spChg>
        <pc:spChg chg="add">
          <ac:chgData name="Helmi Koivumäki" userId="4e76e616-fb46-4415-9615-dbc8dafbdeab" providerId="ADAL" clId="{CBCC0623-23DE-4A74-9A39-3B6D5F96087F}" dt="2025-04-30T05:18:08.229" v="1668"/>
          <ac:spMkLst>
            <pc:docMk/>
            <pc:sldMk cId="2684481485" sldId="256"/>
            <ac:spMk id="4" creationId="{EF7CCDF3-09DD-9E2F-25B3-7B2660AF746C}"/>
          </ac:spMkLst>
        </pc:spChg>
        <pc:spChg chg="add del">
          <ac:chgData name="Helmi Koivumäki" userId="4e76e616-fb46-4415-9615-dbc8dafbdeab" providerId="ADAL" clId="{CBCC0623-23DE-4A74-9A39-3B6D5F96087F}" dt="2025-04-29T12:50:13.030" v="1478" actId="26606"/>
          <ac:spMkLst>
            <pc:docMk/>
            <pc:sldMk cId="2684481485" sldId="256"/>
            <ac:spMk id="7" creationId="{27427488-068E-4B55-AC8D-CD070B8CD46D}"/>
          </ac:spMkLst>
        </pc:spChg>
        <pc:spChg chg="add del">
          <ac:chgData name="Helmi Koivumäki" userId="4e76e616-fb46-4415-9615-dbc8dafbdeab" providerId="ADAL" clId="{CBCC0623-23DE-4A74-9A39-3B6D5F96087F}" dt="2025-04-29T12:50:13.030" v="1478" actId="26606"/>
          <ac:spMkLst>
            <pc:docMk/>
            <pc:sldMk cId="2684481485" sldId="256"/>
            <ac:spMk id="13" creationId="{DE35DE37-E5F4-4D1E-8AE0-8A7D46F3B334}"/>
          </ac:spMkLst>
        </pc:spChg>
        <pc:spChg chg="add del">
          <ac:chgData name="Helmi Koivumäki" userId="4e76e616-fb46-4415-9615-dbc8dafbdeab" providerId="ADAL" clId="{CBCC0623-23DE-4A74-9A39-3B6D5F96087F}" dt="2025-04-29T12:50:13.030" v="1478" actId="26606"/>
          <ac:spMkLst>
            <pc:docMk/>
            <pc:sldMk cId="2684481485" sldId="256"/>
            <ac:spMk id="15" creationId="{A20AF199-99C2-4569-9CAF-24514AE5E82A}"/>
          </ac:spMkLst>
        </pc:spChg>
        <pc:spChg chg="add">
          <ac:chgData name="Helmi Koivumäki" userId="4e76e616-fb46-4415-9615-dbc8dafbdeab" providerId="ADAL" clId="{CBCC0623-23DE-4A74-9A39-3B6D5F96087F}" dt="2025-04-29T12:50:13.030" v="1478" actId="26606"/>
          <ac:spMkLst>
            <pc:docMk/>
            <pc:sldMk cId="2684481485" sldId="256"/>
            <ac:spMk id="20" creationId="{27427488-068E-4B55-AC8D-CD070B8CD46D}"/>
          </ac:spMkLst>
        </pc:spChg>
        <pc:spChg chg="add">
          <ac:chgData name="Helmi Koivumäki" userId="4e76e616-fb46-4415-9615-dbc8dafbdeab" providerId="ADAL" clId="{CBCC0623-23DE-4A74-9A39-3B6D5F96087F}" dt="2025-04-29T12:50:13.030" v="1478" actId="26606"/>
          <ac:spMkLst>
            <pc:docMk/>
            <pc:sldMk cId="2684481485" sldId="256"/>
            <ac:spMk id="26" creationId="{6822B5A5-A76C-4DCB-9522-E70E2E230CBE}"/>
          </ac:spMkLst>
        </pc:spChg>
        <pc:spChg chg="add">
          <ac:chgData name="Helmi Koivumäki" userId="4e76e616-fb46-4415-9615-dbc8dafbdeab" providerId="ADAL" clId="{CBCC0623-23DE-4A74-9A39-3B6D5F96087F}" dt="2025-04-29T12:50:13.030" v="1478" actId="26606"/>
          <ac:spMkLst>
            <pc:docMk/>
            <pc:sldMk cId="2684481485" sldId="256"/>
            <ac:spMk id="28" creationId="{A20AF199-99C2-4569-9CAF-24514AE5E82A}"/>
          </ac:spMkLst>
        </pc:spChg>
        <pc:grpChg chg="add del">
          <ac:chgData name="Helmi Koivumäki" userId="4e76e616-fb46-4415-9615-dbc8dafbdeab" providerId="ADAL" clId="{CBCC0623-23DE-4A74-9A39-3B6D5F96087F}" dt="2025-04-29T12:50:13.030" v="1478" actId="26606"/>
          <ac:grpSpMkLst>
            <pc:docMk/>
            <pc:sldMk cId="2684481485" sldId="256"/>
            <ac:grpSpMk id="9" creationId="{69007781-1AEE-4FE2-8527-FF7B46F123F7}"/>
          </ac:grpSpMkLst>
        </pc:grpChg>
        <pc:grpChg chg="add">
          <ac:chgData name="Helmi Koivumäki" userId="4e76e616-fb46-4415-9615-dbc8dafbdeab" providerId="ADAL" clId="{CBCC0623-23DE-4A74-9A39-3B6D5F96087F}" dt="2025-04-29T12:50:13.030" v="1478" actId="26606"/>
          <ac:grpSpMkLst>
            <pc:docMk/>
            <pc:sldMk cId="2684481485" sldId="256"/>
            <ac:grpSpMk id="22" creationId="{709F4FC9-790F-4F97-8EE4-312CE916E8E1}"/>
          </ac:grpSpMkLst>
        </pc:grpChg>
        <pc:picChg chg="add mod">
          <ac:chgData name="Helmi Koivumäki" userId="4e76e616-fb46-4415-9615-dbc8dafbdeab" providerId="ADAL" clId="{CBCC0623-23DE-4A74-9A39-3B6D5F96087F}" dt="2025-04-30T05:20:18.489" v="1695" actId="14100"/>
          <ac:picMkLst>
            <pc:docMk/>
            <pc:sldMk cId="2684481485" sldId="256"/>
            <ac:picMk id="5" creationId="{B69D1FD1-81DF-B7ED-9252-ED60042F62FB}"/>
          </ac:picMkLst>
        </pc:picChg>
        <pc:picChg chg="add mod">
          <ac:chgData name="Helmi Koivumäki" userId="4e76e616-fb46-4415-9615-dbc8dafbdeab" providerId="ADAL" clId="{CBCC0623-23DE-4A74-9A39-3B6D5F96087F}" dt="2025-04-30T05:19:01.295" v="1674" actId="14100"/>
          <ac:picMkLst>
            <pc:docMk/>
            <pc:sldMk cId="2684481485" sldId="256"/>
            <ac:picMk id="6148" creationId="{BBC409B2-06C5-2119-AD6F-A343FBD54E8D}"/>
          </ac:picMkLst>
        </pc:picChg>
        <pc:picChg chg="add mod">
          <ac:chgData name="Helmi Koivumäki" userId="4e76e616-fb46-4415-9615-dbc8dafbdeab" providerId="ADAL" clId="{CBCC0623-23DE-4A74-9A39-3B6D5F96087F}" dt="2025-04-30T05:20:22.004" v="1697" actId="1076"/>
          <ac:picMkLst>
            <pc:docMk/>
            <pc:sldMk cId="2684481485" sldId="256"/>
            <ac:picMk id="6150" creationId="{C6C68D8C-7F1B-7B9C-1A91-B2CD36C27922}"/>
          </ac:picMkLst>
        </pc:picChg>
        <pc:picChg chg="add mod">
          <ac:chgData name="Helmi Koivumäki" userId="4e76e616-fb46-4415-9615-dbc8dafbdeab" providerId="ADAL" clId="{CBCC0623-23DE-4A74-9A39-3B6D5F96087F}" dt="2025-04-30T05:20:26.195" v="1700" actId="1076"/>
          <ac:picMkLst>
            <pc:docMk/>
            <pc:sldMk cId="2684481485" sldId="256"/>
            <ac:picMk id="6152" creationId="{8ABB4D30-790D-2B00-E5F6-64B49A74B598}"/>
          </ac:picMkLst>
        </pc:picChg>
      </pc:sldChg>
      <pc:sldChg chg="addSp modSp new mod setBg modAnim">
        <pc:chgData name="Helmi Koivumäki" userId="4e76e616-fb46-4415-9615-dbc8dafbdeab" providerId="ADAL" clId="{CBCC0623-23DE-4A74-9A39-3B6D5F96087F}" dt="2025-04-30T05:09:52.809" v="1652" actId="1076"/>
        <pc:sldMkLst>
          <pc:docMk/>
          <pc:sldMk cId="1768362384" sldId="257"/>
        </pc:sldMkLst>
        <pc:spChg chg="mod">
          <ac:chgData name="Helmi Koivumäki" userId="4e76e616-fb46-4415-9615-dbc8dafbdeab" providerId="ADAL" clId="{CBCC0623-23DE-4A74-9A39-3B6D5F96087F}" dt="2025-04-30T05:09:50.625" v="1651" actId="1076"/>
          <ac:spMkLst>
            <pc:docMk/>
            <pc:sldMk cId="1768362384" sldId="257"/>
            <ac:spMk id="2" creationId="{28ACDF53-423D-8DC6-276F-8A19B5BD8E77}"/>
          </ac:spMkLst>
        </pc:spChg>
        <pc:spChg chg="mod">
          <ac:chgData name="Helmi Koivumäki" userId="4e76e616-fb46-4415-9615-dbc8dafbdeab" providerId="ADAL" clId="{CBCC0623-23DE-4A74-9A39-3B6D5F96087F}" dt="2025-04-30T05:08:30.378" v="1647" actId="1035"/>
          <ac:spMkLst>
            <pc:docMk/>
            <pc:sldMk cId="1768362384" sldId="257"/>
            <ac:spMk id="3" creationId="{3182391A-51A5-DE70-87D1-548EA10CD74E}"/>
          </ac:spMkLst>
        </pc:spChg>
        <pc:spChg chg="add">
          <ac:chgData name="Helmi Koivumäki" userId="4e76e616-fb46-4415-9615-dbc8dafbdeab" providerId="ADAL" clId="{CBCC0623-23DE-4A74-9A39-3B6D5F96087F}" dt="2025-04-29T12:43:06.264" v="1370" actId="26606"/>
          <ac:spMkLst>
            <pc:docMk/>
            <pc:sldMk cId="1768362384" sldId="257"/>
            <ac:spMk id="8" creationId="{5C8908E2-EE49-44D2-9428-A28D2312A8D5}"/>
          </ac:spMkLst>
        </pc:spChg>
        <pc:spChg chg="add">
          <ac:chgData name="Helmi Koivumäki" userId="4e76e616-fb46-4415-9615-dbc8dafbdeab" providerId="ADAL" clId="{CBCC0623-23DE-4A74-9A39-3B6D5F96087F}" dt="2025-04-29T12:43:06.264" v="1370" actId="26606"/>
          <ac:spMkLst>
            <pc:docMk/>
            <pc:sldMk cId="1768362384" sldId="257"/>
            <ac:spMk id="14" creationId="{D06891CE-5B9C-4B9E-AA78-3A5E25434F86}"/>
          </ac:spMkLst>
        </pc:spChg>
        <pc:spChg chg="add">
          <ac:chgData name="Helmi Koivumäki" userId="4e76e616-fb46-4415-9615-dbc8dafbdeab" providerId="ADAL" clId="{CBCC0623-23DE-4A74-9A39-3B6D5F96087F}" dt="2025-04-29T12:43:06.264" v="1370" actId="26606"/>
          <ac:spMkLst>
            <pc:docMk/>
            <pc:sldMk cId="1768362384" sldId="257"/>
            <ac:spMk id="16" creationId="{ED888B23-07FA-482A-96DF-47E31AF1A603}"/>
          </ac:spMkLst>
        </pc:spChg>
        <pc:grpChg chg="add">
          <ac:chgData name="Helmi Koivumäki" userId="4e76e616-fb46-4415-9615-dbc8dafbdeab" providerId="ADAL" clId="{CBCC0623-23DE-4A74-9A39-3B6D5F96087F}" dt="2025-04-29T12:43:06.264" v="1370" actId="26606"/>
          <ac:grpSpMkLst>
            <pc:docMk/>
            <pc:sldMk cId="1768362384" sldId="257"/>
            <ac:grpSpMk id="10" creationId="{A23D792D-D9F2-4EB4-ADE2-65A518DA6489}"/>
          </ac:grpSpMkLst>
        </pc:grpChg>
        <pc:picChg chg="add mod">
          <ac:chgData name="Helmi Koivumäki" userId="4e76e616-fb46-4415-9615-dbc8dafbdeab" providerId="ADAL" clId="{CBCC0623-23DE-4A74-9A39-3B6D5F96087F}" dt="2025-04-30T05:09:52.809" v="1652" actId="1076"/>
          <ac:picMkLst>
            <pc:docMk/>
            <pc:sldMk cId="1768362384" sldId="257"/>
            <ac:picMk id="2050" creationId="{44B2A7FE-1D7A-C13E-E113-A24363D28E29}"/>
          </ac:picMkLst>
        </pc:picChg>
      </pc:sldChg>
      <pc:sldChg chg="addSp modSp new mod ord setBg modAnim">
        <pc:chgData name="Helmi Koivumäki" userId="4e76e616-fb46-4415-9615-dbc8dafbdeab" providerId="ADAL" clId="{CBCC0623-23DE-4A74-9A39-3B6D5F96087F}" dt="2025-04-30T05:08:22.557" v="1644" actId="1076"/>
        <pc:sldMkLst>
          <pc:docMk/>
          <pc:sldMk cId="3766764272" sldId="258"/>
        </pc:sldMkLst>
        <pc:spChg chg="mod">
          <ac:chgData name="Helmi Koivumäki" userId="4e76e616-fb46-4415-9615-dbc8dafbdeab" providerId="ADAL" clId="{CBCC0623-23DE-4A74-9A39-3B6D5F96087F}" dt="2025-04-29T12:46:35.385" v="1418" actId="26606"/>
          <ac:spMkLst>
            <pc:docMk/>
            <pc:sldMk cId="3766764272" sldId="258"/>
            <ac:spMk id="2" creationId="{C0A6C084-D755-EA7F-BAD9-B2A76607300E}"/>
          </ac:spMkLst>
        </pc:spChg>
        <pc:spChg chg="mod">
          <ac:chgData name="Helmi Koivumäki" userId="4e76e616-fb46-4415-9615-dbc8dafbdeab" providerId="ADAL" clId="{CBCC0623-23DE-4A74-9A39-3B6D5F96087F}" dt="2025-04-29T12:51:27.055" v="1517" actId="1076"/>
          <ac:spMkLst>
            <pc:docMk/>
            <pc:sldMk cId="3766764272" sldId="258"/>
            <ac:spMk id="3" creationId="{331ADD0D-0D85-F5AE-DAC6-B360766F8AC8}"/>
          </ac:spMkLst>
        </pc:spChg>
        <pc:spChg chg="add">
          <ac:chgData name="Helmi Koivumäki" userId="4e76e616-fb46-4415-9615-dbc8dafbdeab" providerId="ADAL" clId="{CBCC0623-23DE-4A74-9A39-3B6D5F96087F}" dt="2025-04-29T12:46:35.385" v="1418" actId="26606"/>
          <ac:spMkLst>
            <pc:docMk/>
            <pc:sldMk cId="3766764272" sldId="258"/>
            <ac:spMk id="8" creationId="{5C8908E2-EE49-44D2-9428-A28D2312A8D5}"/>
          </ac:spMkLst>
        </pc:spChg>
        <pc:spChg chg="add">
          <ac:chgData name="Helmi Koivumäki" userId="4e76e616-fb46-4415-9615-dbc8dafbdeab" providerId="ADAL" clId="{CBCC0623-23DE-4A74-9A39-3B6D5F96087F}" dt="2025-04-29T12:46:35.385" v="1418" actId="26606"/>
          <ac:spMkLst>
            <pc:docMk/>
            <pc:sldMk cId="3766764272" sldId="258"/>
            <ac:spMk id="14" creationId="{D06891CE-5B9C-4B9E-AA78-3A5E25434F86}"/>
          </ac:spMkLst>
        </pc:spChg>
        <pc:spChg chg="add">
          <ac:chgData name="Helmi Koivumäki" userId="4e76e616-fb46-4415-9615-dbc8dafbdeab" providerId="ADAL" clId="{CBCC0623-23DE-4A74-9A39-3B6D5F96087F}" dt="2025-04-29T12:46:35.385" v="1418" actId="26606"/>
          <ac:spMkLst>
            <pc:docMk/>
            <pc:sldMk cId="3766764272" sldId="258"/>
            <ac:spMk id="16" creationId="{ED888B23-07FA-482A-96DF-47E31AF1A603}"/>
          </ac:spMkLst>
        </pc:spChg>
        <pc:grpChg chg="add">
          <ac:chgData name="Helmi Koivumäki" userId="4e76e616-fb46-4415-9615-dbc8dafbdeab" providerId="ADAL" clId="{CBCC0623-23DE-4A74-9A39-3B6D5F96087F}" dt="2025-04-29T12:46:35.385" v="1418" actId="26606"/>
          <ac:grpSpMkLst>
            <pc:docMk/>
            <pc:sldMk cId="3766764272" sldId="258"/>
            <ac:grpSpMk id="10" creationId="{A23D792D-D9F2-4EB4-ADE2-65A518DA6489}"/>
          </ac:grpSpMkLst>
        </pc:grpChg>
        <pc:picChg chg="add mod">
          <ac:chgData name="Helmi Koivumäki" userId="4e76e616-fb46-4415-9615-dbc8dafbdeab" providerId="ADAL" clId="{CBCC0623-23DE-4A74-9A39-3B6D5F96087F}" dt="2025-04-30T05:08:22.557" v="1644" actId="1076"/>
          <ac:picMkLst>
            <pc:docMk/>
            <pc:sldMk cId="3766764272" sldId="258"/>
            <ac:picMk id="1026" creationId="{36583DB6-2F79-E69B-5F65-D892EB085BCD}"/>
          </ac:picMkLst>
        </pc:picChg>
      </pc:sldChg>
      <pc:sldChg chg="addSp modSp new mod setBg modAnim">
        <pc:chgData name="Helmi Koivumäki" userId="4e76e616-fb46-4415-9615-dbc8dafbdeab" providerId="ADAL" clId="{CBCC0623-23DE-4A74-9A39-3B6D5F96087F}" dt="2025-04-30T05:15:50.996" v="1655" actId="1076"/>
        <pc:sldMkLst>
          <pc:docMk/>
          <pc:sldMk cId="3270774564" sldId="259"/>
        </pc:sldMkLst>
        <pc:spChg chg="mod">
          <ac:chgData name="Helmi Koivumäki" userId="4e76e616-fb46-4415-9615-dbc8dafbdeab" providerId="ADAL" clId="{CBCC0623-23DE-4A74-9A39-3B6D5F96087F}" dt="2025-04-29T12:42:11.909" v="1362" actId="26606"/>
          <ac:spMkLst>
            <pc:docMk/>
            <pc:sldMk cId="3270774564" sldId="259"/>
            <ac:spMk id="2" creationId="{210268A0-A822-5DBC-490F-A01712E3FF80}"/>
          </ac:spMkLst>
        </pc:spChg>
        <pc:spChg chg="mod">
          <ac:chgData name="Helmi Koivumäki" userId="4e76e616-fb46-4415-9615-dbc8dafbdeab" providerId="ADAL" clId="{CBCC0623-23DE-4A74-9A39-3B6D5F96087F}" dt="2025-04-29T12:49:31.215" v="1470" actId="14100"/>
          <ac:spMkLst>
            <pc:docMk/>
            <pc:sldMk cId="3270774564" sldId="259"/>
            <ac:spMk id="3" creationId="{8CA4FB3C-F6CF-791C-9405-2EBF3858AF6D}"/>
          </ac:spMkLst>
        </pc:spChg>
        <pc:spChg chg="add">
          <ac:chgData name="Helmi Koivumäki" userId="4e76e616-fb46-4415-9615-dbc8dafbdeab" providerId="ADAL" clId="{CBCC0623-23DE-4A74-9A39-3B6D5F96087F}" dt="2025-04-29T12:42:11.909" v="1362" actId="26606"/>
          <ac:spMkLst>
            <pc:docMk/>
            <pc:sldMk cId="3270774564" sldId="259"/>
            <ac:spMk id="8" creationId="{5C8908E2-EE49-44D2-9428-A28D2312A8D5}"/>
          </ac:spMkLst>
        </pc:spChg>
        <pc:spChg chg="add">
          <ac:chgData name="Helmi Koivumäki" userId="4e76e616-fb46-4415-9615-dbc8dafbdeab" providerId="ADAL" clId="{CBCC0623-23DE-4A74-9A39-3B6D5F96087F}" dt="2025-04-29T12:42:11.909" v="1362" actId="26606"/>
          <ac:spMkLst>
            <pc:docMk/>
            <pc:sldMk cId="3270774564" sldId="259"/>
            <ac:spMk id="14" creationId="{BD92035A-AA2F-4CD8-A556-1CE8BDEC75BD}"/>
          </ac:spMkLst>
        </pc:spChg>
        <pc:spChg chg="add">
          <ac:chgData name="Helmi Koivumäki" userId="4e76e616-fb46-4415-9615-dbc8dafbdeab" providerId="ADAL" clId="{CBCC0623-23DE-4A74-9A39-3B6D5F96087F}" dt="2025-04-29T12:42:11.909" v="1362" actId="26606"/>
          <ac:spMkLst>
            <pc:docMk/>
            <pc:sldMk cId="3270774564" sldId="259"/>
            <ac:spMk id="16" creationId="{ED888B23-07FA-482A-96DF-47E31AF1A603}"/>
          </ac:spMkLst>
        </pc:spChg>
        <pc:grpChg chg="add">
          <ac:chgData name="Helmi Koivumäki" userId="4e76e616-fb46-4415-9615-dbc8dafbdeab" providerId="ADAL" clId="{CBCC0623-23DE-4A74-9A39-3B6D5F96087F}" dt="2025-04-29T12:42:11.909" v="1362" actId="26606"/>
          <ac:grpSpMkLst>
            <pc:docMk/>
            <pc:sldMk cId="3270774564" sldId="259"/>
            <ac:grpSpMk id="10" creationId="{5D1A9D8B-3117-4D9D-BDA4-DD81895098B0}"/>
          </ac:grpSpMkLst>
        </pc:grpChg>
        <pc:picChg chg="add mod">
          <ac:chgData name="Helmi Koivumäki" userId="4e76e616-fb46-4415-9615-dbc8dafbdeab" providerId="ADAL" clId="{CBCC0623-23DE-4A74-9A39-3B6D5F96087F}" dt="2025-04-30T05:15:50.996" v="1655" actId="1076"/>
          <ac:picMkLst>
            <pc:docMk/>
            <pc:sldMk cId="3270774564" sldId="259"/>
            <ac:picMk id="3074" creationId="{714F0E59-A4C1-A0DA-7015-8317D7DFAE7C}"/>
          </ac:picMkLst>
        </pc:picChg>
      </pc:sldChg>
      <pc:sldChg chg="addSp modSp new mod setBg modAnim">
        <pc:chgData name="Helmi Koivumäki" userId="4e76e616-fb46-4415-9615-dbc8dafbdeab" providerId="ADAL" clId="{CBCC0623-23DE-4A74-9A39-3B6D5F96087F}" dt="2025-04-30T05:16:29.375" v="1659" actId="1076"/>
        <pc:sldMkLst>
          <pc:docMk/>
          <pc:sldMk cId="1221374340" sldId="260"/>
        </pc:sldMkLst>
        <pc:spChg chg="mod">
          <ac:chgData name="Helmi Koivumäki" userId="4e76e616-fb46-4415-9615-dbc8dafbdeab" providerId="ADAL" clId="{CBCC0623-23DE-4A74-9A39-3B6D5F96087F}" dt="2025-04-29T12:48:45.354" v="1445" actId="113"/>
          <ac:spMkLst>
            <pc:docMk/>
            <pc:sldMk cId="1221374340" sldId="260"/>
            <ac:spMk id="2" creationId="{39B9C3A0-DCAD-863A-73E0-7623C7CB448C}"/>
          </ac:spMkLst>
        </pc:spChg>
        <pc:spChg chg="mod">
          <ac:chgData name="Helmi Koivumäki" userId="4e76e616-fb46-4415-9615-dbc8dafbdeab" providerId="ADAL" clId="{CBCC0623-23DE-4A74-9A39-3B6D5F96087F}" dt="2025-04-29T12:49:34.636" v="1471" actId="403"/>
          <ac:spMkLst>
            <pc:docMk/>
            <pc:sldMk cId="1221374340" sldId="260"/>
            <ac:spMk id="3" creationId="{4269AFC3-BEF0-BDED-1861-CF8A5D1636D5}"/>
          </ac:spMkLst>
        </pc:spChg>
        <pc:spChg chg="add">
          <ac:chgData name="Helmi Koivumäki" userId="4e76e616-fb46-4415-9615-dbc8dafbdeab" providerId="ADAL" clId="{CBCC0623-23DE-4A74-9A39-3B6D5F96087F}" dt="2025-04-29T12:42:05.974" v="1361" actId="26606"/>
          <ac:spMkLst>
            <pc:docMk/>
            <pc:sldMk cId="1221374340" sldId="260"/>
            <ac:spMk id="8" creationId="{5C8908E2-EE49-44D2-9428-A28D2312A8D5}"/>
          </ac:spMkLst>
        </pc:spChg>
        <pc:spChg chg="add">
          <ac:chgData name="Helmi Koivumäki" userId="4e76e616-fb46-4415-9615-dbc8dafbdeab" providerId="ADAL" clId="{CBCC0623-23DE-4A74-9A39-3B6D5F96087F}" dt="2025-04-29T12:42:05.974" v="1361" actId="26606"/>
          <ac:spMkLst>
            <pc:docMk/>
            <pc:sldMk cId="1221374340" sldId="260"/>
            <ac:spMk id="14" creationId="{BD92035A-AA2F-4CD8-A556-1CE8BDEC75BD}"/>
          </ac:spMkLst>
        </pc:spChg>
        <pc:spChg chg="add">
          <ac:chgData name="Helmi Koivumäki" userId="4e76e616-fb46-4415-9615-dbc8dafbdeab" providerId="ADAL" clId="{CBCC0623-23DE-4A74-9A39-3B6D5F96087F}" dt="2025-04-29T12:42:05.974" v="1361" actId="26606"/>
          <ac:spMkLst>
            <pc:docMk/>
            <pc:sldMk cId="1221374340" sldId="260"/>
            <ac:spMk id="16" creationId="{ED888B23-07FA-482A-96DF-47E31AF1A603}"/>
          </ac:spMkLst>
        </pc:spChg>
        <pc:grpChg chg="add">
          <ac:chgData name="Helmi Koivumäki" userId="4e76e616-fb46-4415-9615-dbc8dafbdeab" providerId="ADAL" clId="{CBCC0623-23DE-4A74-9A39-3B6D5F96087F}" dt="2025-04-29T12:42:05.974" v="1361" actId="26606"/>
          <ac:grpSpMkLst>
            <pc:docMk/>
            <pc:sldMk cId="1221374340" sldId="260"/>
            <ac:grpSpMk id="10" creationId="{5D1A9D8B-3117-4D9D-BDA4-DD81895098B0}"/>
          </ac:grpSpMkLst>
        </pc:grpChg>
        <pc:picChg chg="add mod">
          <ac:chgData name="Helmi Koivumäki" userId="4e76e616-fb46-4415-9615-dbc8dafbdeab" providerId="ADAL" clId="{CBCC0623-23DE-4A74-9A39-3B6D5F96087F}" dt="2025-04-30T05:16:29.375" v="1659" actId="1076"/>
          <ac:picMkLst>
            <pc:docMk/>
            <pc:sldMk cId="1221374340" sldId="260"/>
            <ac:picMk id="4098" creationId="{E3E3CA8E-14F3-8C1E-302D-1EC6C50571F0}"/>
          </ac:picMkLst>
        </pc:picChg>
      </pc:sldChg>
      <pc:sldChg chg="addSp modSp new mod setBg">
        <pc:chgData name="Helmi Koivumäki" userId="4e76e616-fb46-4415-9615-dbc8dafbdeab" providerId="ADAL" clId="{CBCC0623-23DE-4A74-9A39-3B6D5F96087F}" dt="2025-04-30T05:17:27.478" v="1667" actId="1076"/>
        <pc:sldMkLst>
          <pc:docMk/>
          <pc:sldMk cId="3643471277" sldId="261"/>
        </pc:sldMkLst>
        <pc:spChg chg="mod">
          <ac:chgData name="Helmi Koivumäki" userId="4e76e616-fb46-4415-9615-dbc8dafbdeab" providerId="ADAL" clId="{CBCC0623-23DE-4A74-9A39-3B6D5F96087F}" dt="2025-04-30T05:16:33.869" v="1660" actId="113"/>
          <ac:spMkLst>
            <pc:docMk/>
            <pc:sldMk cId="3643471277" sldId="261"/>
            <ac:spMk id="2" creationId="{847686DC-D9E0-6979-931F-C8FB3FB955FF}"/>
          </ac:spMkLst>
        </pc:spChg>
        <pc:spChg chg="mod">
          <ac:chgData name="Helmi Koivumäki" userId="4e76e616-fb46-4415-9615-dbc8dafbdeab" providerId="ADAL" clId="{CBCC0623-23DE-4A74-9A39-3B6D5F96087F}" dt="2025-04-29T13:28:08.774" v="1641" actId="403"/>
          <ac:spMkLst>
            <pc:docMk/>
            <pc:sldMk cId="3643471277" sldId="261"/>
            <ac:spMk id="3" creationId="{FB7617AB-BBC0-36FB-8BBD-D6F97BD602CE}"/>
          </ac:spMkLst>
        </pc:spChg>
        <pc:spChg chg="add">
          <ac:chgData name="Helmi Koivumäki" userId="4e76e616-fb46-4415-9615-dbc8dafbdeab" providerId="ADAL" clId="{CBCC0623-23DE-4A74-9A39-3B6D5F96087F}" dt="2025-04-29T12:53:11.222" v="1633" actId="26606"/>
          <ac:spMkLst>
            <pc:docMk/>
            <pc:sldMk cId="3643471277" sldId="261"/>
            <ac:spMk id="8" creationId="{5C8908E2-EE49-44D2-9428-A28D2312A8D5}"/>
          </ac:spMkLst>
        </pc:spChg>
        <pc:spChg chg="add">
          <ac:chgData name="Helmi Koivumäki" userId="4e76e616-fb46-4415-9615-dbc8dafbdeab" providerId="ADAL" clId="{CBCC0623-23DE-4A74-9A39-3B6D5F96087F}" dt="2025-04-29T12:53:11.222" v="1633" actId="26606"/>
          <ac:spMkLst>
            <pc:docMk/>
            <pc:sldMk cId="3643471277" sldId="261"/>
            <ac:spMk id="14" creationId="{1162F61D-5DC3-488F-B9BB-1F1F600A2A86}"/>
          </ac:spMkLst>
        </pc:spChg>
        <pc:spChg chg="add">
          <ac:chgData name="Helmi Koivumäki" userId="4e76e616-fb46-4415-9615-dbc8dafbdeab" providerId="ADAL" clId="{CBCC0623-23DE-4A74-9A39-3B6D5F96087F}" dt="2025-04-29T12:53:11.222" v="1633" actId="26606"/>
          <ac:spMkLst>
            <pc:docMk/>
            <pc:sldMk cId="3643471277" sldId="261"/>
            <ac:spMk id="16" creationId="{ED888B23-07FA-482A-96DF-47E31AF1A603}"/>
          </ac:spMkLst>
        </pc:spChg>
        <pc:grpChg chg="add">
          <ac:chgData name="Helmi Koivumäki" userId="4e76e616-fb46-4415-9615-dbc8dafbdeab" providerId="ADAL" clId="{CBCC0623-23DE-4A74-9A39-3B6D5F96087F}" dt="2025-04-29T12:53:11.222" v="1633" actId="26606"/>
          <ac:grpSpMkLst>
            <pc:docMk/>
            <pc:sldMk cId="3643471277" sldId="261"/>
            <ac:grpSpMk id="10" creationId="{0832E484-7BA9-41B6-8E6D-0537F48B626C}"/>
          </ac:grpSpMkLst>
        </pc:grpChg>
        <pc:picChg chg="add mod">
          <ac:chgData name="Helmi Koivumäki" userId="4e76e616-fb46-4415-9615-dbc8dafbdeab" providerId="ADAL" clId="{CBCC0623-23DE-4A74-9A39-3B6D5F96087F}" dt="2025-04-30T05:17:27.478" v="1667" actId="1076"/>
          <ac:picMkLst>
            <pc:docMk/>
            <pc:sldMk cId="3643471277" sldId="261"/>
            <ac:picMk id="5122" creationId="{5F6B5382-4E3F-8811-DB4A-6112B0356F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699A9D-C76B-EA76-023A-FA2EAEE15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0A8718-6964-7E8E-BD57-8FA815B68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7ABC4C-E954-F64E-030B-756CE775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F51026-C070-7D31-EADF-D6D1C005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019440-3B6B-AC2F-C7CE-47A8DEEF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56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D67F92-A1A3-3C70-56B8-FB1555B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2F615AA-48DC-4717-E211-9266349F6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A65CBE-0F1C-483D-2360-CA317328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0AC7F0-05C0-BC7B-C2BB-EDB364DC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218CDB-98F6-6491-C36A-AEBB125D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22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9C9267-A889-1389-5F3E-881503FDE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CD23E5B-4D56-3C20-7B47-E6F40B862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85B05E-7329-288B-AE77-939F40CA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0DE733-4AB5-731A-3817-425545FA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9EE9DA-430D-EC6B-83B2-73B23BA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70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B26B14-C955-81FB-4947-414A80E4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BB08ED-D649-342E-9162-8644DE12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CE959E-E54E-B757-86A4-A9588E2A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2AE667-E6CB-6DFC-F79F-83440240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B18D6C-86B9-E94A-8959-AD7CF14E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9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84C5E0-E858-C9B6-4DE7-214FDB9C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8D4CC0-B8B1-F9CE-17F7-06B76D4A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2EE3BB-FC08-25E3-8BA0-838D55E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C40C38-7C64-94F8-81BE-AE07E499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79F4A8-6480-8C8C-FB70-0545714F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5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CA404-0523-9F40-70EF-53285422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44486D-1FC3-15C4-CDED-3FA4B9E40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2A466B-A854-81AF-A97E-40191329F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FEFB49-1676-3F68-29DB-4DA552CC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998FD4-9F70-2705-E93B-F8D75E82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F9D29-053D-CF85-D90A-9AE45B48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8866C-B500-BE08-F7C4-55E9681B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4983CE-B25A-3D2D-10EF-497283BD3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B2A3D3-CD3F-7812-8D5D-16FDF4E5B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D0F9CA6-042E-03C5-EA95-142252A43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C3BFCD-E607-CADA-FC3E-7347DD10C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22E416-2977-60A7-433E-98F341A1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E0D33BA-2688-D335-E891-FE138C03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22F3302-8BAD-8C86-E77F-EB5E6E52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47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98A125-30B2-E7CA-C15C-61940199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BC1B2F-2E1C-EBC7-945B-C02D7B28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47FDEF-ED0C-A30B-71B3-3EA4C755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9E36A7-CBA2-A592-BAB1-FC96A30A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67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D0638F-B268-FE3B-C5EC-AB0D360B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97928D5-52E7-C43D-58CE-8C69F1D8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60FB3A-04EF-753E-EE01-555524E9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96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A399AE-22B6-C8E1-D177-B99BCE30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B02EF4-B227-50C9-D989-B13321CC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C8ED57D-07E5-1A7E-633A-87E88581E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89D70B-0B5C-4172-4993-60DAED4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E7CB7E-8656-F1FA-5DAB-22C513BC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F23719-5508-D2F5-4317-50A7D83E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12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8490E2-F733-AB8B-3600-65297DE6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3863EDB-A639-7622-F718-2DF8C37D6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4196DD-14E2-1EBC-A074-1C514F94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104A2A-66E1-4DD9-BCB9-7A575351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111DB75-178B-0D86-C8F5-913E1F4E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B5CA9A-D4DD-DDE3-30C5-4AAA8265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107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8970175-1085-1F84-79A3-E1524DF8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5B3F37-AE8A-478D-7A33-2A387673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9EDF5B-5A8D-B218-8593-C92609979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6A7BD3-9E8E-4BB6-A252-7D091D48BA31}" type="datetimeFigureOut">
              <a:rPr lang="fi-FI" smtClean="0"/>
              <a:t>29.4.2025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D1BC4-484B-2F67-EC51-9D1CF7C07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4623AD-5A4B-D1E8-60DC-0E4DE122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2EEB2-B6C2-4366-AE9C-027C9BBEE4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0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9F4FC9-790F-4F97-8EE4-312CE91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582185-B7AA-4C85-9F08-0CF3055EF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F928DF6-7FD6-4208-9ACF-63FB7CC7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22B5A5-A76C-4DCB-9522-E70E2E23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99059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B974F6-05E3-80C0-DFB2-8C403483B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599" y="1676400"/>
            <a:ext cx="8534401" cy="2590800"/>
          </a:xfrm>
        </p:spPr>
        <p:txBody>
          <a:bodyPr anchor="t">
            <a:normAutofit/>
          </a:bodyPr>
          <a:lstStyle/>
          <a:p>
            <a:pPr algn="l"/>
            <a:r>
              <a:rPr lang="fi-FI" sz="5400" b="1"/>
              <a:t>Vinkkejä puhe-esitykseen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9D1FD1-81DF-B7ED-9252-ED60042F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22071"/>
            <a:ext cx="2156933" cy="2269672"/>
          </a:xfrm>
          <a:prstGeom prst="rect">
            <a:avLst/>
          </a:prstGeom>
        </p:spPr>
      </p:pic>
      <p:pic>
        <p:nvPicPr>
          <p:cNvPr id="6150" name="Picture 6" descr="Linda Liukas - SHIFT">
            <a:extLst>
              <a:ext uri="{FF2B5EF4-FFF2-40B4-BE49-F238E27FC236}">
                <a16:creationId xmlns:a16="http://schemas.microsoft.com/office/drawing/2014/main" id="{C6C68D8C-7F1B-7B9C-1A91-B2CD36C2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3" y="3216727"/>
            <a:ext cx="2634444" cy="23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 have a dream&quot; – tästä King unelmoi 50 vuotta sitten | MTV Uutiset">
            <a:extLst>
              <a:ext uri="{FF2B5EF4-FFF2-40B4-BE49-F238E27FC236}">
                <a16:creationId xmlns:a16="http://schemas.microsoft.com/office/drawing/2014/main" id="{8ABB4D30-790D-2B00-E5F6-64B49A74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57" y="2764972"/>
            <a:ext cx="3594626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A6C084-D755-EA7F-BAD9-B2A7660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anchor="t">
            <a:normAutofit/>
          </a:bodyPr>
          <a:lstStyle/>
          <a:p>
            <a:r>
              <a:rPr lang="fi-FI" sz="4000" b="1"/>
              <a:t>Valmistaudu kunnolla!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1ADD0D-0D85-F5AE-DAC6-B360766F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114" y="1164771"/>
            <a:ext cx="6825343" cy="4016829"/>
          </a:xfrm>
        </p:spPr>
        <p:txBody>
          <a:bodyPr>
            <a:noAutofit/>
          </a:bodyPr>
          <a:lstStyle/>
          <a:p>
            <a:r>
              <a:rPr lang="fi-FI"/>
              <a:t>helpottaa jännitystä: tiedät, mistä ja miten puhut – löydä oma tyylisi</a:t>
            </a:r>
          </a:p>
          <a:p>
            <a:r>
              <a:rPr lang="fi-FI"/>
              <a:t>tee muistiinpanot omaan tyyliisi</a:t>
            </a:r>
          </a:p>
          <a:p>
            <a:r>
              <a:rPr lang="fi-FI"/>
              <a:t>tärkeintä on, että suunnittelemasi rakenne toteutuu ja suurin osa sisällöstä </a:t>
            </a:r>
          </a:p>
          <a:p>
            <a:r>
              <a:rPr lang="fi-FI"/>
              <a:t>(kukaan ei tiedä, jos unohdat sanoa jotakin)</a:t>
            </a:r>
          </a:p>
          <a:p>
            <a:r>
              <a:rPr lang="fi-FI"/>
              <a:t>on inhimillistä unohtaa asioita – voit sanoa asian myös myöhemmin, kun muistat sen</a:t>
            </a:r>
          </a:p>
          <a:p>
            <a:endParaRPr lang="fi-FI" sz="320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1026" name="Picture 2" descr="Zettelkasten -muistiinpanomenetelmä - Mielen Ihmeet">
            <a:extLst>
              <a:ext uri="{FF2B5EF4-FFF2-40B4-BE49-F238E27FC236}">
                <a16:creationId xmlns:a16="http://schemas.microsoft.com/office/drawing/2014/main" id="{36583DB6-2F79-E69B-5F65-D892EB08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" y="3173185"/>
            <a:ext cx="3363686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ACDF53-423D-8DC6-276F-8A19B5BD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1295400"/>
            <a:ext cx="4038600" cy="3505200"/>
          </a:xfrm>
        </p:spPr>
        <p:txBody>
          <a:bodyPr anchor="t">
            <a:normAutofit/>
          </a:bodyPr>
          <a:lstStyle/>
          <a:p>
            <a:r>
              <a:rPr lang="fi-FI" sz="4000" b="1"/>
              <a:t>Esiintyminen paikalla olevalle yleisölle </a:t>
            </a:r>
            <a:br>
              <a:rPr lang="fi-FI" sz="4000" b="1"/>
            </a:br>
            <a:r>
              <a:rPr lang="fi-FI" sz="4000" b="1"/>
              <a:t>(”live-yleisö”)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82391A-51A5-DE70-87D1-548EA10C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142999"/>
            <a:ext cx="5617028" cy="4495800"/>
          </a:xfrm>
        </p:spPr>
        <p:txBody>
          <a:bodyPr>
            <a:noAutofit/>
          </a:bodyPr>
          <a:lstStyle/>
          <a:p>
            <a:r>
              <a:rPr lang="fi-FI"/>
              <a:t>pieni hengähdys alussa, pieni hiljainen hetki </a:t>
            </a:r>
            <a:r>
              <a:rPr lang="fi-FI">
                <a:sym typeface="Wingdings" panose="05000000000000000000" pitchFamily="2" charset="2"/>
              </a:rPr>
              <a:t></a:t>
            </a:r>
            <a:r>
              <a:rPr lang="fi-FI"/>
              <a:t> yleisön huomio</a:t>
            </a:r>
          </a:p>
          <a:p>
            <a:r>
              <a:rPr lang="fi-FI"/>
              <a:t>katsahdus yleisöön, etsi jotkin hymyilevät kasvot</a:t>
            </a:r>
          </a:p>
          <a:p>
            <a:r>
              <a:rPr lang="fi-FI"/>
              <a:t>joskus voi olla hyvä katsoa takaseinää (isossa salissa esimerkiksi) – efekti siitä, että katsot kaikkia ja esiinnyt kaikille</a:t>
            </a:r>
          </a:p>
          <a:p>
            <a:r>
              <a:rPr lang="fi-FI"/>
              <a:t>esiinny seisten </a:t>
            </a:r>
            <a:r>
              <a:rPr lang="fi-FI">
                <a:sym typeface="Wingdings" panose="05000000000000000000" pitchFamily="2" charset="2"/>
              </a:rPr>
              <a:t></a:t>
            </a:r>
            <a:r>
              <a:rPr lang="fi-FI"/>
              <a:t> fiksu vaikutelma, ääni kulkee paremmin</a:t>
            </a:r>
          </a:p>
          <a:p>
            <a:endParaRPr lang="fi-FI">
              <a:solidFill>
                <a:schemeClr val="tx1">
                  <a:alpha val="55000"/>
                </a:schemeClr>
              </a:solidFill>
            </a:endParaRPr>
          </a:p>
          <a:p>
            <a:endParaRPr lang="fi-FI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2050" name="Picture 2" descr="A man stands on a stage in front of a large audience | Premium AI-generated  image">
            <a:extLst>
              <a:ext uri="{FF2B5EF4-FFF2-40B4-BE49-F238E27FC236}">
                <a16:creationId xmlns:a16="http://schemas.microsoft.com/office/drawing/2014/main" id="{44B2A7FE-1D7A-C13E-E113-A24363D2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684809"/>
            <a:ext cx="3416754" cy="19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268A0-A822-5DBC-490F-A01712E3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fi-FI" sz="4000" b="1"/>
              <a:t>Esiintyminen videolla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A4FB3C-F6CF-791C-9405-2EBF3858A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349829"/>
            <a:ext cx="5649682" cy="3831771"/>
          </a:xfrm>
        </p:spPr>
        <p:txBody>
          <a:bodyPr>
            <a:noAutofit/>
          </a:bodyPr>
          <a:lstStyle/>
          <a:p>
            <a:r>
              <a:rPr lang="fi-FI" sz="3200"/>
              <a:t>puhu kameralle ajatellen, että se on sinun yleisösi</a:t>
            </a:r>
          </a:p>
          <a:p>
            <a:r>
              <a:rPr lang="fi-FI" sz="3200"/>
              <a:t>lähikuva korostaa sanatonta viestintää, joten ole tietoinen siitä, mitä sitä kautta viestit katsojalle</a:t>
            </a:r>
          </a:p>
          <a:p>
            <a:r>
              <a:rPr lang="fi-FI" sz="3200"/>
              <a:t>esiinny seisten </a:t>
            </a:r>
            <a:r>
              <a:rPr lang="fi-FI" sz="3200">
                <a:sym typeface="Wingdings" panose="05000000000000000000" pitchFamily="2" charset="2"/>
              </a:rPr>
              <a:t></a:t>
            </a:r>
            <a:r>
              <a:rPr lang="fi-FI" sz="3200"/>
              <a:t> fiksu vaikutelma, ääni kulkee paremmin</a:t>
            </a:r>
          </a:p>
          <a:p>
            <a:endParaRPr lang="fi-FI" sz="3200">
              <a:solidFill>
                <a:schemeClr val="tx1">
                  <a:alpha val="55000"/>
                </a:schemeClr>
              </a:solidFill>
            </a:endParaRPr>
          </a:p>
          <a:p>
            <a:endParaRPr lang="fi-FI" sz="320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3074" name="Picture 2" descr="1,300+ Person In Front Of Camera Stock Photos, Pictures &amp; Royalty-Free  Images - iStock | Person being interviewed, Interview">
            <a:extLst>
              <a:ext uri="{FF2B5EF4-FFF2-40B4-BE49-F238E27FC236}">
                <a16:creationId xmlns:a16="http://schemas.microsoft.com/office/drawing/2014/main" id="{714F0E59-A4C1-A0DA-7015-8317D7DF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00" y="2975429"/>
            <a:ext cx="36766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9B9C3A0-DCAD-863A-73E0-7623C7CB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fi-FI" sz="4000" b="1"/>
              <a:t>Esiintyminen äänitteellä eli audiolla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69AFC3-BEF0-BDED-1861-CF8A5D16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fi-FI" sz="3200"/>
              <a:t>edellisiin lisäten…</a:t>
            </a:r>
          </a:p>
          <a:p>
            <a:r>
              <a:rPr lang="fi-FI" sz="3200" b="1"/>
              <a:t>Käytössäsi on nyt vain äänesi, joten panosta </a:t>
            </a:r>
          </a:p>
          <a:p>
            <a:pPr lvl="1"/>
            <a:r>
              <a:rPr lang="fi-FI" sz="2800"/>
              <a:t>havainnollisiin esimerkkeihin</a:t>
            </a:r>
          </a:p>
          <a:p>
            <a:pPr lvl="1"/>
            <a:r>
              <a:rPr lang="fi-FI" sz="2800"/>
              <a:t>mietittyihin taukoihin ja painotuksiin </a:t>
            </a:r>
          </a:p>
          <a:p>
            <a:pPr lvl="1"/>
            <a:r>
              <a:rPr lang="fi-FI" sz="2800"/>
              <a:t>rakenteeseen.</a:t>
            </a:r>
          </a:p>
          <a:p>
            <a:endParaRPr lang="fi-FI" sz="320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4098" name="Picture 2" descr="Microphone Images [Hd] - Download Microphone Pictures For Free">
            <a:extLst>
              <a:ext uri="{FF2B5EF4-FFF2-40B4-BE49-F238E27FC236}">
                <a16:creationId xmlns:a16="http://schemas.microsoft.com/office/drawing/2014/main" id="{E3E3CA8E-14F3-8C1E-302D-1EC6C505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447369"/>
            <a:ext cx="3342625" cy="222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7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32E484-7BA9-41B6-8E6D-0537F48B6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549C77-1C99-46BB-9682-EBF5B18D8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6A9DBE-437D-4315-B28A-B92343E86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62F61D-5DC3-488F-B9BB-1F1F600A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7686DC-D9E0-6979-931F-C8FB3FB9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038600" cy="3505200"/>
          </a:xfrm>
        </p:spPr>
        <p:txBody>
          <a:bodyPr anchor="t">
            <a:normAutofit/>
          </a:bodyPr>
          <a:lstStyle/>
          <a:p>
            <a:r>
              <a:rPr lang="fi-FI" sz="4000" b="1"/>
              <a:t>Ennen esitystä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7617AB-BBC0-36FB-8BBD-D6F97BD6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1" y="1676400"/>
            <a:ext cx="5638799" cy="3505200"/>
          </a:xfrm>
        </p:spPr>
        <p:txBody>
          <a:bodyPr>
            <a:normAutofit/>
          </a:bodyPr>
          <a:lstStyle/>
          <a:p>
            <a:r>
              <a:rPr lang="fi-FI"/>
              <a:t>avaa äänesi</a:t>
            </a:r>
          </a:p>
          <a:p>
            <a:r>
              <a:rPr lang="fi-FI"/>
              <a:t>hengitä (rentouttaa kehoa ja mieltä)</a:t>
            </a:r>
          </a:p>
          <a:p>
            <a:endParaRPr lang="fi-FI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5122" name="Picture 2" descr="Sound opening lozenge | Tervaskanto">
            <a:extLst>
              <a:ext uri="{FF2B5EF4-FFF2-40B4-BE49-F238E27FC236}">
                <a16:creationId xmlns:a16="http://schemas.microsoft.com/office/drawing/2014/main" id="{5F6B5382-4E3F-8811-DB4A-6112B035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4" b="14441"/>
          <a:stretch/>
        </p:blipFill>
        <p:spPr bwMode="auto">
          <a:xfrm>
            <a:off x="228601" y="2656113"/>
            <a:ext cx="4038600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7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181</Words>
  <Application>Microsoft Office PowerPoint</Application>
  <PresentationFormat>Laajakuva</PresentationFormat>
  <Paragraphs>25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Office-teema</vt:lpstr>
      <vt:lpstr>Vinkkejä puhe-esitykseen</vt:lpstr>
      <vt:lpstr>Valmistaudu kunnolla!</vt:lpstr>
      <vt:lpstr>Esiintyminen paikalla olevalle yleisölle  (”live-yleisö”)</vt:lpstr>
      <vt:lpstr>Esiintyminen videolla</vt:lpstr>
      <vt:lpstr>Esiintyminen äänitteellä eli audiolla</vt:lpstr>
      <vt:lpstr>Ennen esitystä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2025-04-29T10:18:30Z</dcterms:created>
  <dcterms:modified xsi:type="dcterms:W3CDTF">2025-04-30T05:20:28Z</dcterms:modified>
</cp:coreProperties>
</file>