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256" r:id="rId2"/>
    <p:sldId id="259" r:id="rId3"/>
    <p:sldId id="262" r:id="rId4"/>
    <p:sldId id="258" r:id="rId5"/>
    <p:sldId id="257" r:id="rId6"/>
    <p:sldId id="260" r:id="rId7"/>
    <p:sldId id="261" r:id="rId8"/>
    <p:sldId id="267" r:id="rId9"/>
    <p:sldId id="268" r:id="rId10"/>
    <p:sldId id="263" r:id="rId11"/>
    <p:sldId id="265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2436A-679A-403A-A99E-0A9F4F3B327D}" v="7" dt="2025-01-14T13:37:26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7832436A-679A-403A-A99E-0A9F4F3B327D}"/>
    <pc:docChg chg="undo redo custSel addSld modSld sldOrd addMainMaster delMainMaster">
      <pc:chgData name="Helmi Koivumäki" userId="4e76e616-fb46-4415-9615-dbc8dafbdeab" providerId="ADAL" clId="{7832436A-679A-403A-A99E-0A9F4F3B327D}" dt="2025-01-14T16:17:23.774" v="877" actId="403"/>
      <pc:docMkLst>
        <pc:docMk/>
      </pc:docMkLst>
      <pc:sldChg chg="addSp delSp modSp new mod modMedia setBg modClrScheme chgLayout">
        <pc:chgData name="Helmi Koivumäki" userId="4e76e616-fb46-4415-9615-dbc8dafbdeab" providerId="ADAL" clId="{7832436A-679A-403A-A99E-0A9F4F3B327D}" dt="2025-01-14T13:05:38.848" v="471" actId="20577"/>
        <pc:sldMkLst>
          <pc:docMk/>
          <pc:sldMk cId="831300152" sldId="256"/>
        </pc:sldMkLst>
        <pc:spChg chg="mod">
          <ac:chgData name="Helmi Koivumäki" userId="4e76e616-fb46-4415-9615-dbc8dafbdeab" providerId="ADAL" clId="{7832436A-679A-403A-A99E-0A9F4F3B327D}" dt="2025-01-14T12:54:52.087" v="100" actId="26606"/>
          <ac:spMkLst>
            <pc:docMk/>
            <pc:sldMk cId="831300152" sldId="256"/>
            <ac:spMk id="2" creationId="{4C5C7264-DC73-CC34-52C8-BFAE4D4C9748}"/>
          </ac:spMkLst>
        </pc:spChg>
        <pc:spChg chg="add del mod">
          <ac:chgData name="Helmi Koivumäki" userId="4e76e616-fb46-4415-9615-dbc8dafbdeab" providerId="ADAL" clId="{7832436A-679A-403A-A99E-0A9F4F3B327D}" dt="2025-01-14T13:05:38.848" v="471" actId="20577"/>
          <ac:spMkLst>
            <pc:docMk/>
            <pc:sldMk cId="831300152" sldId="256"/>
            <ac:spMk id="3" creationId="{C165E19C-4058-0A2B-6F70-F92EB46A1878}"/>
          </ac:spMkLst>
        </pc:spChg>
        <pc:spChg chg="add mod ord">
          <ac:chgData name="Helmi Koivumäki" userId="4e76e616-fb46-4415-9615-dbc8dafbdeab" providerId="ADAL" clId="{7832436A-679A-403A-A99E-0A9F4F3B327D}" dt="2025-01-14T12:56:58.765" v="123" actId="1076"/>
          <ac:spMkLst>
            <pc:docMk/>
            <pc:sldMk cId="831300152" sldId="256"/>
            <ac:spMk id="5" creationId="{C18CE0E0-75F1-D46D-483B-EF7D22465D8F}"/>
          </ac:spMkLst>
        </pc:spChg>
        <pc:spChg chg="add">
          <ac:chgData name="Helmi Koivumäki" userId="4e76e616-fb46-4415-9615-dbc8dafbdeab" providerId="ADAL" clId="{7832436A-679A-403A-A99E-0A9F4F3B327D}" dt="2025-01-14T12:54:52.087" v="100" actId="26606"/>
          <ac:spMkLst>
            <pc:docMk/>
            <pc:sldMk cId="831300152" sldId="256"/>
            <ac:spMk id="9" creationId="{BDB7D8BF-450F-4F73-B2E3-A1C4FB375028}"/>
          </ac:spMkLst>
        </pc:spChg>
        <pc:spChg chg="add">
          <ac:chgData name="Helmi Koivumäki" userId="4e76e616-fb46-4415-9615-dbc8dafbdeab" providerId="ADAL" clId="{7832436A-679A-403A-A99E-0A9F4F3B327D}" dt="2025-01-14T12:54:52.087" v="100" actId="26606"/>
          <ac:spMkLst>
            <pc:docMk/>
            <pc:sldMk cId="831300152" sldId="256"/>
            <ac:spMk id="11" creationId="{5659FE22-3A57-46E8-A5E6-05C4862802FA}"/>
          </ac:spMkLst>
        </pc:spChg>
        <pc:picChg chg="add mod">
          <ac:chgData name="Helmi Koivumäki" userId="4e76e616-fb46-4415-9615-dbc8dafbdeab" providerId="ADAL" clId="{7832436A-679A-403A-A99E-0A9F4F3B327D}" dt="2025-01-14T12:55:33.364" v="103" actId="1076"/>
          <ac:picMkLst>
            <pc:docMk/>
            <pc:sldMk cId="831300152" sldId="256"/>
            <ac:picMk id="4" creationId="{41C26051-43A4-6ADD-83A6-43B8CFC20CEA}"/>
          </ac:picMkLst>
        </pc:picChg>
      </pc:sldChg>
      <pc:sldChg chg="addSp delSp modSp new mod">
        <pc:chgData name="Helmi Koivumäki" userId="4e76e616-fb46-4415-9615-dbc8dafbdeab" providerId="ADAL" clId="{7832436A-679A-403A-A99E-0A9F4F3B327D}" dt="2025-01-14T12:58:51.232" v="174" actId="14100"/>
        <pc:sldMkLst>
          <pc:docMk/>
          <pc:sldMk cId="497857058" sldId="257"/>
        </pc:sldMkLst>
        <pc:spChg chg="mod">
          <ac:chgData name="Helmi Koivumäki" userId="4e76e616-fb46-4415-9615-dbc8dafbdeab" providerId="ADAL" clId="{7832436A-679A-403A-A99E-0A9F4F3B327D}" dt="2025-01-14T12:58:51.232" v="174" actId="14100"/>
          <ac:spMkLst>
            <pc:docMk/>
            <pc:sldMk cId="497857058" sldId="257"/>
            <ac:spMk id="2" creationId="{C30F9519-4A9D-6724-ED94-C6C45A75D09F}"/>
          </ac:spMkLst>
        </pc:spChg>
        <pc:spChg chg="del">
          <ac:chgData name="Helmi Koivumäki" userId="4e76e616-fb46-4415-9615-dbc8dafbdeab" providerId="ADAL" clId="{7832436A-679A-403A-A99E-0A9F4F3B327D}" dt="2025-01-14T12:57:29.806" v="151" actId="34307"/>
          <ac:spMkLst>
            <pc:docMk/>
            <pc:sldMk cId="497857058" sldId="257"/>
            <ac:spMk id="3" creationId="{9861C885-158B-48B0-E558-C4464F4F2FFF}"/>
          </ac:spMkLst>
        </pc:spChg>
        <pc:spChg chg="add del mod">
          <ac:chgData name="Helmi Koivumäki" userId="4e76e616-fb46-4415-9615-dbc8dafbdeab" providerId="ADAL" clId="{7832436A-679A-403A-A99E-0A9F4F3B327D}" dt="2025-01-14T12:58:12.178" v="165" actId="478"/>
          <ac:spMkLst>
            <pc:docMk/>
            <pc:sldMk cId="497857058" sldId="257"/>
            <ac:spMk id="8" creationId="{E9712BF1-AFB6-4349-A275-39DD054FE773}"/>
          </ac:spMkLst>
        </pc:spChg>
        <pc:picChg chg="add mod modCrop">
          <ac:chgData name="Helmi Koivumäki" userId="4e76e616-fb46-4415-9615-dbc8dafbdeab" providerId="ADAL" clId="{7832436A-679A-403A-A99E-0A9F4F3B327D}" dt="2025-01-14T12:58:06.056" v="163" actId="1076"/>
          <ac:picMkLst>
            <pc:docMk/>
            <pc:sldMk cId="497857058" sldId="257"/>
            <ac:picMk id="5" creationId="{A7F5959C-7615-C14A-0619-BFD3C973AE8F}"/>
          </ac:picMkLst>
        </pc:picChg>
        <pc:picChg chg="add del mod ord">
          <ac:chgData name="Helmi Koivumäki" userId="4e76e616-fb46-4415-9615-dbc8dafbdeab" providerId="ADAL" clId="{7832436A-679A-403A-A99E-0A9F4F3B327D}" dt="2025-01-14T12:58:09.190" v="164" actId="478"/>
          <ac:picMkLst>
            <pc:docMk/>
            <pc:sldMk cId="497857058" sldId="257"/>
            <ac:picMk id="6" creationId="{DB5DCC67-7348-B713-7792-FEB553EB153B}"/>
          </ac:picMkLst>
        </pc:picChg>
        <pc:picChg chg="add mod">
          <ac:chgData name="Helmi Koivumäki" userId="4e76e616-fb46-4415-9615-dbc8dafbdeab" providerId="ADAL" clId="{7832436A-679A-403A-A99E-0A9F4F3B327D}" dt="2025-01-14T12:58:43.963" v="170" actId="1076"/>
          <ac:picMkLst>
            <pc:docMk/>
            <pc:sldMk cId="497857058" sldId="257"/>
            <ac:picMk id="10" creationId="{C41CA618-CAFB-3D10-E564-780750FC17E4}"/>
          </ac:picMkLst>
        </pc:picChg>
      </pc:sldChg>
      <pc:sldChg chg="addSp delSp modSp new mod ord">
        <pc:chgData name="Helmi Koivumäki" userId="4e76e616-fb46-4415-9615-dbc8dafbdeab" providerId="ADAL" clId="{7832436A-679A-403A-A99E-0A9F4F3B327D}" dt="2025-01-14T13:27:34.829" v="727" actId="21"/>
        <pc:sldMkLst>
          <pc:docMk/>
          <pc:sldMk cId="3198722633" sldId="258"/>
        </pc:sldMkLst>
        <pc:spChg chg="mod">
          <ac:chgData name="Helmi Koivumäki" userId="4e76e616-fb46-4415-9615-dbc8dafbdeab" providerId="ADAL" clId="{7832436A-679A-403A-A99E-0A9F4F3B327D}" dt="2025-01-14T13:01:23.118" v="220" actId="1076"/>
          <ac:spMkLst>
            <pc:docMk/>
            <pc:sldMk cId="3198722633" sldId="258"/>
            <ac:spMk id="2" creationId="{10ACDC09-C7FA-C00C-77F2-F6FC05F5E40D}"/>
          </ac:spMkLst>
        </pc:spChg>
        <pc:spChg chg="del">
          <ac:chgData name="Helmi Koivumäki" userId="4e76e616-fb46-4415-9615-dbc8dafbdeab" providerId="ADAL" clId="{7832436A-679A-403A-A99E-0A9F4F3B327D}" dt="2025-01-14T13:00:14.156" v="212" actId="478"/>
          <ac:spMkLst>
            <pc:docMk/>
            <pc:sldMk cId="3198722633" sldId="258"/>
            <ac:spMk id="3" creationId="{1C7D74FB-E9D9-9DCD-D3D7-748E61883A84}"/>
          </ac:spMkLst>
        </pc:spChg>
        <pc:picChg chg="add mod">
          <ac:chgData name="Helmi Koivumäki" userId="4e76e616-fb46-4415-9615-dbc8dafbdeab" providerId="ADAL" clId="{7832436A-679A-403A-A99E-0A9F4F3B327D}" dt="2025-01-14T13:00:19.467" v="214" actId="1076"/>
          <ac:picMkLst>
            <pc:docMk/>
            <pc:sldMk cId="3198722633" sldId="258"/>
            <ac:picMk id="5" creationId="{CC87D35E-51C6-31D1-50CF-0AF0F3F95D86}"/>
          </ac:picMkLst>
        </pc:picChg>
        <pc:picChg chg="add del mod">
          <ac:chgData name="Helmi Koivumäki" userId="4e76e616-fb46-4415-9615-dbc8dafbdeab" providerId="ADAL" clId="{7832436A-679A-403A-A99E-0A9F4F3B327D}" dt="2025-01-14T13:01:14.521" v="219" actId="478"/>
          <ac:picMkLst>
            <pc:docMk/>
            <pc:sldMk cId="3198722633" sldId="258"/>
            <ac:picMk id="7" creationId="{E636505A-F3F9-37FF-0BDE-2FE6D6724011}"/>
          </ac:picMkLst>
        </pc:picChg>
        <pc:picChg chg="add del mod">
          <ac:chgData name="Helmi Koivumäki" userId="4e76e616-fb46-4415-9615-dbc8dafbdeab" providerId="ADAL" clId="{7832436A-679A-403A-A99E-0A9F4F3B327D}" dt="2025-01-14T13:01:14.521" v="219" actId="478"/>
          <ac:picMkLst>
            <pc:docMk/>
            <pc:sldMk cId="3198722633" sldId="258"/>
            <ac:picMk id="9" creationId="{A5F7AB77-DB87-F6EA-C9A9-646FB93692E0}"/>
          </ac:picMkLst>
        </pc:picChg>
        <pc:picChg chg="add del mod">
          <ac:chgData name="Helmi Koivumäki" userId="4e76e616-fb46-4415-9615-dbc8dafbdeab" providerId="ADAL" clId="{7832436A-679A-403A-A99E-0A9F4F3B327D}" dt="2025-01-14T13:01:14.521" v="219" actId="478"/>
          <ac:picMkLst>
            <pc:docMk/>
            <pc:sldMk cId="3198722633" sldId="258"/>
            <ac:picMk id="11" creationId="{EA604F5F-A399-1F3B-B5E4-FBDC75F1532B}"/>
          </ac:picMkLst>
        </pc:picChg>
        <pc:picChg chg="add del mod">
          <ac:chgData name="Helmi Koivumäki" userId="4e76e616-fb46-4415-9615-dbc8dafbdeab" providerId="ADAL" clId="{7832436A-679A-403A-A99E-0A9F4F3B327D}" dt="2025-01-14T13:01:14.521" v="219" actId="478"/>
          <ac:picMkLst>
            <pc:docMk/>
            <pc:sldMk cId="3198722633" sldId="258"/>
            <ac:picMk id="13" creationId="{0AEBE222-6D59-2CB1-34EF-B53F74FDBD6E}"/>
          </ac:picMkLst>
        </pc:picChg>
        <pc:picChg chg="add del mod modCrop">
          <ac:chgData name="Helmi Koivumäki" userId="4e76e616-fb46-4415-9615-dbc8dafbdeab" providerId="ADAL" clId="{7832436A-679A-403A-A99E-0A9F4F3B327D}" dt="2025-01-14T13:27:34.829" v="727" actId="21"/>
          <ac:picMkLst>
            <pc:docMk/>
            <pc:sldMk cId="3198722633" sldId="258"/>
            <ac:picMk id="15" creationId="{AEE63E16-CCE4-55F7-4116-9F326DD03F44}"/>
          </ac:picMkLst>
        </pc:picChg>
      </pc:sldChg>
      <pc:sldChg chg="modSp new mod">
        <pc:chgData name="Helmi Koivumäki" userId="4e76e616-fb46-4415-9615-dbc8dafbdeab" providerId="ADAL" clId="{7832436A-679A-403A-A99E-0A9F4F3B327D}" dt="2025-01-14T16:17:23.774" v="877" actId="403"/>
        <pc:sldMkLst>
          <pc:docMk/>
          <pc:sldMk cId="942631474" sldId="259"/>
        </pc:sldMkLst>
        <pc:spChg chg="mod">
          <ac:chgData name="Helmi Koivumäki" userId="4e76e616-fb46-4415-9615-dbc8dafbdeab" providerId="ADAL" clId="{7832436A-679A-403A-A99E-0A9F4F3B327D}" dt="2025-01-14T13:01:43.154" v="272" actId="20577"/>
          <ac:spMkLst>
            <pc:docMk/>
            <pc:sldMk cId="942631474" sldId="259"/>
            <ac:spMk id="2" creationId="{7148CEAB-1300-57B7-330F-E3B282BEBA59}"/>
          </ac:spMkLst>
        </pc:spChg>
        <pc:spChg chg="mod">
          <ac:chgData name="Helmi Koivumäki" userId="4e76e616-fb46-4415-9615-dbc8dafbdeab" providerId="ADAL" clId="{7832436A-679A-403A-A99E-0A9F4F3B327D}" dt="2025-01-14T16:17:23.774" v="877" actId="403"/>
          <ac:spMkLst>
            <pc:docMk/>
            <pc:sldMk cId="942631474" sldId="259"/>
            <ac:spMk id="3" creationId="{98E1D126-5A3B-BD64-8BE8-CC25BE6C2F40}"/>
          </ac:spMkLst>
        </pc:spChg>
      </pc:sldChg>
      <pc:sldChg chg="addSp delSp modSp new mod">
        <pc:chgData name="Helmi Koivumäki" userId="4e76e616-fb46-4415-9615-dbc8dafbdeab" providerId="ADAL" clId="{7832436A-679A-403A-A99E-0A9F4F3B327D}" dt="2025-01-14T13:37:14.430" v="747" actId="21"/>
        <pc:sldMkLst>
          <pc:docMk/>
          <pc:sldMk cId="4059567121" sldId="260"/>
        </pc:sldMkLst>
        <pc:spChg chg="mod ord">
          <ac:chgData name="Helmi Koivumäki" userId="4e76e616-fb46-4415-9615-dbc8dafbdeab" providerId="ADAL" clId="{7832436A-679A-403A-A99E-0A9F4F3B327D}" dt="2025-01-14T13:05:25.539" v="469" actId="1076"/>
          <ac:spMkLst>
            <pc:docMk/>
            <pc:sldMk cId="4059567121" sldId="260"/>
            <ac:spMk id="2" creationId="{300EA700-4DD6-9C0B-3B9C-DC98E8E82CD6}"/>
          </ac:spMkLst>
        </pc:spChg>
        <pc:spChg chg="del">
          <ac:chgData name="Helmi Koivumäki" userId="4e76e616-fb46-4415-9615-dbc8dafbdeab" providerId="ADAL" clId="{7832436A-679A-403A-A99E-0A9F4F3B327D}" dt="2025-01-14T13:04:49.167" v="455" actId="478"/>
          <ac:spMkLst>
            <pc:docMk/>
            <pc:sldMk cId="4059567121" sldId="260"/>
            <ac:spMk id="3" creationId="{34271C99-A74E-5F73-4466-A949C038E942}"/>
          </ac:spMkLst>
        </pc:spChg>
        <pc:picChg chg="add mod">
          <ac:chgData name="Helmi Koivumäki" userId="4e76e616-fb46-4415-9615-dbc8dafbdeab" providerId="ADAL" clId="{7832436A-679A-403A-A99E-0A9F4F3B327D}" dt="2025-01-14T13:05:15.875" v="466" actId="1076"/>
          <ac:picMkLst>
            <pc:docMk/>
            <pc:sldMk cId="4059567121" sldId="260"/>
            <ac:picMk id="5" creationId="{56EC9B2F-E7E5-CAE8-2226-36B1D59589C5}"/>
          </ac:picMkLst>
        </pc:picChg>
        <pc:picChg chg="add del mod">
          <ac:chgData name="Helmi Koivumäki" userId="4e76e616-fb46-4415-9615-dbc8dafbdeab" providerId="ADAL" clId="{7832436A-679A-403A-A99E-0A9F4F3B327D}" dt="2025-01-14T13:37:14.430" v="747" actId="21"/>
          <ac:picMkLst>
            <pc:docMk/>
            <pc:sldMk cId="4059567121" sldId="260"/>
            <ac:picMk id="7" creationId="{51C09CEF-D975-E275-3F37-7D8890438DAC}"/>
          </ac:picMkLst>
        </pc:picChg>
      </pc:sldChg>
      <pc:sldChg chg="addSp delSp modSp new mod ord setBg">
        <pc:chgData name="Helmi Koivumäki" userId="4e76e616-fb46-4415-9615-dbc8dafbdeab" providerId="ADAL" clId="{7832436A-679A-403A-A99E-0A9F4F3B327D}" dt="2025-01-14T13:37:23.570" v="751"/>
        <pc:sldMkLst>
          <pc:docMk/>
          <pc:sldMk cId="2829150938" sldId="261"/>
        </pc:sldMkLst>
        <pc:spChg chg="mod">
          <ac:chgData name="Helmi Koivumäki" userId="4e76e616-fb46-4415-9615-dbc8dafbdeab" providerId="ADAL" clId="{7832436A-679A-403A-A99E-0A9F4F3B327D}" dt="2025-01-14T13:11:58.153" v="633" actId="1037"/>
          <ac:spMkLst>
            <pc:docMk/>
            <pc:sldMk cId="2829150938" sldId="261"/>
            <ac:spMk id="2" creationId="{636A6CF9-18D5-5CED-ADF7-730EDC184B75}"/>
          </ac:spMkLst>
        </pc:spChg>
        <pc:spChg chg="del">
          <ac:chgData name="Helmi Koivumäki" userId="4e76e616-fb46-4415-9615-dbc8dafbdeab" providerId="ADAL" clId="{7832436A-679A-403A-A99E-0A9F4F3B327D}" dt="2025-01-14T13:09:26.506" v="577" actId="478"/>
          <ac:spMkLst>
            <pc:docMk/>
            <pc:sldMk cId="2829150938" sldId="261"/>
            <ac:spMk id="3" creationId="{48536A50-4F75-1D33-4DA7-3A9E57FCBD85}"/>
          </ac:spMkLst>
        </pc:spChg>
        <pc:spChg chg="add del">
          <ac:chgData name="Helmi Koivumäki" userId="4e76e616-fb46-4415-9615-dbc8dafbdeab" providerId="ADAL" clId="{7832436A-679A-403A-A99E-0A9F4F3B327D}" dt="2025-01-14T13:11:46.764" v="623" actId="26606"/>
          <ac:spMkLst>
            <pc:docMk/>
            <pc:sldMk cId="2829150938" sldId="261"/>
            <ac:spMk id="14" creationId="{1FA45F1F-AA38-47A3-A9AC-2F34F4B0A3ED}"/>
          </ac:spMkLst>
        </pc:spChg>
        <pc:picChg chg="add mod">
          <ac:chgData name="Helmi Koivumäki" userId="4e76e616-fb46-4415-9615-dbc8dafbdeab" providerId="ADAL" clId="{7832436A-679A-403A-A99E-0A9F4F3B327D}" dt="2025-01-14T13:12:39.898" v="640" actId="1076"/>
          <ac:picMkLst>
            <pc:docMk/>
            <pc:sldMk cId="2829150938" sldId="261"/>
            <ac:picMk id="5" creationId="{9794C218-2346-15D0-28E3-C855EB7F4BFA}"/>
          </ac:picMkLst>
        </pc:picChg>
        <pc:picChg chg="add mod">
          <ac:chgData name="Helmi Koivumäki" userId="4e76e616-fb46-4415-9615-dbc8dafbdeab" providerId="ADAL" clId="{7832436A-679A-403A-A99E-0A9F4F3B327D}" dt="2025-01-14T13:12:07.024" v="636" actId="1076"/>
          <ac:picMkLst>
            <pc:docMk/>
            <pc:sldMk cId="2829150938" sldId="261"/>
            <ac:picMk id="7" creationId="{E0892DE0-1AB0-7A3B-D022-21E9ABD9B9BC}"/>
          </ac:picMkLst>
        </pc:picChg>
        <pc:picChg chg="add mod">
          <ac:chgData name="Helmi Koivumäki" userId="4e76e616-fb46-4415-9615-dbc8dafbdeab" providerId="ADAL" clId="{7832436A-679A-403A-A99E-0A9F4F3B327D}" dt="2025-01-14T13:13:19.728" v="646" actId="1076"/>
          <ac:picMkLst>
            <pc:docMk/>
            <pc:sldMk cId="2829150938" sldId="261"/>
            <ac:picMk id="9" creationId="{D0AC3D03-7A47-CAA0-7841-E093E42C8ED7}"/>
          </ac:picMkLst>
        </pc:picChg>
        <pc:picChg chg="add mod">
          <ac:chgData name="Helmi Koivumäki" userId="4e76e616-fb46-4415-9615-dbc8dafbdeab" providerId="ADAL" clId="{7832436A-679A-403A-A99E-0A9F4F3B327D}" dt="2025-01-14T13:13:27.767" v="648" actId="14100"/>
          <ac:picMkLst>
            <pc:docMk/>
            <pc:sldMk cId="2829150938" sldId="261"/>
            <ac:picMk id="11" creationId="{A6949958-0FBF-5375-043C-F0A64787EB8F}"/>
          </ac:picMkLst>
        </pc:picChg>
        <pc:inkChg chg="add del">
          <ac:chgData name="Helmi Koivumäki" userId="4e76e616-fb46-4415-9615-dbc8dafbdeab" providerId="ADAL" clId="{7832436A-679A-403A-A99E-0A9F4F3B327D}" dt="2025-01-14T13:13:47.247" v="650" actId="9405"/>
          <ac:inkMkLst>
            <pc:docMk/>
            <pc:sldMk cId="2829150938" sldId="261"/>
            <ac:inkMk id="13" creationId="{9EC180A5-6499-EED8-EE07-162AC8214892}"/>
          </ac:inkMkLst>
        </pc:inkChg>
        <pc:inkChg chg="add">
          <ac:chgData name="Helmi Koivumäki" userId="4e76e616-fb46-4415-9615-dbc8dafbdeab" providerId="ADAL" clId="{7832436A-679A-403A-A99E-0A9F4F3B327D}" dt="2025-01-14T13:14:04.576" v="651" actId="9405"/>
          <ac:inkMkLst>
            <pc:docMk/>
            <pc:sldMk cId="2829150938" sldId="261"/>
            <ac:inkMk id="15" creationId="{1AD8C63D-57F6-60F5-D50F-0C983E5E4151}"/>
          </ac:inkMkLst>
        </pc:inkChg>
        <pc:inkChg chg="add del">
          <ac:chgData name="Helmi Koivumäki" userId="4e76e616-fb46-4415-9615-dbc8dafbdeab" providerId="ADAL" clId="{7832436A-679A-403A-A99E-0A9F4F3B327D}" dt="2025-01-14T13:14:28.775" v="653"/>
          <ac:inkMkLst>
            <pc:docMk/>
            <pc:sldMk cId="2829150938" sldId="261"/>
            <ac:inkMk id="17" creationId="{333FA5CB-35BA-9542-3681-DC8705DA776D}"/>
          </ac:inkMkLst>
        </pc:inkChg>
        <pc:inkChg chg="add">
          <ac:chgData name="Helmi Koivumäki" userId="4e76e616-fb46-4415-9615-dbc8dafbdeab" providerId="ADAL" clId="{7832436A-679A-403A-A99E-0A9F4F3B327D}" dt="2025-01-14T13:14:33.177" v="654" actId="9405"/>
          <ac:inkMkLst>
            <pc:docMk/>
            <pc:sldMk cId="2829150938" sldId="261"/>
            <ac:inkMk id="18" creationId="{532CFF09-F427-6981-08F5-8A169628D6E1}"/>
          </ac:inkMkLst>
        </pc:inkChg>
        <pc:inkChg chg="add del">
          <ac:chgData name="Helmi Koivumäki" userId="4e76e616-fb46-4415-9615-dbc8dafbdeab" providerId="ADAL" clId="{7832436A-679A-403A-A99E-0A9F4F3B327D}" dt="2025-01-14T13:14:37.354" v="656" actId="9405"/>
          <ac:inkMkLst>
            <pc:docMk/>
            <pc:sldMk cId="2829150938" sldId="261"/>
            <ac:inkMk id="19" creationId="{FE3924D8-2D55-5C5F-BB27-3B2DF9713820}"/>
          </ac:inkMkLst>
        </pc:inkChg>
        <pc:inkChg chg="add">
          <ac:chgData name="Helmi Koivumäki" userId="4e76e616-fb46-4415-9615-dbc8dafbdeab" providerId="ADAL" clId="{7832436A-679A-403A-A99E-0A9F4F3B327D}" dt="2025-01-14T13:14:40.669" v="657" actId="9405"/>
          <ac:inkMkLst>
            <pc:docMk/>
            <pc:sldMk cId="2829150938" sldId="261"/>
            <ac:inkMk id="20" creationId="{816B9BC5-F8B2-1C64-F347-EB1888BB36A3}"/>
          </ac:inkMkLst>
        </pc:inkChg>
        <pc:inkChg chg="add">
          <ac:chgData name="Helmi Koivumäki" userId="4e76e616-fb46-4415-9615-dbc8dafbdeab" providerId="ADAL" clId="{7832436A-679A-403A-A99E-0A9F4F3B327D}" dt="2025-01-14T13:14:43.727" v="658" actId="9405"/>
          <ac:inkMkLst>
            <pc:docMk/>
            <pc:sldMk cId="2829150938" sldId="261"/>
            <ac:inkMk id="21" creationId="{F0FDF731-C6F5-5E03-DE6A-7BEC1E1A7535}"/>
          </ac:inkMkLst>
        </pc:inkChg>
        <pc:cxnChg chg="add del">
          <ac:chgData name="Helmi Koivumäki" userId="4e76e616-fb46-4415-9615-dbc8dafbdeab" providerId="ADAL" clId="{7832436A-679A-403A-A99E-0A9F4F3B327D}" dt="2025-01-14T13:11:46.764" v="623" actId="26606"/>
          <ac:cxnSpMkLst>
            <pc:docMk/>
            <pc:sldMk cId="2829150938" sldId="261"/>
            <ac:cxnSpMk id="12" creationId="{24A7CC8F-56A6-423D-B67A-8BA89D3EC911}"/>
          </ac:cxnSpMkLst>
        </pc:cxnChg>
        <pc:cxnChg chg="add del">
          <ac:chgData name="Helmi Koivumäki" userId="4e76e616-fb46-4415-9615-dbc8dafbdeab" providerId="ADAL" clId="{7832436A-679A-403A-A99E-0A9F4F3B327D}" dt="2025-01-14T13:11:46.764" v="623" actId="26606"/>
          <ac:cxnSpMkLst>
            <pc:docMk/>
            <pc:sldMk cId="2829150938" sldId="261"/>
            <ac:cxnSpMk id="16" creationId="{351D3B3A-6234-4D78-A010-C0ADEF12B336}"/>
          </ac:cxnSpMkLst>
        </pc:cxnChg>
      </pc:sldChg>
      <pc:sldChg chg="addSp delSp modSp new mod">
        <pc:chgData name="Helmi Koivumäki" userId="4e76e616-fb46-4415-9615-dbc8dafbdeab" providerId="ADAL" clId="{7832436A-679A-403A-A99E-0A9F4F3B327D}" dt="2025-01-14T13:24:16.815" v="722" actId="1076"/>
        <pc:sldMkLst>
          <pc:docMk/>
          <pc:sldMk cId="3548365502" sldId="262"/>
        </pc:sldMkLst>
        <pc:spChg chg="mod">
          <ac:chgData name="Helmi Koivumäki" userId="4e76e616-fb46-4415-9615-dbc8dafbdeab" providerId="ADAL" clId="{7832436A-679A-403A-A99E-0A9F4F3B327D}" dt="2025-01-14T13:22:52.158" v="703" actId="20577"/>
          <ac:spMkLst>
            <pc:docMk/>
            <pc:sldMk cId="3548365502" sldId="262"/>
            <ac:spMk id="2" creationId="{35B1B168-5934-C6FE-2242-DD592E7AE02A}"/>
          </ac:spMkLst>
        </pc:spChg>
        <pc:spChg chg="del">
          <ac:chgData name="Helmi Koivumäki" userId="4e76e616-fb46-4415-9615-dbc8dafbdeab" providerId="ADAL" clId="{7832436A-679A-403A-A99E-0A9F4F3B327D}" dt="2025-01-14T13:23:33.603" v="707" actId="22"/>
          <ac:spMkLst>
            <pc:docMk/>
            <pc:sldMk cId="3548365502" sldId="262"/>
            <ac:spMk id="3" creationId="{9CEAA796-7238-164C-44E8-7459423BF95A}"/>
          </ac:spMkLst>
        </pc:spChg>
        <pc:picChg chg="add mod">
          <ac:chgData name="Helmi Koivumäki" userId="4e76e616-fb46-4415-9615-dbc8dafbdeab" providerId="ADAL" clId="{7832436A-679A-403A-A99E-0A9F4F3B327D}" dt="2025-01-14T13:23:45.448" v="711" actId="1076"/>
          <ac:picMkLst>
            <pc:docMk/>
            <pc:sldMk cId="3548365502" sldId="262"/>
            <ac:picMk id="5" creationId="{8636B062-E7CC-2F69-31EF-02CEA9FF25B9}"/>
          </ac:picMkLst>
        </pc:picChg>
        <pc:picChg chg="add mod ord">
          <ac:chgData name="Helmi Koivumäki" userId="4e76e616-fb46-4415-9615-dbc8dafbdeab" providerId="ADAL" clId="{7832436A-679A-403A-A99E-0A9F4F3B327D}" dt="2025-01-14T13:23:50.500" v="717" actId="1036"/>
          <ac:picMkLst>
            <pc:docMk/>
            <pc:sldMk cId="3548365502" sldId="262"/>
            <ac:picMk id="7" creationId="{86D94F6E-0F8B-78FA-95EF-A7D54BD5B02C}"/>
          </ac:picMkLst>
        </pc:picChg>
        <pc:picChg chg="add mod">
          <ac:chgData name="Helmi Koivumäki" userId="4e76e616-fb46-4415-9615-dbc8dafbdeab" providerId="ADAL" clId="{7832436A-679A-403A-A99E-0A9F4F3B327D}" dt="2025-01-14T13:24:16.815" v="722" actId="1076"/>
          <ac:picMkLst>
            <pc:docMk/>
            <pc:sldMk cId="3548365502" sldId="262"/>
            <ac:picMk id="9" creationId="{EB7924A4-ED0B-8F0F-9DAB-7BEC051AA661}"/>
          </ac:picMkLst>
        </pc:picChg>
      </pc:sldChg>
      <pc:sldChg chg="addSp delSp modSp new mod">
        <pc:chgData name="Helmi Koivumäki" userId="4e76e616-fb46-4415-9615-dbc8dafbdeab" providerId="ADAL" clId="{7832436A-679A-403A-A99E-0A9F4F3B327D}" dt="2025-01-14T13:37:20.185" v="749" actId="1076"/>
        <pc:sldMkLst>
          <pc:docMk/>
          <pc:sldMk cId="1191696006" sldId="263"/>
        </pc:sldMkLst>
        <pc:spChg chg="del">
          <ac:chgData name="Helmi Koivumäki" userId="4e76e616-fb46-4415-9615-dbc8dafbdeab" providerId="ADAL" clId="{7832436A-679A-403A-A99E-0A9F4F3B327D}" dt="2025-01-14T13:29:01.471" v="733" actId="478"/>
          <ac:spMkLst>
            <pc:docMk/>
            <pc:sldMk cId="1191696006" sldId="263"/>
            <ac:spMk id="3" creationId="{07618938-F6A6-2908-4973-F56CEB2C6B97}"/>
          </ac:spMkLst>
        </pc:spChg>
        <pc:picChg chg="add mod">
          <ac:chgData name="Helmi Koivumäki" userId="4e76e616-fb46-4415-9615-dbc8dafbdeab" providerId="ADAL" clId="{7832436A-679A-403A-A99E-0A9F4F3B327D}" dt="2025-01-14T13:37:20.185" v="749" actId="1076"/>
          <ac:picMkLst>
            <pc:docMk/>
            <pc:sldMk cId="1191696006" sldId="263"/>
            <ac:picMk id="15" creationId="{AEE63E16-CCE4-55F7-4116-9F326DD03F44}"/>
          </ac:picMkLst>
        </pc:picChg>
        <pc:inkChg chg="add">
          <ac:chgData name="Helmi Koivumäki" userId="4e76e616-fb46-4415-9615-dbc8dafbdeab" providerId="ADAL" clId="{7832436A-679A-403A-A99E-0A9F4F3B327D}" dt="2025-01-14T13:29:26.694" v="737" actId="9405"/>
          <ac:inkMkLst>
            <pc:docMk/>
            <pc:sldMk cId="1191696006" sldId="263"/>
            <ac:inkMk id="4" creationId="{4505AEC9-F1D1-7DF3-5769-80498A7A99F9}"/>
          </ac:inkMkLst>
        </pc:inkChg>
        <pc:inkChg chg="add">
          <ac:chgData name="Helmi Koivumäki" userId="4e76e616-fb46-4415-9615-dbc8dafbdeab" providerId="ADAL" clId="{7832436A-679A-403A-A99E-0A9F4F3B327D}" dt="2025-01-14T13:29:39.370" v="738" actId="9405"/>
          <ac:inkMkLst>
            <pc:docMk/>
            <pc:sldMk cId="1191696006" sldId="263"/>
            <ac:inkMk id="5" creationId="{970A5D1D-C6FB-C402-8C72-C928D11777BF}"/>
          </ac:inkMkLst>
        </pc:inkChg>
        <pc:inkChg chg="add">
          <ac:chgData name="Helmi Koivumäki" userId="4e76e616-fb46-4415-9615-dbc8dafbdeab" providerId="ADAL" clId="{7832436A-679A-403A-A99E-0A9F4F3B327D}" dt="2025-01-14T13:30:04.405" v="739" actId="9405"/>
          <ac:inkMkLst>
            <pc:docMk/>
            <pc:sldMk cId="1191696006" sldId="263"/>
            <ac:inkMk id="6" creationId="{D836ED43-EC19-58A7-9DD3-B6998A2C2501}"/>
          </ac:inkMkLst>
        </pc:inkChg>
        <pc:inkChg chg="add">
          <ac:chgData name="Helmi Koivumäki" userId="4e76e616-fb46-4415-9615-dbc8dafbdeab" providerId="ADAL" clId="{7832436A-679A-403A-A99E-0A9F4F3B327D}" dt="2025-01-14T13:30:12.137" v="740" actId="9405"/>
          <ac:inkMkLst>
            <pc:docMk/>
            <pc:sldMk cId="1191696006" sldId="263"/>
            <ac:inkMk id="7" creationId="{4E050FD9-2575-3347-9B16-ECA0549B0B16}"/>
          </ac:inkMkLst>
        </pc:inkChg>
        <pc:inkChg chg="add">
          <ac:chgData name="Helmi Koivumäki" userId="4e76e616-fb46-4415-9615-dbc8dafbdeab" providerId="ADAL" clId="{7832436A-679A-403A-A99E-0A9F4F3B327D}" dt="2025-01-14T13:30:20.821" v="741" actId="9405"/>
          <ac:inkMkLst>
            <pc:docMk/>
            <pc:sldMk cId="1191696006" sldId="263"/>
            <ac:inkMk id="8" creationId="{94F681D3-3407-CFF0-47C1-4369A669AF63}"/>
          </ac:inkMkLst>
        </pc:inkChg>
        <pc:inkChg chg="add">
          <ac:chgData name="Helmi Koivumäki" userId="4e76e616-fb46-4415-9615-dbc8dafbdeab" providerId="ADAL" clId="{7832436A-679A-403A-A99E-0A9F4F3B327D}" dt="2025-01-14T13:30:31.142" v="742" actId="9405"/>
          <ac:inkMkLst>
            <pc:docMk/>
            <pc:sldMk cId="1191696006" sldId="263"/>
            <ac:inkMk id="9" creationId="{924833AA-2FE1-4132-C20E-E68CE8D23BF7}"/>
          </ac:inkMkLst>
        </pc:inkChg>
        <pc:inkChg chg="add">
          <ac:chgData name="Helmi Koivumäki" userId="4e76e616-fb46-4415-9615-dbc8dafbdeab" providerId="ADAL" clId="{7832436A-679A-403A-A99E-0A9F4F3B327D}" dt="2025-01-14T13:30:37.436" v="743" actId="9405"/>
          <ac:inkMkLst>
            <pc:docMk/>
            <pc:sldMk cId="1191696006" sldId="263"/>
            <ac:inkMk id="10" creationId="{FD6E1840-3262-CA5B-06D1-9F5563FEAD1A}"/>
          </ac:inkMkLst>
        </pc:inkChg>
        <pc:inkChg chg="add">
          <ac:chgData name="Helmi Koivumäki" userId="4e76e616-fb46-4415-9615-dbc8dafbdeab" providerId="ADAL" clId="{7832436A-679A-403A-A99E-0A9F4F3B327D}" dt="2025-01-14T13:30:46.755" v="744" actId="9405"/>
          <ac:inkMkLst>
            <pc:docMk/>
            <pc:sldMk cId="1191696006" sldId="263"/>
            <ac:inkMk id="11" creationId="{9FAD1978-5BDD-FF0F-C322-F0ECD71BA1EB}"/>
          </ac:inkMkLst>
        </pc:inkChg>
      </pc:sldChg>
      <pc:sldChg chg="addSp modSp new mod">
        <pc:chgData name="Helmi Koivumäki" userId="4e76e616-fb46-4415-9615-dbc8dafbdeab" providerId="ADAL" clId="{7832436A-679A-403A-A99E-0A9F4F3B327D}" dt="2025-01-14T13:38:56.940" v="765" actId="1076"/>
        <pc:sldMkLst>
          <pc:docMk/>
          <pc:sldMk cId="1725344598" sldId="264"/>
        </pc:sldMkLst>
        <pc:picChg chg="add mod">
          <ac:chgData name="Helmi Koivumäki" userId="4e76e616-fb46-4415-9615-dbc8dafbdeab" providerId="ADAL" clId="{7832436A-679A-403A-A99E-0A9F4F3B327D}" dt="2025-01-14T13:38:54.484" v="763" actId="1076"/>
          <ac:picMkLst>
            <pc:docMk/>
            <pc:sldMk cId="1725344598" sldId="264"/>
            <ac:picMk id="5" creationId="{1A6ED35A-456C-FCC5-99EF-873C6B89066F}"/>
          </ac:picMkLst>
        </pc:picChg>
        <pc:picChg chg="add mod">
          <ac:chgData name="Helmi Koivumäki" userId="4e76e616-fb46-4415-9615-dbc8dafbdeab" providerId="ADAL" clId="{7832436A-679A-403A-A99E-0A9F4F3B327D}" dt="2025-01-14T13:38:53.340" v="762" actId="1076"/>
          <ac:picMkLst>
            <pc:docMk/>
            <pc:sldMk cId="1725344598" sldId="264"/>
            <ac:picMk id="7" creationId="{51C09CEF-D975-E275-3F37-7D8890438DAC}"/>
          </ac:picMkLst>
        </pc:picChg>
        <pc:picChg chg="add mod">
          <ac:chgData name="Helmi Koivumäki" userId="4e76e616-fb46-4415-9615-dbc8dafbdeab" providerId="ADAL" clId="{7832436A-679A-403A-A99E-0A9F4F3B327D}" dt="2025-01-14T13:38:56.940" v="765" actId="1076"/>
          <ac:picMkLst>
            <pc:docMk/>
            <pc:sldMk cId="1725344598" sldId="264"/>
            <ac:picMk id="8" creationId="{DDD3B19C-B297-F5F3-F740-31CDF245E1B9}"/>
          </ac:picMkLst>
        </pc:picChg>
      </pc:sldChg>
      <pc:sldChg chg="addSp modSp new mod">
        <pc:chgData name="Helmi Koivumäki" userId="4e76e616-fb46-4415-9615-dbc8dafbdeab" providerId="ADAL" clId="{7832436A-679A-403A-A99E-0A9F4F3B327D}" dt="2025-01-14T13:38:29.951" v="761" actId="1076"/>
        <pc:sldMkLst>
          <pc:docMk/>
          <pc:sldMk cId="2171796134" sldId="265"/>
        </pc:sldMkLst>
        <pc:picChg chg="add mod">
          <ac:chgData name="Helmi Koivumäki" userId="4e76e616-fb46-4415-9615-dbc8dafbdeab" providerId="ADAL" clId="{7832436A-679A-403A-A99E-0A9F4F3B327D}" dt="2025-01-14T13:38:29.951" v="761" actId="1076"/>
          <ac:picMkLst>
            <pc:docMk/>
            <pc:sldMk cId="2171796134" sldId="265"/>
            <ac:picMk id="5" creationId="{7EA13E87-76C0-7EE2-5615-20F7525BB7EF}"/>
          </ac:picMkLst>
        </pc:picChg>
      </pc:sldChg>
      <pc:sldChg chg="addSp modSp new mod">
        <pc:chgData name="Helmi Koivumäki" userId="4e76e616-fb46-4415-9615-dbc8dafbdeab" providerId="ADAL" clId="{7832436A-679A-403A-A99E-0A9F4F3B327D}" dt="2025-01-14T13:39:43.163" v="773" actId="1076"/>
        <pc:sldMkLst>
          <pc:docMk/>
          <pc:sldMk cId="3309841413" sldId="266"/>
        </pc:sldMkLst>
        <pc:picChg chg="add mod">
          <ac:chgData name="Helmi Koivumäki" userId="4e76e616-fb46-4415-9615-dbc8dafbdeab" providerId="ADAL" clId="{7832436A-679A-403A-A99E-0A9F4F3B327D}" dt="2025-01-14T13:39:23.987" v="769" actId="1076"/>
          <ac:picMkLst>
            <pc:docMk/>
            <pc:sldMk cId="3309841413" sldId="266"/>
            <ac:picMk id="5" creationId="{30C59ED4-2F62-ABCA-1126-5D06F0AE05F8}"/>
          </ac:picMkLst>
        </pc:picChg>
        <pc:picChg chg="add mod">
          <ac:chgData name="Helmi Koivumäki" userId="4e76e616-fb46-4415-9615-dbc8dafbdeab" providerId="ADAL" clId="{7832436A-679A-403A-A99E-0A9F4F3B327D}" dt="2025-01-14T13:39:43.163" v="773" actId="1076"/>
          <ac:picMkLst>
            <pc:docMk/>
            <pc:sldMk cId="3309841413" sldId="266"/>
            <ac:picMk id="7" creationId="{255B0334-AC85-BA41-EF60-34B0DD80ADC9}"/>
          </ac:picMkLst>
        </pc:picChg>
      </pc:sldChg>
      <pc:sldChg chg="addSp modSp new mod">
        <pc:chgData name="Helmi Koivumäki" userId="4e76e616-fb46-4415-9615-dbc8dafbdeab" providerId="ADAL" clId="{7832436A-679A-403A-A99E-0A9F4F3B327D}" dt="2025-01-14T13:40:31.985" v="790" actId="20577"/>
        <pc:sldMkLst>
          <pc:docMk/>
          <pc:sldMk cId="3018550214" sldId="267"/>
        </pc:sldMkLst>
        <pc:spChg chg="mod">
          <ac:chgData name="Helmi Koivumäki" userId="4e76e616-fb46-4415-9615-dbc8dafbdeab" providerId="ADAL" clId="{7832436A-679A-403A-A99E-0A9F4F3B327D}" dt="2025-01-14T13:40:31.985" v="790" actId="20577"/>
          <ac:spMkLst>
            <pc:docMk/>
            <pc:sldMk cId="3018550214" sldId="267"/>
            <ac:spMk id="2" creationId="{C3E9085E-4393-FEE9-A5B4-FB9B5F49C42F}"/>
          </ac:spMkLst>
        </pc:spChg>
        <pc:picChg chg="add mod">
          <ac:chgData name="Helmi Koivumäki" userId="4e76e616-fb46-4415-9615-dbc8dafbdeab" providerId="ADAL" clId="{7832436A-679A-403A-A99E-0A9F4F3B327D}" dt="2025-01-14T13:40:27.976" v="776" actId="1076"/>
          <ac:picMkLst>
            <pc:docMk/>
            <pc:sldMk cId="3018550214" sldId="267"/>
            <ac:picMk id="5" creationId="{F377B7C1-65BF-83CA-029C-5B016E5EFAC6}"/>
          </ac:picMkLst>
        </pc:picChg>
      </pc:sldChg>
      <pc:sldChg chg="addSp modSp new mod">
        <pc:chgData name="Helmi Koivumäki" userId="4e76e616-fb46-4415-9615-dbc8dafbdeab" providerId="ADAL" clId="{7832436A-679A-403A-A99E-0A9F4F3B327D}" dt="2025-01-14T13:41:31.866" v="820" actId="1076"/>
        <pc:sldMkLst>
          <pc:docMk/>
          <pc:sldMk cId="3659385477" sldId="268"/>
        </pc:sldMkLst>
        <pc:spChg chg="mod">
          <ac:chgData name="Helmi Koivumäki" userId="4e76e616-fb46-4415-9615-dbc8dafbdeab" providerId="ADAL" clId="{7832436A-679A-403A-A99E-0A9F4F3B327D}" dt="2025-01-14T13:41:27.449" v="818" actId="14100"/>
          <ac:spMkLst>
            <pc:docMk/>
            <pc:sldMk cId="3659385477" sldId="268"/>
            <ac:spMk id="2" creationId="{9A076D15-8CE3-308E-7830-D86011B91F99}"/>
          </ac:spMkLst>
        </pc:spChg>
        <pc:picChg chg="add mod">
          <ac:chgData name="Helmi Koivumäki" userId="4e76e616-fb46-4415-9615-dbc8dafbdeab" providerId="ADAL" clId="{7832436A-679A-403A-A99E-0A9F4F3B327D}" dt="2025-01-14T13:41:31.866" v="820" actId="1076"/>
          <ac:picMkLst>
            <pc:docMk/>
            <pc:sldMk cId="3659385477" sldId="268"/>
            <ac:picMk id="5" creationId="{BD5515E0-95CB-0F6B-E50A-179ADC595396}"/>
          </ac:picMkLst>
        </pc:picChg>
      </pc:sldChg>
      <pc:sldMasterChg chg="del delSldLayout">
        <pc:chgData name="Helmi Koivumäki" userId="4e76e616-fb46-4415-9615-dbc8dafbdeab" providerId="ADAL" clId="{7832436A-679A-403A-A99E-0A9F4F3B327D}" dt="2025-01-14T12:54:52.087" v="100" actId="26606"/>
        <pc:sldMasterMkLst>
          <pc:docMk/>
          <pc:sldMasterMk cId="267201888" sldId="2147483660"/>
        </pc:sldMasterMkLst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2300936406" sldId="2147483661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686434242" sldId="2147483662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3979144467" sldId="2147483663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408909122" sldId="2147483664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884082978" sldId="2147483665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362724593" sldId="2147483666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809340528" sldId="2147483667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592078994" sldId="2147483668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190607776" sldId="2147483669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2267218715" sldId="2147483670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660388074" sldId="2147483671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678676744" sldId="2147483672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885028272" sldId="2147483673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3535044467" sldId="2147483674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698999721" sldId="2147483675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1515709053" sldId="2147483676"/>
          </pc:sldLayoutMkLst>
        </pc:sldLayoutChg>
        <pc:sldLayoutChg chg="del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267201888" sldId="2147483660"/>
            <pc:sldLayoutMk cId="888476068" sldId="2147483677"/>
          </pc:sldLayoutMkLst>
        </pc:sldLayoutChg>
      </pc:sldMasterChg>
      <pc:sldMasterChg chg="add replId addSldLayout">
        <pc:chgData name="Helmi Koivumäki" userId="4e76e616-fb46-4415-9615-dbc8dafbdeab" providerId="ADAL" clId="{7832436A-679A-403A-A99E-0A9F4F3B327D}" dt="2025-01-14T12:54:52.087" v="100" actId="26606"/>
        <pc:sldMasterMkLst>
          <pc:docMk/>
          <pc:sldMasterMk cId="3446259077" sldId="2147483678"/>
        </pc:sldMasterMkLst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745403884" sldId="2147483679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2447715740" sldId="2147483680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3757515069" sldId="2147483681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1963560342" sldId="2147483682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1047963291" sldId="2147483683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987340175" sldId="2147483684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737826814" sldId="2147483685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1171851310" sldId="2147483686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385677213" sldId="2147483687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437254317" sldId="2147483688"/>
          </pc:sldLayoutMkLst>
        </pc:sldLayoutChg>
        <pc:sldLayoutChg chg="add replId">
          <pc:chgData name="Helmi Koivumäki" userId="4e76e616-fb46-4415-9615-dbc8dafbdeab" providerId="ADAL" clId="{7832436A-679A-403A-A99E-0A9F4F3B327D}" dt="2025-01-14T12:54:52.087" v="100" actId="26606"/>
          <pc:sldLayoutMkLst>
            <pc:docMk/>
            <pc:sldMasterMk cId="3446259077" sldId="2147483678"/>
            <pc:sldLayoutMk cId="3492941573" sldId="214748368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14:04.5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74,'485'0,"-439"3,1 1,53 13,-54-8,1-2,54 1,-71-7,49 10,-47-6,35 1,355-5,-204-2,-194-1,0 0,34-8,-16 1,207-45,-218 46,118-21,-104 19,2 2,87-5,99 14,-92 1,59-3,229 3,-224 17,-170-14,196 19,-56-3,-16 5,-101-18,56 6,9-2,17 0,323-12,-425-2,52-9,-51 6,48-2,-35 5,63-9,-32 3,150 5,-121 5,-46-2,168 3,-169 2,103 18,-93-8,1-3,-1-4,83-1,274-9,-371-1,102-19,-97 12,72-4,-80 12,0-4,-1-2,0-2,0-3,68-25,-110 34,1-1,-1 2,0 0,30-1,64 5,-52 1,-37-2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31.14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84,'4'0,"0"-1,0 0,1 0,-1 0,0 0,5-3,17-4,33 0,0 3,118 4,-90 3,615-1,-495 16,-105-6,109 17,-101-12,115 2,227-18,-186-2,-70-12,-29-1,-98 13,151-9,1-3,-104 8,8-6,15-2,-3 0,-20 0,35 0,-84 6,1 2,114 7,7 24,90 5,-69-29,142 9,4 10,2-21,-128-1,-228 2,57 0,100 12,110 19,-105-10,102 17,-232-31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37.43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91,'16'-7,"1"1,0 1,29-6,-7 2,36-8,1 4,139-6,317 16,-286 5,-176-2,78 11,-30 1,144-5,-208-4,87 14,-83-9,59 17,-92-22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46.75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32,'25'-7,"-8"2,21-2,0 1,47 0,82 6,-100 4,84 16,69 24,47 8,-161-38,97 18,-107-13,127 8,-104-17,125 6,-115-18,109 3,-147 13,-3-1,158-9,-183-5,-34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14:33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32,'506'15,"235"-4,-477-13,1212 2,-1266 15,-136-7,181 25,-129-15,151 4,-97-11,-12 0,321-10,-230-2,-183-3,98-16,-100 9,102-3,-64 15,315-14,-277 6,-35 3,30-16,-67 10,123-7,63-6,-180 12,109-1,-148 8,-25-1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14:40.6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0 119,'0'0,"1"-1,-1 0,0 1,0-1,1 0,-1 0,0 1,1-1,-1 1,1-1,-1 0,1 1,-1-1,1 1,-1-1,1 1,-1-1,1 1,0-1,-1 1,1 0,0-1,-1 1,1 0,0 0,0 0,1-1,24-3,-21 4,13-1,1 0,-1 2,0 0,0 1,0 1,24 6,106 42,-46-14,301 75,-374-106,1 0,57 1,61-8,-61 0,-31-3,1-2,80-19,-61 10,-37 6,0-2,57-24,-72 26,54-17,96-18,-150 38,73-13,166-10,-161 19,61-2,859 11,-488 3,53-2,-430-14,-66 4,-21 3,209-10,-251 17,48 0,111-13,-106 5,156 4,-125 6,-93-2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14:43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1,'330'14,"170"-2,-312-14,596 2,-738 3,-1 2,0 2,0 2,48 17,-30-9,43 9,211 21,-127-26,171 7,215-29,-529-2,0-2,0-2,47-13,50-7,-26 10,13-2,178-3,-246 20,-1-2,80-16,-75 10,101-3,70 14,-85 1,-89-1,88 13,-94-8,101-4,6 0,-112 9,-10-2,-26-7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29:26.6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31,'36'-1,"64"-13,19 0,194 12,-177 3,-84 2,0 3,0 2,68 19,51 8,-113-27,448 82,-422-74,0-3,98 1,-83-7,190 2,39 4,58 7,2-21,-139-1,457 2,-676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29:39.3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61,'13'0,"395"-11,-74-26,-207 27,175 8,-146 4,-114-2,61-1,149 19,-153-3,304 51,-204-27,-176-34,1-2,44 1,14 1,201 26,-178-20,34-4,-79-5,75 12,130 22,-160-26,181-7,-147-5,447 2,-404-13,-65 3,361 2,-331 9,-74 3,116 20,1 1,295-18,-284-9,1424 2,-1594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04.40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32,'68'-1,"4"0,128 15,43 5,-58-7,425 6,-439-19,-103-3,1-3,112-25,68-9,295 34,-314 10,-216-3,361 11,-148 1,-86-5,100 22,-148-15,110 3,39-4,-1 1,437-13,-321-2,-331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12.13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59,'0'-1,"1"1,-1-1,1 0,-1 0,1 0,-1 0,1 0,-1 1,1-1,0 0,-1 0,1 1,0-1,0 0,-1 1,1-1,0 1,0-1,0 1,0 0,0-1,0 1,0 0,1-1,29-5,-27 5,114-16,1 6,125 3,424 9,-344 27,-159-9,193 33,-183-21,-30-15,-9-2,-38-4,184-4,-65-5,-21 17,-94-7,4 2,77 5,-46-4,-3 0,-47-14,-61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4T13:30:20.82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92,'9'-1,"0"0,0 0,0-1,15-6,13-2,66-6,1 4,189 4,-255 8,0 1,-1-1,0-2,47-8,-36 1,97-4,53 14,-90 1,570-2,-637 2,0 1,0 2,79 21,-50-9,0-4,1-2,1-3,88-2,-119-5,72 12,26 2,539-14,-325-3,-266 2,-61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2FF2-4E52-4F1F-A100-AEA265637D3E}" type="datetimeFigureOut">
              <a:rPr lang="fi-FI" smtClean="0"/>
              <a:t>14.1.2025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5EDEB-460C-43A1-B971-13F0CB5B574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045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5EDEB-460C-43A1-B971-13F0CB5B574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901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5EDEB-460C-43A1-B971-13F0CB5B574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79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94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1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40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5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2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4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56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51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25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6.png"/><Relationship Id="rId18" Type="http://schemas.openxmlformats.org/officeDocument/2006/relationships/customXml" Target="../ink/ink12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customXml" Target="../ink/ink9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customXml" Target="../ink/ink8.xml"/><Relationship Id="rId19" Type="http://schemas.openxmlformats.org/officeDocument/2006/relationships/image" Target="../media/image29.png"/><Relationship Id="rId4" Type="http://schemas.openxmlformats.org/officeDocument/2006/relationships/customXml" Target="../ink/ink5.xml"/><Relationship Id="rId9" Type="http://schemas.openxmlformats.org/officeDocument/2006/relationships/image" Target="../media/image24.png"/><Relationship Id="rId14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10" Type="http://schemas.openxmlformats.org/officeDocument/2006/relationships/customXml" Target="../ink/ink2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DB7D8BF-450F-4F73-B2E3-A1C4FB375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Ihmisten ehdottamalla">
            <a:extLst>
              <a:ext uri="{FF2B5EF4-FFF2-40B4-BE49-F238E27FC236}">
                <a16:creationId xmlns:a16="http://schemas.microsoft.com/office/drawing/2014/main" id="{41C26051-43A4-6ADD-83A6-43B8CFC20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60000"/>
          </a:blip>
          <a:srcRect t="284" r="-1" b="-1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59FE22-3A57-46E8-A5E6-05C48628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58342" y="1429370"/>
            <a:ext cx="4075318" cy="4154714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Vuokaaviosymboli: Viive 4">
            <a:extLst>
              <a:ext uri="{FF2B5EF4-FFF2-40B4-BE49-F238E27FC236}">
                <a16:creationId xmlns:a16="http://schemas.microsoft.com/office/drawing/2014/main" id="{C18CE0E0-75F1-D46D-483B-EF7D22465D8F}"/>
              </a:ext>
            </a:extLst>
          </p:cNvPr>
          <p:cNvSpPr/>
          <p:nvPr/>
        </p:nvSpPr>
        <p:spPr>
          <a:xfrm rot="16200000">
            <a:off x="4047041" y="538778"/>
            <a:ext cx="4097896" cy="5935895"/>
          </a:xfrm>
          <a:prstGeom prst="flowChartDelay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5C7264-DC73-CC34-52C8-BFAE4D4C9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3932" y="2180490"/>
            <a:ext cx="6124136" cy="2075571"/>
          </a:xfrm>
        </p:spPr>
        <p:txBody>
          <a:bodyPr>
            <a:normAutofit/>
          </a:bodyPr>
          <a:lstStyle/>
          <a:p>
            <a:pPr algn="ctr"/>
            <a:r>
              <a:rPr lang="fi-FI" sz="4400"/>
              <a:t>Vuorovaikutus-tilanteiden analysoiminen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165E19C-4058-0A2B-6F70-F92EB46A1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7538" y="4557931"/>
            <a:ext cx="3516924" cy="817741"/>
          </a:xfrm>
        </p:spPr>
        <p:txBody>
          <a:bodyPr>
            <a:normAutofit/>
          </a:bodyPr>
          <a:lstStyle/>
          <a:p>
            <a:pPr algn="ctr"/>
            <a:r>
              <a:rPr lang="fi-FI"/>
              <a:t>ÄLY luku 8, Särmä Tietokirja luvut 60–70 </a:t>
            </a:r>
          </a:p>
        </p:txBody>
      </p:sp>
    </p:spTree>
    <p:extLst>
      <p:ext uri="{BB962C8B-B14F-4D97-AF65-F5344CB8AC3E}">
        <p14:creationId xmlns:p14="http://schemas.microsoft.com/office/powerpoint/2010/main" val="8313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89D151-2594-6026-D049-2C32E317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AEE63E16-CCE4-55F7-4116-9F326DD03F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5"/>
          <a:stretch/>
        </p:blipFill>
        <p:spPr>
          <a:xfrm>
            <a:off x="1535755" y="2062717"/>
            <a:ext cx="9120490" cy="39064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4505AEC9-F1D1-7DF3-5769-80498A7A99F9}"/>
                  </a:ext>
                </a:extLst>
              </p14:cNvPr>
              <p14:cNvContentPartPr/>
              <p14:nvPr/>
            </p14:nvContentPartPr>
            <p14:xfrm>
              <a:off x="3678572" y="2657612"/>
              <a:ext cx="1634760" cy="97560"/>
            </p14:xfrm>
          </p:contentPart>
        </mc:Choice>
        <mc:Fallback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4505AEC9-F1D1-7DF3-5769-80498A7A99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4572" y="2549612"/>
                <a:ext cx="17424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970A5D1D-C6FB-C402-8C72-C928D11777BF}"/>
                  </a:ext>
                </a:extLst>
              </p14:cNvPr>
              <p14:cNvContentPartPr/>
              <p14:nvPr/>
            </p14:nvContentPartPr>
            <p14:xfrm>
              <a:off x="2721692" y="2933732"/>
              <a:ext cx="3044520" cy="108000"/>
            </p14:xfrm>
          </p:contentPart>
        </mc:Choice>
        <mc:Fallback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970A5D1D-C6FB-C402-8C72-C928D11777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8052" y="2826092"/>
                <a:ext cx="31521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D836ED43-EC19-58A7-9DD3-B6998A2C2501}"/>
                  </a:ext>
                </a:extLst>
              </p14:cNvPr>
              <p14:cNvContentPartPr/>
              <p14:nvPr/>
            </p14:nvContentPartPr>
            <p14:xfrm>
              <a:off x="5411972" y="3582092"/>
              <a:ext cx="2062440" cy="43920"/>
            </p14:xfrm>
          </p:contentPart>
        </mc:Choice>
        <mc:Fallback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D836ED43-EC19-58A7-9DD3-B6998A2C25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8332" y="3474452"/>
                <a:ext cx="21700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4E050FD9-2575-3347-9B16-ECA0549B0B16}"/>
                  </a:ext>
                </a:extLst>
              </p14:cNvPr>
              <p14:cNvContentPartPr/>
              <p14:nvPr/>
            </p14:nvContentPartPr>
            <p14:xfrm>
              <a:off x="3806372" y="4178612"/>
              <a:ext cx="1467000" cy="96120"/>
            </p14:xfrm>
          </p:contentPart>
        </mc:Choice>
        <mc:Fallback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4E050FD9-2575-3347-9B16-ECA0549B0B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52372" y="4070612"/>
                <a:ext cx="157464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94F681D3-3407-CFF0-47C1-4369A669AF63}"/>
                  </a:ext>
                </a:extLst>
              </p14:cNvPr>
              <p14:cNvContentPartPr/>
              <p14:nvPr/>
            </p14:nvContentPartPr>
            <p14:xfrm>
              <a:off x="4486772" y="4474892"/>
              <a:ext cx="1487520" cy="45000"/>
            </p14:xfrm>
          </p:contentPart>
        </mc:Choice>
        <mc:Fallback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94F681D3-3407-CFF0-47C1-4369A669AF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33132" y="4366892"/>
                <a:ext cx="15951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924833AA-2FE1-4132-C20E-E68CE8D23BF7}"/>
                  </a:ext>
                </a:extLst>
              </p14:cNvPr>
              <p14:cNvContentPartPr/>
              <p14:nvPr/>
            </p14:nvContentPartPr>
            <p14:xfrm>
              <a:off x="4241972" y="5062412"/>
              <a:ext cx="2750400" cy="69840"/>
            </p14:xfrm>
          </p:contentPart>
        </mc:Choice>
        <mc:Fallback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924833AA-2FE1-4132-C20E-E68CE8D23BF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88332" y="4954412"/>
                <a:ext cx="28580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FD6E1840-3262-CA5B-06D1-9F5563FEAD1A}"/>
                  </a:ext>
                </a:extLst>
              </p14:cNvPr>
              <p14:cNvContentPartPr/>
              <p14:nvPr/>
            </p14:nvContentPartPr>
            <p14:xfrm>
              <a:off x="3710252" y="5400452"/>
              <a:ext cx="818280" cy="3312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FD6E1840-3262-CA5B-06D1-9F5563FEAD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56612" y="5292812"/>
                <a:ext cx="9259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9FAD1978-5BDD-FF0F-C322-F0ECD71BA1EB}"/>
                  </a:ext>
                </a:extLst>
              </p14:cNvPr>
              <p14:cNvContentPartPr/>
              <p14:nvPr/>
            </p14:nvContentPartPr>
            <p14:xfrm>
              <a:off x="3178532" y="5687732"/>
              <a:ext cx="1062360" cy="9684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9FAD1978-5BDD-FF0F-C322-F0ECD71BA1E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24892" y="5580092"/>
                <a:ext cx="1170000" cy="3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696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B0327D-C21A-0940-5B84-64D2E00AF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B57847-6027-2BA6-AA80-B0D2AF2C8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EA13E87-76C0-7EE2-5615-20F7525BB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402" y="2159631"/>
            <a:ext cx="7579195" cy="36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9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D8720-9EB4-5200-5813-7285C873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51E471-E37E-E392-7C10-E2D01704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1C09CEF-D975-E275-3F37-7D8890438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20" y="578740"/>
            <a:ext cx="6754168" cy="135273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A6ED35A-456C-FCC5-99EF-873C6B890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00" y="2158442"/>
            <a:ext cx="6677957" cy="193384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DD3B19C-B297-F5F3-F740-31CDF245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78" y="3872040"/>
            <a:ext cx="6687483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C3189-42D3-6E47-607C-F9607F1D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B76803-D0E3-F3FD-F04B-4464FF13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0C59ED4-2F62-ABCA-1126-5D06F0AE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64" y="765546"/>
            <a:ext cx="8644952" cy="171857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55B0334-AC85-BA41-EF60-34B0DD80A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15" y="2900850"/>
            <a:ext cx="7596969" cy="24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4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48CEAB-1300-57B7-330F-E3B282BE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Vuorovaikutustilanteiden analysointi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E1D126-5A3B-BD64-8BE8-CC25BE6C2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/>
              <a:t>perustietojen selvittäminen</a:t>
            </a:r>
          </a:p>
          <a:p>
            <a:r>
              <a:rPr lang="fi-FI" sz="3200"/>
              <a:t>Mikä on keskustelun laji/tyyppi?</a:t>
            </a:r>
          </a:p>
          <a:p>
            <a:r>
              <a:rPr lang="fi-FI" sz="3200"/>
              <a:t>Miten keskustelijat osallistuvat keskusteluun?</a:t>
            </a:r>
          </a:p>
          <a:p>
            <a:r>
              <a:rPr lang="fi-FI" sz="3200"/>
              <a:t>Millaista on keskustelun nonverbaali eli sanaton viestintä?</a:t>
            </a:r>
          </a:p>
          <a:p>
            <a:r>
              <a:rPr lang="fi-FI" sz="3200"/>
              <a:t>Miten keskustelijat toimivat tehtävä- ja suhdetasolla?</a:t>
            </a:r>
          </a:p>
        </p:txBody>
      </p:sp>
    </p:spTree>
    <p:extLst>
      <p:ext uri="{BB962C8B-B14F-4D97-AF65-F5344CB8AC3E}">
        <p14:creationId xmlns:p14="http://schemas.microsoft.com/office/powerpoint/2010/main" val="94263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B1B168-5934-C6FE-2242-DD592E7A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Perustiedot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86D94F6E-0F8B-78FA-95EF-A7D54BD5B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7128" y="3567225"/>
            <a:ext cx="7240010" cy="3210373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636B062-E7CC-2F69-31EF-02CEA9FF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7" y="1881015"/>
            <a:ext cx="7697086" cy="163304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B7924A4-ED0B-8F0F-9DAB-7BEC051A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66" y="3785363"/>
            <a:ext cx="4263173" cy="27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6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ACDC09-C7FA-C00C-77F2-F6FC05F5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606761"/>
            <a:ext cx="4860073" cy="2057849"/>
          </a:xfrm>
        </p:spPr>
        <p:txBody>
          <a:bodyPr>
            <a:normAutofit/>
          </a:bodyPr>
          <a:lstStyle/>
          <a:p>
            <a:r>
              <a:rPr lang="fi-FI"/>
              <a:t>Keskeisiä keskustelun lajeja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87D35E-51C6-31D1-50CF-0AF0F3F95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22" y="407863"/>
            <a:ext cx="7039957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2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F9519-4A9D-6724-ED94-C6C45A75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5029200" cy="1581267"/>
          </a:xfrm>
        </p:spPr>
        <p:txBody>
          <a:bodyPr>
            <a:normAutofit/>
          </a:bodyPr>
          <a:lstStyle/>
          <a:p>
            <a:r>
              <a:rPr lang="fi-FI"/>
              <a:t>Osallistumisen tavat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7F5959C-7615-C14A-0619-BFD3C973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38" r="538" b="3069"/>
          <a:stretch/>
        </p:blipFill>
        <p:spPr>
          <a:xfrm>
            <a:off x="5943600" y="292573"/>
            <a:ext cx="6067011" cy="627285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41CA618-CAFB-3D10-E564-780750FC1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46" y="3642862"/>
            <a:ext cx="5431633" cy="26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5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6EC9B2F-E7E5-CAE8-2226-36B1D5958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61" y="399627"/>
            <a:ext cx="9869277" cy="60587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00EA700-4DD6-9C0B-3B9C-DC98E8E8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903513"/>
            <a:ext cx="2569029" cy="15240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i-FI" sz="4800"/>
              <a:t>Sanaton viestintä</a:t>
            </a:r>
          </a:p>
        </p:txBody>
      </p:sp>
    </p:spTree>
    <p:extLst>
      <p:ext uri="{BB962C8B-B14F-4D97-AF65-F5344CB8AC3E}">
        <p14:creationId xmlns:p14="http://schemas.microsoft.com/office/powerpoint/2010/main" val="4059567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A6CF9-18D5-5CED-ADF7-730EDC18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15" y="515391"/>
            <a:ext cx="4709871" cy="2076740"/>
          </a:xfrm>
        </p:spPr>
        <p:txBody>
          <a:bodyPr>
            <a:normAutofit/>
          </a:bodyPr>
          <a:lstStyle/>
          <a:p>
            <a:r>
              <a:rPr lang="fi-FI"/>
              <a:t>Tehtävä- ja </a:t>
            </a:r>
            <a:br>
              <a:rPr lang="fi-FI"/>
            </a:br>
            <a:r>
              <a:rPr lang="fi-FI"/>
              <a:t>suhdetaso keskustelussa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794C218-2346-15D0-28E3-C855EB7F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9" y="762000"/>
            <a:ext cx="7521366" cy="331520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0892DE0-1AB0-7A3B-D022-21E9ABD9B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432" y="4265870"/>
            <a:ext cx="8215603" cy="2463551"/>
          </a:xfrm>
          <a:prstGeom prst="rect">
            <a:avLst/>
          </a:prstGeom>
        </p:spPr>
      </p:pic>
      <p:pic>
        <p:nvPicPr>
          <p:cNvPr id="9" name="Kuva 8" descr="Kirjoituslevy osa valittu tasaisella täytöllä">
            <a:extLst>
              <a:ext uri="{FF2B5EF4-FFF2-40B4-BE49-F238E27FC236}">
                <a16:creationId xmlns:a16="http://schemas.microsoft.com/office/drawing/2014/main" id="{D0AC3D03-7A47-CAA0-7841-E093E42C8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466" y="4375150"/>
            <a:ext cx="1308100" cy="1308100"/>
          </a:xfrm>
          <a:prstGeom prst="rect">
            <a:avLst/>
          </a:prstGeom>
        </p:spPr>
      </p:pic>
      <p:pic>
        <p:nvPicPr>
          <p:cNvPr id="11" name="Kuva 10" descr="Sydän tasaisella täytöllä">
            <a:extLst>
              <a:ext uri="{FF2B5EF4-FFF2-40B4-BE49-F238E27FC236}">
                <a16:creationId xmlns:a16="http://schemas.microsoft.com/office/drawing/2014/main" id="{A6949958-0FBF-5375-043C-F0A64787E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8948" y="5029200"/>
            <a:ext cx="1308100" cy="1308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1AD8C63D-57F6-60F5-D50F-0C983E5E4151}"/>
                  </a:ext>
                </a:extLst>
              </p14:cNvPr>
              <p14:cNvContentPartPr/>
              <p14:nvPr/>
            </p14:nvContentPartPr>
            <p14:xfrm>
              <a:off x="2692480" y="1175520"/>
              <a:ext cx="3081600" cy="61920"/>
            </p14:xfrm>
          </p:contentPart>
        </mc:Choice>
        <mc:Fallback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1AD8C63D-57F6-60F5-D50F-0C983E5E41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38480" y="1067520"/>
                <a:ext cx="318924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532CFF09-F427-6981-08F5-8A169628D6E1}"/>
                  </a:ext>
                </a:extLst>
              </p14:cNvPr>
              <p14:cNvContentPartPr/>
              <p14:nvPr/>
            </p14:nvContentPartPr>
            <p14:xfrm>
              <a:off x="2573680" y="2638200"/>
              <a:ext cx="2649600" cy="63360"/>
            </p14:xfrm>
          </p:contentPart>
        </mc:Choice>
        <mc:Fallback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532CFF09-F427-6981-08F5-8A169628D6E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0040" y="2530200"/>
                <a:ext cx="275724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816B9BC5-F8B2-1C64-F347-EB1888BB36A3}"/>
                  </a:ext>
                </a:extLst>
              </p14:cNvPr>
              <p14:cNvContentPartPr/>
              <p14:nvPr/>
            </p14:nvContentPartPr>
            <p14:xfrm>
              <a:off x="5283040" y="2615520"/>
              <a:ext cx="2209680" cy="120600"/>
            </p14:xfrm>
          </p:contentPart>
        </mc:Choice>
        <mc:Fallback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816B9BC5-F8B2-1C64-F347-EB1888BB36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29040" y="2507520"/>
                <a:ext cx="231732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Käsinkirjoitus 20">
                <a:extLst>
                  <a:ext uri="{FF2B5EF4-FFF2-40B4-BE49-F238E27FC236}">
                    <a16:creationId xmlns:a16="http://schemas.microsoft.com/office/drawing/2014/main" id="{F0FDF731-C6F5-5E03-DE6A-7BEC1E1A7535}"/>
                  </a:ext>
                </a:extLst>
              </p14:cNvPr>
              <p14:cNvContentPartPr/>
              <p14:nvPr/>
            </p14:nvContentPartPr>
            <p14:xfrm>
              <a:off x="186160" y="2920800"/>
              <a:ext cx="2243520" cy="77040"/>
            </p14:xfrm>
          </p:contentPart>
        </mc:Choice>
        <mc:Fallback>
          <p:pic>
            <p:nvPicPr>
              <p:cNvPr id="21" name="Käsinkirjoitus 20">
                <a:extLst>
                  <a:ext uri="{FF2B5EF4-FFF2-40B4-BE49-F238E27FC236}">
                    <a16:creationId xmlns:a16="http://schemas.microsoft.com/office/drawing/2014/main" id="{F0FDF731-C6F5-5E03-DE6A-7BEC1E1A75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2520" y="2813160"/>
                <a:ext cx="235116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15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E9085E-4393-FEE9-A5B4-FB9B5F49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Assertiivisuus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BA448A-C13D-B22B-D987-185F6BF13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377B7C1-65BF-83CA-029C-5B016E5E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86" y="122885"/>
            <a:ext cx="6906589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0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76D15-8CE3-308E-7830-D86011B9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4924647" cy="1296973"/>
          </a:xfrm>
        </p:spPr>
        <p:txBody>
          <a:bodyPr>
            <a:normAutofit fontScale="90000"/>
          </a:bodyPr>
          <a:lstStyle/>
          <a:p>
            <a:r>
              <a:rPr lang="fi-FI"/>
              <a:t>Kuuntelemisen tutkiminen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AF8B5B-7A39-1BB8-AEEB-AE210983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D5515E0-95CB-0F6B-E50A-179ADC59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253" y="480601"/>
            <a:ext cx="6963747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5477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TM04033927[[fn=Päätapahtuma]]</Template>
  <TotalTime>205</TotalTime>
  <Words>59</Words>
  <Application>Microsoft Office PowerPoint</Application>
  <PresentationFormat>Laajakuva</PresentationFormat>
  <Paragraphs>17</Paragraphs>
  <Slides>13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Aptos</vt:lpstr>
      <vt:lpstr>Arial</vt:lpstr>
      <vt:lpstr>Felix Titling</vt:lpstr>
      <vt:lpstr>Goudy Old Style</vt:lpstr>
      <vt:lpstr>ArchwayVTI</vt:lpstr>
      <vt:lpstr>Vuorovaikutus-tilanteiden analysoiminen</vt:lpstr>
      <vt:lpstr>Vuorovaikutustilanteiden analysointi</vt:lpstr>
      <vt:lpstr>Perustiedot</vt:lpstr>
      <vt:lpstr>Keskeisiä keskustelun lajeja</vt:lpstr>
      <vt:lpstr>Osallistumisen tavat</vt:lpstr>
      <vt:lpstr>Sanaton viestintä</vt:lpstr>
      <vt:lpstr>Tehtävä- ja  suhdetaso keskustelussa</vt:lpstr>
      <vt:lpstr>Assertiivisuus</vt:lpstr>
      <vt:lpstr>Kuuntelemisen tutkiminen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2025-01-14T12:52:27Z</dcterms:created>
  <dcterms:modified xsi:type="dcterms:W3CDTF">2025-01-14T16:17:31Z</dcterms:modified>
</cp:coreProperties>
</file>