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3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5E9BF-E3E6-46D4-9C4C-36AE47267ABE}" v="81" dt="2025-09-10T06:22:59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6705E9BF-E3E6-46D4-9C4C-36AE47267ABE}"/>
    <pc:docChg chg="custSel modSld">
      <pc:chgData name="Helmi Koivumäki" userId="4e76e616-fb46-4415-9615-dbc8dafbdeab" providerId="ADAL" clId="{6705E9BF-E3E6-46D4-9C4C-36AE47267ABE}" dt="2025-09-10T06:27:28.754" v="243" actId="20577"/>
      <pc:docMkLst>
        <pc:docMk/>
      </pc:docMkLst>
      <pc:sldChg chg="modSp mod">
        <pc:chgData name="Helmi Koivumäki" userId="4e76e616-fb46-4415-9615-dbc8dafbdeab" providerId="ADAL" clId="{6705E9BF-E3E6-46D4-9C4C-36AE47267ABE}" dt="2025-09-10T05:44:03.755" v="3" actId="20577"/>
        <pc:sldMkLst>
          <pc:docMk/>
          <pc:sldMk cId="1893421346" sldId="257"/>
        </pc:sldMkLst>
        <pc:spChg chg="mod">
          <ac:chgData name="Helmi Koivumäki" userId="4e76e616-fb46-4415-9615-dbc8dafbdeab" providerId="ADAL" clId="{6705E9BF-E3E6-46D4-9C4C-36AE47267ABE}" dt="2025-09-10T05:44:03.755" v="3" actId="20577"/>
          <ac:spMkLst>
            <pc:docMk/>
            <pc:sldMk cId="1893421346" sldId="257"/>
            <ac:spMk id="3" creationId="{32EF590C-B252-0CAB-256A-6169A5B1DAD7}"/>
          </ac:spMkLst>
        </pc:spChg>
      </pc:sldChg>
      <pc:sldChg chg="addSp delSp modSp mod">
        <pc:chgData name="Helmi Koivumäki" userId="4e76e616-fb46-4415-9615-dbc8dafbdeab" providerId="ADAL" clId="{6705E9BF-E3E6-46D4-9C4C-36AE47267ABE}" dt="2025-09-10T06:03:01.599" v="120" actId="14100"/>
        <pc:sldMkLst>
          <pc:docMk/>
          <pc:sldMk cId="1407014304" sldId="258"/>
        </pc:sldMkLst>
        <pc:spChg chg="mod">
          <ac:chgData name="Helmi Koivumäki" userId="4e76e616-fb46-4415-9615-dbc8dafbdeab" providerId="ADAL" clId="{6705E9BF-E3E6-46D4-9C4C-36AE47267ABE}" dt="2025-09-10T06:02:19.001" v="119" actId="1035"/>
          <ac:spMkLst>
            <pc:docMk/>
            <pc:sldMk cId="1407014304" sldId="258"/>
            <ac:spMk id="3" creationId="{3FD05281-EE56-5863-7580-4264924BEC9D}"/>
          </ac:spMkLst>
        </pc:spChg>
        <pc:picChg chg="add mod">
          <ac:chgData name="Helmi Koivumäki" userId="4e76e616-fb46-4415-9615-dbc8dafbdeab" providerId="ADAL" clId="{6705E9BF-E3E6-46D4-9C4C-36AE47267ABE}" dt="2025-09-10T06:02:08.692" v="116" actId="1076"/>
          <ac:picMkLst>
            <pc:docMk/>
            <pc:sldMk cId="1407014304" sldId="258"/>
            <ac:picMk id="4" creationId="{6E7236F8-4B3B-A63A-8AAA-51B54CF8CBCA}"/>
          </ac:picMkLst>
        </pc:picChg>
        <pc:picChg chg="mod">
          <ac:chgData name="Helmi Koivumäki" userId="4e76e616-fb46-4415-9615-dbc8dafbdeab" providerId="ADAL" clId="{6705E9BF-E3E6-46D4-9C4C-36AE47267ABE}" dt="2025-09-10T06:03:01.599" v="120" actId="14100"/>
          <ac:picMkLst>
            <pc:docMk/>
            <pc:sldMk cId="1407014304" sldId="258"/>
            <ac:picMk id="7" creationId="{CD9CFAE5-2480-979C-1585-DA9CAC728B69}"/>
          </ac:picMkLst>
        </pc:picChg>
        <pc:picChg chg="add del mod">
          <ac:chgData name="Helmi Koivumäki" userId="4e76e616-fb46-4415-9615-dbc8dafbdeab" providerId="ADAL" clId="{6705E9BF-E3E6-46D4-9C4C-36AE47267ABE}" dt="2025-09-10T06:01:38.981" v="110" actId="478"/>
          <ac:picMkLst>
            <pc:docMk/>
            <pc:sldMk cId="1407014304" sldId="258"/>
            <ac:picMk id="2050" creationId="{54D31BE6-FE6C-426D-0D9A-9C480C79D928}"/>
          </ac:picMkLst>
        </pc:picChg>
      </pc:sldChg>
      <pc:sldChg chg="modSp mod">
        <pc:chgData name="Helmi Koivumäki" userId="4e76e616-fb46-4415-9615-dbc8dafbdeab" providerId="ADAL" clId="{6705E9BF-E3E6-46D4-9C4C-36AE47267ABE}" dt="2025-09-10T06:03:38.304" v="121" actId="1076"/>
        <pc:sldMkLst>
          <pc:docMk/>
          <pc:sldMk cId="109182234" sldId="259"/>
        </pc:sldMkLst>
        <pc:picChg chg="mod">
          <ac:chgData name="Helmi Koivumäki" userId="4e76e616-fb46-4415-9615-dbc8dafbdeab" providerId="ADAL" clId="{6705E9BF-E3E6-46D4-9C4C-36AE47267ABE}" dt="2025-09-10T06:03:38.304" v="121" actId="1076"/>
          <ac:picMkLst>
            <pc:docMk/>
            <pc:sldMk cId="109182234" sldId="259"/>
            <ac:picMk id="6" creationId="{789E5A9D-B0AD-244A-BB4E-B9CB6FC6D5B1}"/>
          </ac:picMkLst>
        </pc:picChg>
      </pc:sldChg>
      <pc:sldChg chg="addSp modSp mod">
        <pc:chgData name="Helmi Koivumäki" userId="4e76e616-fb46-4415-9615-dbc8dafbdeab" providerId="ADAL" clId="{6705E9BF-E3E6-46D4-9C4C-36AE47267ABE}" dt="2025-09-10T06:26:07.478" v="242" actId="1036"/>
        <pc:sldMkLst>
          <pc:docMk/>
          <pc:sldMk cId="3361256980" sldId="260"/>
        </pc:sldMkLst>
        <pc:spChg chg="mod">
          <ac:chgData name="Helmi Koivumäki" userId="4e76e616-fb46-4415-9615-dbc8dafbdeab" providerId="ADAL" clId="{6705E9BF-E3E6-46D4-9C4C-36AE47267ABE}" dt="2025-09-10T06:21:19.171" v="182" actId="1035"/>
          <ac:spMkLst>
            <pc:docMk/>
            <pc:sldMk cId="3361256980" sldId="260"/>
            <ac:spMk id="2" creationId="{D4AB0B45-62E6-2657-2D4C-7E25C02384D1}"/>
          </ac:spMkLst>
        </pc:spChg>
        <pc:spChg chg="mod">
          <ac:chgData name="Helmi Koivumäki" userId="4e76e616-fb46-4415-9615-dbc8dafbdeab" providerId="ADAL" clId="{6705E9BF-E3E6-46D4-9C4C-36AE47267ABE}" dt="2025-09-10T06:21:27.272" v="206" actId="1035"/>
          <ac:spMkLst>
            <pc:docMk/>
            <pc:sldMk cId="3361256980" sldId="260"/>
            <ac:spMk id="3" creationId="{AB84453E-977B-E361-C128-AC6903B63DF8}"/>
          </ac:spMkLst>
        </pc:spChg>
        <pc:spChg chg="add mod">
          <ac:chgData name="Helmi Koivumäki" userId="4e76e616-fb46-4415-9615-dbc8dafbdeab" providerId="ADAL" clId="{6705E9BF-E3E6-46D4-9C4C-36AE47267ABE}" dt="2025-09-10T06:22:49.426" v="217" actId="1076"/>
          <ac:spMkLst>
            <pc:docMk/>
            <pc:sldMk cId="3361256980" sldId="260"/>
            <ac:spMk id="9" creationId="{0D1BD17C-F9C4-4F3C-1F69-5699CB3C470D}"/>
          </ac:spMkLst>
        </pc:spChg>
        <pc:spChg chg="add mod">
          <ac:chgData name="Helmi Koivumäki" userId="4e76e616-fb46-4415-9615-dbc8dafbdeab" providerId="ADAL" clId="{6705E9BF-E3E6-46D4-9C4C-36AE47267ABE}" dt="2025-09-10T06:23:48.521" v="231" actId="1037"/>
          <ac:spMkLst>
            <pc:docMk/>
            <pc:sldMk cId="3361256980" sldId="260"/>
            <ac:spMk id="11" creationId="{3399E1DD-8659-33E0-B106-C9E55796F40D}"/>
          </ac:spMkLst>
        </pc:spChg>
        <pc:picChg chg="add mod">
          <ac:chgData name="Helmi Koivumäki" userId="4e76e616-fb46-4415-9615-dbc8dafbdeab" providerId="ADAL" clId="{6705E9BF-E3E6-46D4-9C4C-36AE47267ABE}" dt="2025-09-10T06:26:07.478" v="242" actId="1036"/>
          <ac:picMkLst>
            <pc:docMk/>
            <pc:sldMk cId="3361256980" sldId="260"/>
            <ac:picMk id="5" creationId="{DEA9D435-0443-F96C-580D-8E277E504BED}"/>
          </ac:picMkLst>
        </pc:picChg>
        <pc:picChg chg="add mod">
          <ac:chgData name="Helmi Koivumäki" userId="4e76e616-fb46-4415-9615-dbc8dafbdeab" providerId="ADAL" clId="{6705E9BF-E3E6-46D4-9C4C-36AE47267ABE}" dt="2025-09-10T06:21:52.805" v="210" actId="1440"/>
          <ac:picMkLst>
            <pc:docMk/>
            <pc:sldMk cId="3361256980" sldId="260"/>
            <ac:picMk id="7" creationId="{EE7A8333-5EC5-5F17-A392-9AAB19D5D919}"/>
          </ac:picMkLst>
        </pc:picChg>
        <pc:inkChg chg="add">
          <ac:chgData name="Helmi Koivumäki" userId="4e76e616-fb46-4415-9615-dbc8dafbdeab" providerId="ADAL" clId="{6705E9BF-E3E6-46D4-9C4C-36AE47267ABE}" dt="2025-09-10T06:24:24.926" v="232" actId="9405"/>
          <ac:inkMkLst>
            <pc:docMk/>
            <pc:sldMk cId="3361256980" sldId="260"/>
            <ac:inkMk id="12" creationId="{8D241594-0246-7FE4-50B8-8441CADD5247}"/>
          </ac:inkMkLst>
        </pc:inkChg>
        <pc:inkChg chg="add">
          <ac:chgData name="Helmi Koivumäki" userId="4e76e616-fb46-4415-9615-dbc8dafbdeab" providerId="ADAL" clId="{6705E9BF-E3E6-46D4-9C4C-36AE47267ABE}" dt="2025-09-10T06:24:33.355" v="233" actId="9405"/>
          <ac:inkMkLst>
            <pc:docMk/>
            <pc:sldMk cId="3361256980" sldId="260"/>
            <ac:inkMk id="13" creationId="{42378F5D-0975-51DE-0949-FB7B216D1287}"/>
          </ac:inkMkLst>
        </pc:inkChg>
        <pc:inkChg chg="add">
          <ac:chgData name="Helmi Koivumäki" userId="4e76e616-fb46-4415-9615-dbc8dafbdeab" providerId="ADAL" clId="{6705E9BF-E3E6-46D4-9C4C-36AE47267ABE}" dt="2025-09-10T06:24:38.687" v="234" actId="9405"/>
          <ac:inkMkLst>
            <pc:docMk/>
            <pc:sldMk cId="3361256980" sldId="260"/>
            <ac:inkMk id="14" creationId="{2FA1326F-5EE7-66A4-9B95-B4D38EC50D72}"/>
          </ac:inkMkLst>
        </pc:inkChg>
        <pc:inkChg chg="add">
          <ac:chgData name="Helmi Koivumäki" userId="4e76e616-fb46-4415-9615-dbc8dafbdeab" providerId="ADAL" clId="{6705E9BF-E3E6-46D4-9C4C-36AE47267ABE}" dt="2025-09-10T06:24:51.277" v="235" actId="9405"/>
          <ac:inkMkLst>
            <pc:docMk/>
            <pc:sldMk cId="3361256980" sldId="260"/>
            <ac:inkMk id="15" creationId="{6DCF2B85-E84D-459C-B591-9E5F23325BF6}"/>
          </ac:inkMkLst>
        </pc:inkChg>
        <pc:inkChg chg="add">
          <ac:chgData name="Helmi Koivumäki" userId="4e76e616-fb46-4415-9615-dbc8dafbdeab" providerId="ADAL" clId="{6705E9BF-E3E6-46D4-9C4C-36AE47267ABE}" dt="2025-09-10T06:25:03.150" v="236" actId="9405"/>
          <ac:inkMkLst>
            <pc:docMk/>
            <pc:sldMk cId="3361256980" sldId="260"/>
            <ac:inkMk id="16" creationId="{F232667B-3DEC-1A31-50DD-F51688F7B992}"/>
          </ac:inkMkLst>
        </pc:inkChg>
        <pc:inkChg chg="add">
          <ac:chgData name="Helmi Koivumäki" userId="4e76e616-fb46-4415-9615-dbc8dafbdeab" providerId="ADAL" clId="{6705E9BF-E3E6-46D4-9C4C-36AE47267ABE}" dt="2025-09-10T06:25:13.119" v="237" actId="9405"/>
          <ac:inkMkLst>
            <pc:docMk/>
            <pc:sldMk cId="3361256980" sldId="260"/>
            <ac:inkMk id="17" creationId="{F98EE8EA-C5B6-3D7C-2E90-14F01F5C419B}"/>
          </ac:inkMkLst>
        </pc:inkChg>
        <pc:inkChg chg="add">
          <ac:chgData name="Helmi Koivumäki" userId="4e76e616-fb46-4415-9615-dbc8dafbdeab" providerId="ADAL" clId="{6705E9BF-E3E6-46D4-9C4C-36AE47267ABE}" dt="2025-09-10T06:25:21.087" v="238" actId="9405"/>
          <ac:inkMkLst>
            <pc:docMk/>
            <pc:sldMk cId="3361256980" sldId="260"/>
            <ac:inkMk id="18" creationId="{83B681CA-4C03-3640-709B-61F0DEFFBB1B}"/>
          </ac:inkMkLst>
        </pc:inkChg>
        <pc:inkChg chg="add">
          <ac:chgData name="Helmi Koivumäki" userId="4e76e616-fb46-4415-9615-dbc8dafbdeab" providerId="ADAL" clId="{6705E9BF-E3E6-46D4-9C4C-36AE47267ABE}" dt="2025-09-10T06:25:31.134" v="239" actId="9405"/>
          <ac:inkMkLst>
            <pc:docMk/>
            <pc:sldMk cId="3361256980" sldId="260"/>
            <ac:inkMk id="19" creationId="{21A6141A-5C5F-8972-C60B-85CEA570DDDB}"/>
          </ac:inkMkLst>
        </pc:inkChg>
        <pc:inkChg chg="add">
          <ac:chgData name="Helmi Koivumäki" userId="4e76e616-fb46-4415-9615-dbc8dafbdeab" providerId="ADAL" clId="{6705E9BF-E3E6-46D4-9C4C-36AE47267ABE}" dt="2025-09-10T06:25:48.284" v="240" actId="9405"/>
          <ac:inkMkLst>
            <pc:docMk/>
            <pc:sldMk cId="3361256980" sldId="260"/>
            <ac:inkMk id="20" creationId="{6F78C1E0-7994-515A-57EB-D355AA5166F3}"/>
          </ac:inkMkLst>
        </pc:inkChg>
      </pc:sldChg>
      <pc:sldChg chg="modSp mod">
        <pc:chgData name="Helmi Koivumäki" userId="4e76e616-fb46-4415-9615-dbc8dafbdeab" providerId="ADAL" clId="{6705E9BF-E3E6-46D4-9C4C-36AE47267ABE}" dt="2025-09-10T06:27:28.754" v="243" actId="20577"/>
        <pc:sldMkLst>
          <pc:docMk/>
          <pc:sldMk cId="4192284377" sldId="264"/>
        </pc:sldMkLst>
        <pc:spChg chg="mod">
          <ac:chgData name="Helmi Koivumäki" userId="4e76e616-fb46-4415-9615-dbc8dafbdeab" providerId="ADAL" clId="{6705E9BF-E3E6-46D4-9C4C-36AE47267ABE}" dt="2025-09-10T06:27:28.754" v="243" actId="20577"/>
          <ac:spMkLst>
            <pc:docMk/>
            <pc:sldMk cId="4192284377" sldId="264"/>
            <ac:spMk id="9" creationId="{040E2EDF-82D8-DB37-6E57-DEF29E01EB54}"/>
          </ac:spMkLst>
        </pc:spChg>
      </pc:sldChg>
      <pc:sldChg chg="addSp delSp modSp mod modAnim">
        <pc:chgData name="Helmi Koivumäki" userId="4e76e616-fb46-4415-9615-dbc8dafbdeab" providerId="ADAL" clId="{6705E9BF-E3E6-46D4-9C4C-36AE47267ABE}" dt="2025-09-10T05:59:14.087" v="107" actId="1076"/>
        <pc:sldMkLst>
          <pc:docMk/>
          <pc:sldMk cId="872309782" sldId="265"/>
        </pc:sldMkLst>
        <pc:spChg chg="mod">
          <ac:chgData name="Helmi Koivumäki" userId="4e76e616-fb46-4415-9615-dbc8dafbdeab" providerId="ADAL" clId="{6705E9BF-E3E6-46D4-9C4C-36AE47267ABE}" dt="2025-09-10T05:50:29.197" v="52" actId="1076"/>
          <ac:spMkLst>
            <pc:docMk/>
            <pc:sldMk cId="872309782" sldId="265"/>
            <ac:spMk id="2" creationId="{57A9D921-7B6C-2012-FAA7-B73395E74E24}"/>
          </ac:spMkLst>
        </pc:spChg>
        <pc:spChg chg="mod">
          <ac:chgData name="Helmi Koivumäki" userId="4e76e616-fb46-4415-9615-dbc8dafbdeab" providerId="ADAL" clId="{6705E9BF-E3E6-46D4-9C4C-36AE47267ABE}" dt="2025-09-10T05:58:34.837" v="95" actId="1076"/>
          <ac:spMkLst>
            <pc:docMk/>
            <pc:sldMk cId="872309782" sldId="265"/>
            <ac:spMk id="3" creationId="{1CD85826-F435-5D3E-3A32-A8522F6098CC}"/>
          </ac:spMkLst>
        </pc:spChg>
        <pc:picChg chg="add mod">
          <ac:chgData name="Helmi Koivumäki" userId="4e76e616-fb46-4415-9615-dbc8dafbdeab" providerId="ADAL" clId="{6705E9BF-E3E6-46D4-9C4C-36AE47267ABE}" dt="2025-09-10T05:53:38.509" v="75" actId="1035"/>
          <ac:picMkLst>
            <pc:docMk/>
            <pc:sldMk cId="872309782" sldId="265"/>
            <ac:picMk id="4" creationId="{EFC6B212-54B3-CA69-4148-31A95E5691E9}"/>
          </ac:picMkLst>
        </pc:picChg>
        <pc:picChg chg="add mod">
          <ac:chgData name="Helmi Koivumäki" userId="4e76e616-fb46-4415-9615-dbc8dafbdeab" providerId="ADAL" clId="{6705E9BF-E3E6-46D4-9C4C-36AE47267ABE}" dt="2025-09-10T05:53:45.731" v="77" actId="1035"/>
          <ac:picMkLst>
            <pc:docMk/>
            <pc:sldMk cId="872309782" sldId="265"/>
            <ac:picMk id="1026" creationId="{E39A7C48-466A-3439-4365-E4AEF396C32C}"/>
          </ac:picMkLst>
        </pc:picChg>
        <pc:picChg chg="add">
          <ac:chgData name="Helmi Koivumäki" userId="4e76e616-fb46-4415-9615-dbc8dafbdeab" providerId="ADAL" clId="{6705E9BF-E3E6-46D4-9C4C-36AE47267ABE}" dt="2025-09-10T05:50:46.662" v="57"/>
          <ac:picMkLst>
            <pc:docMk/>
            <pc:sldMk cId="872309782" sldId="265"/>
            <ac:picMk id="1028" creationId="{832405BF-62B4-7268-2AC0-6E5F8C27EC7B}"/>
          </ac:picMkLst>
        </pc:picChg>
        <pc:picChg chg="add mod">
          <ac:chgData name="Helmi Koivumäki" userId="4e76e616-fb46-4415-9615-dbc8dafbdeab" providerId="ADAL" clId="{6705E9BF-E3E6-46D4-9C4C-36AE47267ABE}" dt="2025-09-10T05:54:04.451" v="80" actId="14100"/>
          <ac:picMkLst>
            <pc:docMk/>
            <pc:sldMk cId="872309782" sldId="265"/>
            <ac:picMk id="1030" creationId="{8BFA2536-2BED-6FAB-D061-1DDEC6BBA9C7}"/>
          </ac:picMkLst>
        </pc:picChg>
        <pc:picChg chg="add del mod">
          <ac:chgData name="Helmi Koivumäki" userId="4e76e616-fb46-4415-9615-dbc8dafbdeab" providerId="ADAL" clId="{6705E9BF-E3E6-46D4-9C4C-36AE47267ABE}" dt="2025-09-10T05:52:48.143" v="63" actId="478"/>
          <ac:picMkLst>
            <pc:docMk/>
            <pc:sldMk cId="872309782" sldId="265"/>
            <ac:picMk id="1032" creationId="{109FC9DC-E56F-D86F-9A3D-2832C70933D3}"/>
          </ac:picMkLst>
        </pc:picChg>
        <pc:picChg chg="add mod">
          <ac:chgData name="Helmi Koivumäki" userId="4e76e616-fb46-4415-9615-dbc8dafbdeab" providerId="ADAL" clId="{6705E9BF-E3E6-46D4-9C4C-36AE47267ABE}" dt="2025-09-10T05:59:07.702" v="106" actId="1076"/>
          <ac:picMkLst>
            <pc:docMk/>
            <pc:sldMk cId="872309782" sldId="265"/>
            <ac:picMk id="1034" creationId="{05B2D4D4-C277-CAC4-F91E-2D138767CF7C}"/>
          </ac:picMkLst>
        </pc:picChg>
        <pc:picChg chg="add mod">
          <ac:chgData name="Helmi Koivumäki" userId="4e76e616-fb46-4415-9615-dbc8dafbdeab" providerId="ADAL" clId="{6705E9BF-E3E6-46D4-9C4C-36AE47267ABE}" dt="2025-09-10T05:58:34.837" v="95" actId="1076"/>
          <ac:picMkLst>
            <pc:docMk/>
            <pc:sldMk cId="872309782" sldId="265"/>
            <ac:picMk id="1036" creationId="{2D86429F-5B7D-69D9-1C50-30EA1A30759E}"/>
          </ac:picMkLst>
        </pc:picChg>
        <pc:picChg chg="add mod">
          <ac:chgData name="Helmi Koivumäki" userId="4e76e616-fb46-4415-9615-dbc8dafbdeab" providerId="ADAL" clId="{6705E9BF-E3E6-46D4-9C4C-36AE47267ABE}" dt="2025-09-10T05:59:14.087" v="107" actId="1076"/>
          <ac:picMkLst>
            <pc:docMk/>
            <pc:sldMk cId="872309782" sldId="265"/>
            <ac:picMk id="1038" creationId="{5C5F2704-0BF1-3696-26E3-F3BD0F04FEE1}"/>
          </ac:picMkLst>
        </pc:picChg>
      </pc:sldChg>
    </pc:docChg>
  </pc:docChgLst>
  <pc:docChgLst>
    <pc:chgData name="Helmi Koivumäki" userId="4e76e616-fb46-4415-9615-dbc8dafbdeab" providerId="ADAL" clId="{F4A97014-1E2C-4719-8CCB-2C6E5F9426DB}"/>
    <pc:docChg chg="undo redo custSel addSld modSld sldOrd addMainMaster delMainMaster">
      <pc:chgData name="Helmi Koivumäki" userId="4e76e616-fb46-4415-9615-dbc8dafbdeab" providerId="ADAL" clId="{F4A97014-1E2C-4719-8CCB-2C6E5F9426DB}" dt="2025-01-09T06:16:16.123" v="1796"/>
      <pc:docMkLst>
        <pc:docMk/>
      </pc:docMkLst>
      <pc:sldChg chg="addSp delSp modSp new mod setBg modClrScheme modAnim chgLayout">
        <pc:chgData name="Helmi Koivumäki" userId="4e76e616-fb46-4415-9615-dbc8dafbdeab" providerId="ADAL" clId="{F4A97014-1E2C-4719-8CCB-2C6E5F9426DB}" dt="2025-01-09T06:16:16.123" v="1796"/>
        <pc:sldMkLst>
          <pc:docMk/>
          <pc:sldMk cId="833375276" sldId="256"/>
        </pc:sldMkLst>
      </pc:sldChg>
      <pc:sldChg chg="addSp delSp modSp new mod">
        <pc:chgData name="Helmi Koivumäki" userId="4e76e616-fb46-4415-9615-dbc8dafbdeab" providerId="ADAL" clId="{F4A97014-1E2C-4719-8CCB-2C6E5F9426DB}" dt="2025-01-09T06:15:24.252" v="1779" actId="21"/>
        <pc:sldMkLst>
          <pc:docMk/>
          <pc:sldMk cId="1893421346" sldId="257"/>
        </pc:sldMkLst>
      </pc:sldChg>
      <pc:sldChg chg="addSp delSp modSp new mod">
        <pc:chgData name="Helmi Koivumäki" userId="4e76e616-fb46-4415-9615-dbc8dafbdeab" providerId="ADAL" clId="{F4A97014-1E2C-4719-8CCB-2C6E5F9426DB}" dt="2025-01-08T12:09:30.113" v="1151" actId="1076"/>
        <pc:sldMkLst>
          <pc:docMk/>
          <pc:sldMk cId="1407014304" sldId="258"/>
        </pc:sldMkLst>
      </pc:sldChg>
      <pc:sldChg chg="addSp modSp new mod">
        <pc:chgData name="Helmi Koivumäki" userId="4e76e616-fb46-4415-9615-dbc8dafbdeab" providerId="ADAL" clId="{F4A97014-1E2C-4719-8CCB-2C6E5F9426DB}" dt="2025-01-08T12:10:07.311" v="1188" actId="20577"/>
        <pc:sldMkLst>
          <pc:docMk/>
          <pc:sldMk cId="109182234" sldId="259"/>
        </pc:sldMkLst>
      </pc:sldChg>
      <pc:sldChg chg="modSp new mod">
        <pc:chgData name="Helmi Koivumäki" userId="4e76e616-fb46-4415-9615-dbc8dafbdeab" providerId="ADAL" clId="{F4A97014-1E2C-4719-8CCB-2C6E5F9426DB}" dt="2025-01-08T12:09:36.642" v="1153" actId="403"/>
        <pc:sldMkLst>
          <pc:docMk/>
          <pc:sldMk cId="3361256980" sldId="260"/>
        </pc:sldMkLst>
      </pc:sldChg>
      <pc:sldChg chg="modSp new mod">
        <pc:chgData name="Helmi Koivumäki" userId="4e76e616-fb46-4415-9615-dbc8dafbdeab" providerId="ADAL" clId="{F4A97014-1E2C-4719-8CCB-2C6E5F9426DB}" dt="2025-01-08T12:10:27.688" v="1192" actId="20577"/>
        <pc:sldMkLst>
          <pc:docMk/>
          <pc:sldMk cId="1915666758" sldId="261"/>
        </pc:sldMkLst>
      </pc:sldChg>
      <pc:sldChg chg="modSp new mod">
        <pc:chgData name="Helmi Koivumäki" userId="4e76e616-fb46-4415-9615-dbc8dafbdeab" providerId="ADAL" clId="{F4A97014-1E2C-4719-8CCB-2C6E5F9426DB}" dt="2025-01-08T12:11:59.572" v="1273" actId="115"/>
        <pc:sldMkLst>
          <pc:docMk/>
          <pc:sldMk cId="3676547096" sldId="262"/>
        </pc:sldMkLst>
      </pc:sldChg>
      <pc:sldChg chg="addSp modSp new ord">
        <pc:chgData name="Helmi Koivumäki" userId="4e76e616-fb46-4415-9615-dbc8dafbdeab" providerId="ADAL" clId="{F4A97014-1E2C-4719-8CCB-2C6E5F9426DB}" dt="2025-01-08T12:19:20.523" v="1502"/>
        <pc:sldMkLst>
          <pc:docMk/>
          <pc:sldMk cId="1033249814" sldId="263"/>
        </pc:sldMkLst>
      </pc:sldChg>
      <pc:sldChg chg="addSp delSp modSp new mod">
        <pc:chgData name="Helmi Koivumäki" userId="4e76e616-fb46-4415-9615-dbc8dafbdeab" providerId="ADAL" clId="{F4A97014-1E2C-4719-8CCB-2C6E5F9426DB}" dt="2025-01-08T12:24:39.356" v="1694" actId="20577"/>
        <pc:sldMkLst>
          <pc:docMk/>
          <pc:sldMk cId="4192284377" sldId="264"/>
        </pc:sldMkLst>
      </pc:sldChg>
      <pc:sldChg chg="modSp new mod">
        <pc:chgData name="Helmi Koivumäki" userId="4e76e616-fb46-4415-9615-dbc8dafbdeab" providerId="ADAL" clId="{F4A97014-1E2C-4719-8CCB-2C6E5F9426DB}" dt="2025-01-08T12:18:27.716" v="1477" actId="20577"/>
        <pc:sldMkLst>
          <pc:docMk/>
          <pc:sldMk cId="872309782" sldId="265"/>
        </pc:sldMkLst>
      </pc:sldChg>
      <pc:sldChg chg="addSp modSp new mod setBg">
        <pc:chgData name="Helmi Koivumäki" userId="4e76e616-fb46-4415-9615-dbc8dafbdeab" providerId="ADAL" clId="{F4A97014-1E2C-4719-8CCB-2C6E5F9426DB}" dt="2025-01-08T12:29:09.781" v="1717" actId="1076"/>
        <pc:sldMkLst>
          <pc:docMk/>
          <pc:sldMk cId="747201134" sldId="266"/>
        </pc:sldMkLst>
      </pc:sldChg>
      <pc:sldChg chg="addSp modSp new mod ord">
        <pc:chgData name="Helmi Koivumäki" userId="4e76e616-fb46-4415-9615-dbc8dafbdeab" providerId="ADAL" clId="{F4A97014-1E2C-4719-8CCB-2C6E5F9426DB}" dt="2025-01-08T12:38:34.375" v="1758"/>
        <pc:sldMkLst>
          <pc:docMk/>
          <pc:sldMk cId="3169969687" sldId="267"/>
        </pc:sldMkLst>
      </pc:sldChg>
      <pc:sldChg chg="modSp new mod">
        <pc:chgData name="Helmi Koivumäki" userId="4e76e616-fb46-4415-9615-dbc8dafbdeab" providerId="ADAL" clId="{F4A97014-1E2C-4719-8CCB-2C6E5F9426DB}" dt="2025-01-08T12:43:38.662" v="1775" actId="113"/>
        <pc:sldMkLst>
          <pc:docMk/>
          <pc:sldMk cId="1098109798" sldId="268"/>
        </pc:sldMkLst>
      </pc:sldChg>
      <pc:sldMasterChg chg="addSldLayout">
        <pc:chgData name="Helmi Koivumäki" userId="4e76e616-fb46-4415-9615-dbc8dafbdeab" providerId="ADAL" clId="{F4A97014-1E2C-4719-8CCB-2C6E5F9426DB}" dt="2025-01-08T11:10:42.255" v="0" actId="680"/>
        <pc:sldMasterMkLst>
          <pc:docMk/>
          <pc:sldMasterMk cId="1404394433" sldId="2147483648"/>
        </pc:sldMasterMkLst>
        <pc:sldLayoutChg chg="add">
          <pc:chgData name="Helmi Koivumäki" userId="4e76e616-fb46-4415-9615-dbc8dafbdeab" providerId="ADAL" clId="{F4A97014-1E2C-4719-8CCB-2C6E5F9426DB}" dt="2025-01-08T11:10:42.255" v="0" actId="680"/>
          <pc:sldLayoutMkLst>
            <pc:docMk/>
            <pc:sldMasterMk cId="1404394433" sldId="2147483648"/>
            <pc:sldLayoutMk cId="6446069" sldId="2147483649"/>
          </pc:sldLayoutMkLst>
        </pc:sldLayoutChg>
      </pc:sldMasterChg>
      <pc:sldMasterChg chg="del delSldLayout">
        <pc:chgData name="Helmi Koivumäki" userId="4e76e616-fb46-4415-9615-dbc8dafbdeab" providerId="ADAL" clId="{F4A97014-1E2C-4719-8CCB-2C6E5F9426DB}" dt="2025-01-08T11:11:06.397" v="17" actId="26606"/>
        <pc:sldMasterMkLst>
          <pc:docMk/>
          <pc:sldMasterMk cId="1388717371" sldId="2147483650"/>
        </pc:sldMasterMkLst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1149375122" sldId="2147483651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2317359522" sldId="2147483652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1108285988" sldId="2147483653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537034887" sldId="2147483654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796354351" sldId="2147483655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3702109415" sldId="2147483656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1986738328" sldId="2147483657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493914281" sldId="2147483658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3248665687" sldId="2147483659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1254283691" sldId="2147483660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3663211995" sldId="2147483661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3723430961" sldId="2147483662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1489286075" sldId="2147483663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1148392501" sldId="2147483664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4254554586" sldId="2147483665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1736415817" sldId="2147483666"/>
          </pc:sldLayoutMkLst>
        </pc:sldLayoutChg>
        <pc:sldLayoutChg chg="del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1388717371" sldId="2147483650"/>
            <pc:sldLayoutMk cId="1409006818" sldId="2147483667"/>
          </pc:sldLayoutMkLst>
        </pc:sldLayoutChg>
      </pc:sldMasterChg>
      <pc:sldMasterChg chg="add addSldLayout">
        <pc:chgData name="Helmi Koivumäki" userId="4e76e616-fb46-4415-9615-dbc8dafbdeab" providerId="ADAL" clId="{F4A97014-1E2C-4719-8CCB-2C6E5F9426DB}" dt="2025-01-08T11:11:06.397" v="17" actId="26606"/>
        <pc:sldMasterMkLst>
          <pc:docMk/>
          <pc:sldMasterMk cId="656489489" sldId="2147483714"/>
        </pc:sldMasterMkLst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1875929725" sldId="2147483703"/>
          </pc:sldLayoutMkLst>
        </pc:sldLayoutChg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583911809" sldId="2147483704"/>
          </pc:sldLayoutMkLst>
        </pc:sldLayoutChg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2001419194" sldId="2147483705"/>
          </pc:sldLayoutMkLst>
        </pc:sldLayoutChg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2520000006" sldId="2147483706"/>
          </pc:sldLayoutMkLst>
        </pc:sldLayoutChg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3538779456" sldId="2147483707"/>
          </pc:sldLayoutMkLst>
        </pc:sldLayoutChg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1416285749" sldId="2147483708"/>
          </pc:sldLayoutMkLst>
        </pc:sldLayoutChg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4109609715" sldId="2147483709"/>
          </pc:sldLayoutMkLst>
        </pc:sldLayoutChg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3498315080" sldId="2147483710"/>
          </pc:sldLayoutMkLst>
        </pc:sldLayoutChg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1028431876" sldId="2147483711"/>
          </pc:sldLayoutMkLst>
        </pc:sldLayoutChg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4235509465" sldId="2147483712"/>
          </pc:sldLayoutMkLst>
        </pc:sldLayoutChg>
        <pc:sldLayoutChg chg="add">
          <pc:chgData name="Helmi Koivumäki" userId="4e76e616-fb46-4415-9615-dbc8dafbdeab" providerId="ADAL" clId="{F4A97014-1E2C-4719-8CCB-2C6E5F9426DB}" dt="2025-01-08T11:11:06.397" v="17" actId="26606"/>
          <pc:sldLayoutMkLst>
            <pc:docMk/>
            <pc:sldMasterMk cId="656489489" sldId="2147483714"/>
            <pc:sldLayoutMk cId="3122768426" sldId="2147483713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06:24:24.92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63,'455'0,"-430"-1,0-2,40-8,-35 5,36-3,6 7,-40 2,-1-1,46-8,-29 0,96-3,50 13,-66 1,627-2,-729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06:24:33.35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0 187,'108'2,"119"-4,-204-2,0-1,-1-1,1-1,-1-1,32-16,33-11,-64 26,-1-1,0-1,22-15,-35 21,1-1,1 1,0 0,0 1,0 1,0 0,0 0,1 1,14-1,13 1,45 4,-30 0,-41-1,1 0,-1 1,0 0,0 1,0 0,0 1,21 10,-11-2,0 1,40 31,-48-33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06:24:38.68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1,'2178'0,"-2152"0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06:24:51.27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0 184,'48'-1,"91"-11,70-26,-112 24,-68 11,-1-1,1-1,28-9,2-3,1 2,0 3,82-6,-39 5,-45 5,68-1,1201 10,-1301-1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06:25:03.15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1,'2208'0,"-2182"0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06:25:13.11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1,'1542'0,"-1516"0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06:25:21.08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1 128,'151'1,"166"-3,-135-18,-118 12,149-24,-18-4,-132 23,-6 5,1 2,0 3,81 5,-29 1,432-3,-531 0,-1 0,1 1,-1 0,1 0,-1 2,0-1,0 1,0 1,12 5,-3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06:25:31.13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93,'509'-18,"-133"-34,-321 43,103-5,57 15,-75 2,403-3,-517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06:25:48.28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1,'999'0,"-985"1,-1 0,0 1,1 1,-1 0,0 1,-1 0,24 12,-1-1,-16-8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3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8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0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6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2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1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0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1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03" r:id="rId4"/>
    <p:sldLayoutId id="2147483704" r:id="rId5"/>
    <p:sldLayoutId id="2147483709" r:id="rId6"/>
    <p:sldLayoutId id="2147483705" r:id="rId7"/>
    <p:sldLayoutId id="2147483706" r:id="rId8"/>
    <p:sldLayoutId id="2147483707" r:id="rId9"/>
    <p:sldLayoutId id="2147483708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aariluomaleena.blogspot.com/p/blog-page_63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1.png"/><Relationship Id="rId18" Type="http://schemas.openxmlformats.org/officeDocument/2006/relationships/customXml" Target="../ink/ink7.xml"/><Relationship Id="rId3" Type="http://schemas.openxmlformats.org/officeDocument/2006/relationships/image" Target="../media/image17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customXml" Target="../ink/ink4.xml"/><Relationship Id="rId17" Type="http://schemas.openxmlformats.org/officeDocument/2006/relationships/image" Target="../media/image23.png"/><Relationship Id="rId2" Type="http://schemas.openxmlformats.org/officeDocument/2006/relationships/image" Target="../media/image16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0.png"/><Relationship Id="rId5" Type="http://schemas.openxmlformats.org/officeDocument/2006/relationships/hyperlink" Target="https://nann-e.blogspot.com/2025/09/lempivaatteissa-lempikaupungissa.html" TargetMode="External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openxmlformats.org/officeDocument/2006/relationships/customXml" Target="../ink/ink3.xml"/><Relationship Id="rId19" Type="http://schemas.openxmlformats.org/officeDocument/2006/relationships/image" Target="../media/image24.png"/><Relationship Id="rId4" Type="http://schemas.openxmlformats.org/officeDocument/2006/relationships/hyperlink" Target="https://ylioppilaslehti.fi/2022/05/iida-rauman-essee-lapsilaatikko/" TargetMode="External"/><Relationship Id="rId9" Type="http://schemas.openxmlformats.org/officeDocument/2006/relationships/image" Target="../media/image19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D4398-84C2-41B8-BF30-3157F7B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51007-43ED-74DB-E133-D723483C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73" r="21110"/>
          <a:stretch/>
        </p:blipFill>
        <p:spPr>
          <a:xfrm>
            <a:off x="20" y="10"/>
            <a:ext cx="9137156" cy="6857989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1E519840-CB5B-442F-AF8C-F848E7699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1F128F-595E-157A-14DA-95170F426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4880" y="3025587"/>
            <a:ext cx="3153720" cy="2985247"/>
          </a:xfrm>
        </p:spPr>
        <p:txBody>
          <a:bodyPr>
            <a:normAutofit/>
          </a:bodyPr>
          <a:lstStyle/>
          <a:p>
            <a:pPr algn="r"/>
            <a:r>
              <a:rPr lang="fi-FI" b="1"/>
              <a:t>Tyyli ja sävy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7EF422-3076-48F2-A38B-7CA85177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96548C-21A4-493D-B220-64E89F1E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THE TIP: The one step you're skipping in developing your style — Urbanite |  Suburbanite - Personal Wardrobe Styling &amp; Fashion Blog">
            <a:extLst>
              <a:ext uri="{FF2B5EF4-FFF2-40B4-BE49-F238E27FC236}">
                <a16:creationId xmlns:a16="http://schemas.microsoft.com/office/drawing/2014/main" id="{23539D91-9B19-B192-4E9E-B22DC82B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494895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uva: Lankakaupan lumoissa - neulelanka lankavyyhti vyyhti lankahylly  lankakauppa - Kuvapankki - Kuvatoimisto Vastavalo.net">
            <a:extLst>
              <a:ext uri="{FF2B5EF4-FFF2-40B4-BE49-F238E27FC236}">
                <a16:creationId xmlns:a16="http://schemas.microsoft.com/office/drawing/2014/main" id="{B9A07518-F5EA-2CFF-DE46-A28DF064F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0" b="3032"/>
          <a:stretch/>
        </p:blipFill>
        <p:spPr bwMode="auto">
          <a:xfrm>
            <a:off x="2501953" y="3319320"/>
            <a:ext cx="4779129" cy="26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316C66-8A4C-E3A3-CAC1-C0BE0B43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Sävyn analysointi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99BD32-D232-CEE6-FFA3-D5809C7B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2" y="1915557"/>
            <a:ext cx="4648200" cy="4669970"/>
          </a:xfrm>
        </p:spPr>
        <p:txBody>
          <a:bodyPr>
            <a:normAutofit/>
          </a:bodyPr>
          <a:lstStyle/>
          <a:p>
            <a:r>
              <a:rPr lang="fi-FI" sz="2800" b="1">
                <a:solidFill>
                  <a:schemeClr val="tx1"/>
                </a:solidFill>
              </a:rPr>
              <a:t>kirjoittajan suhde </a:t>
            </a:r>
            <a:r>
              <a:rPr lang="fi-FI" sz="2800" b="1" u="sng">
                <a:solidFill>
                  <a:schemeClr val="tx1"/>
                </a:solidFill>
              </a:rPr>
              <a:t>vastaanottajaan</a:t>
            </a:r>
            <a:r>
              <a:rPr lang="fi-FI" sz="2800" b="1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kohtelias – epäkohtelias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virallinen – tuttavallinen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totinen – vitsikäs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neutraali – ohjaileva</a:t>
            </a:r>
          </a:p>
          <a:p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40E2EDF-82D8-DB37-6E57-DEF29E01EB54}"/>
              </a:ext>
            </a:extLst>
          </p:cNvPr>
          <p:cNvSpPr txBox="1"/>
          <p:nvPr/>
        </p:nvSpPr>
        <p:spPr>
          <a:xfrm>
            <a:off x="6281059" y="1915557"/>
            <a:ext cx="612321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b="1">
                <a:solidFill>
                  <a:schemeClr val="tx1"/>
                </a:solidFill>
              </a:rPr>
              <a:t>kirjoittajan suhde </a:t>
            </a:r>
            <a:r>
              <a:rPr lang="fi-FI" sz="2800" b="1" u="sng">
                <a:solidFill>
                  <a:schemeClr val="tx1"/>
                </a:solidFill>
              </a:rPr>
              <a:t>asiaan</a:t>
            </a:r>
            <a:r>
              <a:rPr lang="fi-FI" sz="2800" b="1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tx1"/>
                </a:solidFill>
              </a:rPr>
              <a:t>varma – epävarma tai epäilevä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tx1"/>
                </a:solidFill>
              </a:rPr>
              <a:t>vähättelevä – arvostava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tx1"/>
                </a:solidFill>
              </a:rPr>
              <a:t>juhlava – arkinen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tx1"/>
                </a:solidFill>
              </a:rPr>
              <a:t>tosissaan – ironinen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>
              <a:solidFill>
                <a:schemeClr val="tx1"/>
              </a:solidFill>
            </a:endParaRPr>
          </a:p>
          <a:p>
            <a:pPr lvl="1"/>
            <a:endParaRPr lang="fi-FI" sz="24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b="1">
                <a:solidFill>
                  <a:schemeClr val="tx1"/>
                </a:solidFill>
              </a:rPr>
              <a:t>kirjoittajan suhde </a:t>
            </a:r>
            <a:r>
              <a:rPr lang="fi-FI" sz="2800" b="1" u="sng">
                <a:solidFill>
                  <a:schemeClr val="tx1"/>
                </a:solidFill>
              </a:rPr>
              <a:t>itseensä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tx1"/>
                </a:solidFill>
              </a:rPr>
              <a:t>vakava – itseironinen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>
                <a:solidFill>
                  <a:schemeClr val="tx1"/>
                </a:solidFill>
              </a:rPr>
              <a:t>yksityishenkilö – viranomainen</a:t>
            </a:r>
          </a:p>
        </p:txBody>
      </p:sp>
    </p:spTree>
    <p:extLst>
      <p:ext uri="{BB962C8B-B14F-4D97-AF65-F5344CB8AC3E}">
        <p14:creationId xmlns:p14="http://schemas.microsoft.com/office/powerpoint/2010/main" val="419228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5C0EC-A7FE-4F17-2204-DC0954F7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47D5E4-9E5E-68D7-3BE9-A7C2D55FF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45BF5AE-C444-511B-01BE-513E57DD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0"/>
            <a:ext cx="9667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4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9D8547-5246-CA68-E80C-647CDC83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BC6E63-EEFE-4FCB-E7EE-545BEF5C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ÄLY</a:t>
            </a:r>
          </a:p>
          <a:p>
            <a:r>
              <a:rPr lang="fi-FI">
                <a:hlinkClick r:id="rId2"/>
              </a:rPr>
              <a:t>https://saariluomaleena.blogspot.com/p/blog-page_63.html</a:t>
            </a:r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10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7E082E-0693-1CBF-E639-1A51BC7E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ED4DF9-C895-92FD-AF68-163F73C7B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/>
              <a:t>ÄLY luku 7.1 tehtävä 3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713ACA0-A949-458D-34B1-CF07B20CC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80407"/>
            <a:ext cx="8240275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6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4766FF-01F1-20EA-0CC1-01B58927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8868"/>
            <a:ext cx="9906000" cy="1382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/>
              <a:t>Tyyli </a:t>
            </a:r>
            <a:r>
              <a:rPr lang="fi-FI" sz="3100"/>
              <a:t>= yleisvaikutelma ja ilmaisun tapa</a:t>
            </a:r>
            <a:br>
              <a:rPr lang="fi-FI"/>
            </a:br>
            <a:endParaRPr lang="fi-FI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EF590C-B252-0CAB-256A-6169A5B1D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48980"/>
            <a:ext cx="9231086" cy="4024424"/>
          </a:xfrm>
        </p:spPr>
        <p:txBody>
          <a:bodyPr>
            <a:normAutofit/>
          </a:bodyPr>
          <a:lstStyle/>
          <a:p>
            <a:r>
              <a:rPr lang="fi-FI" sz="3200"/>
              <a:t>syntyy kielen ja sisällön valinnoista</a:t>
            </a:r>
          </a:p>
          <a:p>
            <a:r>
              <a:rPr lang="fi-FI" sz="3200"/>
              <a:t>tyylin valintaan vaikuttavat </a:t>
            </a:r>
            <a:r>
              <a:rPr lang="fi-FI" sz="2800" u="sng"/>
              <a:t>konteksti ja aihe </a:t>
            </a:r>
          </a:p>
          <a:p>
            <a:pPr lvl="1"/>
            <a:r>
              <a:rPr lang="fi-FI" sz="2800"/>
              <a:t>kuka kirjoittaa, missä, milloin ja mistä</a:t>
            </a:r>
          </a:p>
          <a:p>
            <a:pPr marL="457200" lvl="1" indent="0">
              <a:buNone/>
            </a:pPr>
            <a:r>
              <a:rPr lang="fi-FI" sz="2800"/>
              <a:t>(vertaa esim. Facebook ja työhakemus ja abiristeilyn mainos)</a:t>
            </a:r>
          </a:p>
          <a:p>
            <a:pPr lvl="1"/>
            <a:endParaRPr lang="fi-FI" sz="280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5CBDE20-70F5-9E8A-59B4-A74AD8C60EA4}"/>
              </a:ext>
            </a:extLst>
          </p:cNvPr>
          <p:cNvSpPr txBox="1"/>
          <p:nvPr/>
        </p:nvSpPr>
        <p:spPr>
          <a:xfrm>
            <a:off x="8184614" y="1973935"/>
            <a:ext cx="324538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fi-FI" sz="2000"/>
              <a:t>Huomaa, että eri tekstilajeilla on omat konventionsa eli ominaispiirteensä.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A8C54F-11D6-B3D7-2AEF-88C826CB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11" y="4507310"/>
            <a:ext cx="1403420" cy="14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yöhakemus ja CV :: Duunia Koskista">
            <a:extLst>
              <a:ext uri="{FF2B5EF4-FFF2-40B4-BE49-F238E27FC236}">
                <a16:creationId xmlns:a16="http://schemas.microsoft.com/office/drawing/2014/main" id="{2795C97F-9C21-022E-FB62-991D68667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85" y="4117119"/>
            <a:ext cx="1853973" cy="25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F647A5E-B664-F92C-D0CE-5EF50B259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487" y="3886200"/>
            <a:ext cx="2966599" cy="28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A9D921-7B6C-2012-FAA7-B73395E7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545259"/>
            <a:ext cx="9906000" cy="1382156"/>
          </a:xfrm>
        </p:spPr>
        <p:txBody>
          <a:bodyPr/>
          <a:lstStyle/>
          <a:p>
            <a:r>
              <a:rPr lang="fi-FI" b="1"/>
              <a:t>Mistä tyyli syntyy?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D85826-F435-5D3E-3A32-A8522F609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3867"/>
            <a:ext cx="9906000" cy="4554532"/>
          </a:xfrm>
        </p:spPr>
        <p:txBody>
          <a:bodyPr>
            <a:normAutofit fontScale="92500" lnSpcReduction="10000"/>
          </a:bodyPr>
          <a:lstStyle/>
          <a:p>
            <a:r>
              <a:rPr lang="fi-FI" b="1"/>
              <a:t>sanaston taso </a:t>
            </a:r>
            <a:r>
              <a:rPr lang="fi-FI"/>
              <a:t>eli sanavalinnat </a:t>
            </a:r>
          </a:p>
          <a:p>
            <a:pPr lvl="1"/>
            <a:r>
              <a:rPr lang="fi-FI"/>
              <a:t>adjektiivi, substantiivi, verbi jne.</a:t>
            </a:r>
          </a:p>
          <a:p>
            <a:pPr lvl="1"/>
            <a:r>
              <a:rPr lang="fi-FI"/>
              <a:t>kielikuvat (vertaus, metafora, personifikaatio)</a:t>
            </a:r>
          </a:p>
          <a:p>
            <a:pPr lvl="1"/>
            <a:r>
              <a:rPr lang="fi-FI"/>
              <a:t>retoriset keinot argumentoivassa tekstissä</a:t>
            </a:r>
          </a:p>
          <a:p>
            <a:r>
              <a:rPr lang="fi-FI" b="1"/>
              <a:t>syntaksin taso </a:t>
            </a:r>
            <a:r>
              <a:rPr lang="fi-FI"/>
              <a:t>eli lauseet ja virkkeet </a:t>
            </a:r>
          </a:p>
          <a:p>
            <a:pPr lvl="1"/>
            <a:r>
              <a:rPr lang="fi-FI"/>
              <a:t>päälause, sivulause</a:t>
            </a:r>
          </a:p>
          <a:p>
            <a:pPr lvl="1"/>
            <a:r>
              <a:rPr lang="fi-FI"/>
              <a:t>virkkeiden pituus</a:t>
            </a:r>
          </a:p>
          <a:p>
            <a:pPr lvl="1"/>
            <a:r>
              <a:rPr lang="fi-FI"/>
              <a:t>väite-/kysymys-/kieltolause</a:t>
            </a:r>
          </a:p>
          <a:p>
            <a:r>
              <a:rPr lang="fi-FI" b="1"/>
              <a:t>rakenne</a:t>
            </a:r>
            <a:r>
              <a:rPr lang="fi-FI"/>
              <a:t> eli jäsentely, asioiden järjestys, rakenne-elementit </a:t>
            </a:r>
          </a:p>
          <a:p>
            <a:pPr lvl="1"/>
            <a:r>
              <a:rPr lang="fi-FI"/>
              <a:t>otsikko, ingressi, väliotsikot, nostot, videot, kuvat, kronologisuus</a:t>
            </a:r>
          </a:p>
          <a:p>
            <a:r>
              <a:rPr lang="fi-FI" b="1"/>
              <a:t>intertekstuaalisuus, moniäänisyys</a:t>
            </a:r>
          </a:p>
          <a:p>
            <a:r>
              <a:rPr lang="fi-FI" b="1"/>
              <a:t>multimodaalisuus</a:t>
            </a:r>
          </a:p>
        </p:txBody>
      </p:sp>
      <p:pic>
        <p:nvPicPr>
          <p:cNvPr id="4" name="Picture 6" descr="THE TIP: The one step you're skipping in developing your style — Urbanite |  Suburbanite - Personal Wardrobe Styling &amp; Fashion Blog">
            <a:extLst>
              <a:ext uri="{FF2B5EF4-FFF2-40B4-BE49-F238E27FC236}">
                <a16:creationId xmlns:a16="http://schemas.microsoft.com/office/drawing/2014/main" id="{EFC6B212-54B3-CA69-4148-31A95E56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6" y="1617"/>
            <a:ext cx="3570514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pamine Dressing by Kina and Tam">
            <a:extLst>
              <a:ext uri="{FF2B5EF4-FFF2-40B4-BE49-F238E27FC236}">
                <a16:creationId xmlns:a16="http://schemas.microsoft.com/office/drawing/2014/main" id="{E39A7C48-466A-3439-4365-E4AEF396C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15556" r="66667" b="2064"/>
          <a:stretch>
            <a:fillRect/>
          </a:stretch>
        </p:blipFill>
        <p:spPr bwMode="auto">
          <a:xfrm>
            <a:off x="10847709" y="1785253"/>
            <a:ext cx="1344291" cy="35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w Orleans cool Jazzy style">
            <a:extLst>
              <a:ext uri="{FF2B5EF4-FFF2-40B4-BE49-F238E27FC236}">
                <a16:creationId xmlns:a16="http://schemas.microsoft.com/office/drawing/2014/main" id="{8BFA2536-2BED-6FAB-D061-1DDEC6BB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121" y="1785254"/>
            <a:ext cx="2252587" cy="33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versized Men'S Sweater Korean Fashion Men Women Loose Lazy Lovers O-Neck  Knitted Sweaters Autumn Cotton Pullover Unisex: Buy Online at Best Price in  UAE - Amazon.ae">
            <a:extLst>
              <a:ext uri="{FF2B5EF4-FFF2-40B4-BE49-F238E27FC236}">
                <a16:creationId xmlns:a16="http://schemas.microsoft.com/office/drawing/2014/main" id="{05B2D4D4-C277-CAC4-F91E-2D138767C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20" y="4605413"/>
            <a:ext cx="2252587" cy="22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ibram V-Run Retro vs Original [Is this perfection?] - YouTube">
            <a:extLst>
              <a:ext uri="{FF2B5EF4-FFF2-40B4-BE49-F238E27FC236}">
                <a16:creationId xmlns:a16="http://schemas.microsoft.com/office/drawing/2014/main" id="{5C5F2704-0BF1-3696-26E3-F3BD0F04F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8572" r="26161" b="17525"/>
          <a:stretch>
            <a:fillRect/>
          </a:stretch>
        </p:blipFill>
        <p:spPr bwMode="auto">
          <a:xfrm>
            <a:off x="10257932" y="5203216"/>
            <a:ext cx="1935637" cy="16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EE2C5B-4F16-EBDE-277F-CB04038D2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Asiatyyli – </a:t>
            </a:r>
            <a:r>
              <a:rPr lang="fi-FI" sz="3600" b="1"/>
              <a:t>huomaamaton ja neutraali</a:t>
            </a:r>
            <a:endParaRPr lang="fi-FI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05281-EE56-5863-7580-4264924B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76896"/>
            <a:ext cx="6368143" cy="4024424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chemeClr val="tx1"/>
                </a:solidFill>
              </a:rPr>
              <a:t>huomio kiinnittyy sisältöön, ei ilmaisutapaan</a:t>
            </a:r>
          </a:p>
          <a:p>
            <a:r>
              <a:rPr lang="fi-FI" sz="2800">
                <a:solidFill>
                  <a:schemeClr val="tx1"/>
                </a:solidFill>
              </a:rPr>
              <a:t>tyyli on tavanomaista ko. tekstilajissa ja kontekstissa</a:t>
            </a:r>
          </a:p>
          <a:p>
            <a:r>
              <a:rPr lang="fi-FI" sz="2800">
                <a:solidFill>
                  <a:schemeClr val="tx1"/>
                </a:solidFill>
              </a:rPr>
              <a:t>esim. uutinen, oppikirja, lukutaidon vastaus</a:t>
            </a:r>
          </a:p>
        </p:txBody>
      </p:sp>
      <p:pic>
        <p:nvPicPr>
          <p:cNvPr id="2052" name="Picture 4" descr="Lukion äidinkielen Särmä (LOPS21) - Otava Oppimisen palvelut">
            <a:extLst>
              <a:ext uri="{FF2B5EF4-FFF2-40B4-BE49-F238E27FC236}">
                <a16:creationId xmlns:a16="http://schemas.microsoft.com/office/drawing/2014/main" id="{415BDF79-D5FA-29AD-C3D6-07EA5C33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60" y="4021766"/>
            <a:ext cx="2139440" cy="25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D9CFAE5-2480-979C-1585-DA9CAC72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06" y="1609844"/>
            <a:ext cx="3718637" cy="496056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E7236F8-4B3B-A63A-8AAA-51B54CF8C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r="27947"/>
          <a:stretch>
            <a:fillRect/>
          </a:stretch>
        </p:blipFill>
        <p:spPr bwMode="auto">
          <a:xfrm>
            <a:off x="1311332" y="4021766"/>
            <a:ext cx="3773065" cy="27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1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E5B596-0E27-8735-4749-76C12DBA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kohosteinen tyyli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61B70-D980-7264-799E-CE1689C82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15557"/>
            <a:ext cx="8893629" cy="4024424"/>
          </a:xfrm>
        </p:spPr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ilmaisutapa kiinnittää huomiota, voi olla yllättävää tai erikoista (sanavalinnat, tekstin asettelu)</a:t>
            </a:r>
          </a:p>
          <a:p>
            <a:r>
              <a:rPr lang="fi-FI">
                <a:solidFill>
                  <a:schemeClr val="tx1"/>
                </a:solidFill>
              </a:rPr>
              <a:t>esim. kaunokirjallisuus (romaani, runo, novelli…) kohosteista tyyliltään: nimenomaan ilmaisun tapa on olennainen</a:t>
            </a:r>
          </a:p>
          <a:p>
            <a:r>
              <a:rPr lang="fi-FI">
                <a:solidFill>
                  <a:schemeClr val="tx1"/>
                </a:solidFill>
              </a:rPr>
              <a:t>jonkin verran myös kevyemmissä uutisissa ja muissa</a:t>
            </a:r>
          </a:p>
          <a:p>
            <a:pPr marL="0" indent="0">
              <a:buNone/>
            </a:pPr>
            <a:r>
              <a:rPr lang="fi-FI">
                <a:solidFill>
                  <a:schemeClr val="tx1"/>
                </a:solidFill>
              </a:rPr>
              <a:t>   journalistisissa teksteissä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8DDE079-5F69-D10A-5912-6F22AF29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86" y="3468125"/>
            <a:ext cx="4027714" cy="385401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89E5A9D-B0AD-244A-BB4E-B9CB6FC6D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39" y="4002948"/>
            <a:ext cx="3280891" cy="28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B0B45-62E6-2657-2D4C-7E25C023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15687"/>
            <a:ext cx="9906000" cy="1382156"/>
          </a:xfrm>
        </p:spPr>
        <p:txBody>
          <a:bodyPr/>
          <a:lstStyle/>
          <a:p>
            <a:r>
              <a:rPr lang="fi-FI" b="1"/>
              <a:t>Asiatyylin ja kohosteisen tyylin välissä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84453E-977B-E361-C128-AC6903B6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485" y="919654"/>
            <a:ext cx="5960752" cy="835856"/>
          </a:xfrm>
        </p:spPr>
        <p:txBody>
          <a:bodyPr>
            <a:normAutofit fontScale="92500" lnSpcReduction="20000"/>
          </a:bodyPr>
          <a:lstStyle/>
          <a:p>
            <a:r>
              <a:rPr lang="fi-FI" sz="3200">
                <a:solidFill>
                  <a:schemeClr val="tx1"/>
                </a:solidFill>
              </a:rPr>
              <a:t>esim. reportaasi, kolumni,essee (kuva 1) blogiteksti (kuva 2)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EA9D435-0443-F96C-580D-8E277E50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85" y="4692728"/>
            <a:ext cx="8214095" cy="1881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E7A8333-5EC5-5F17-A392-9AAB19D5D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" y="1755510"/>
            <a:ext cx="6977744" cy="2857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D1BD17C-F9C4-4F3C-1F69-5699CB3C470D}"/>
              </a:ext>
            </a:extLst>
          </p:cNvPr>
          <p:cNvSpPr txBox="1"/>
          <p:nvPr/>
        </p:nvSpPr>
        <p:spPr>
          <a:xfrm>
            <a:off x="8150679" y="1978644"/>
            <a:ext cx="2996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4"/>
              </a:rPr>
              <a:t>https://ylioppilaslehti.fi/2022/05/iida-rauman-essee-lapsilaatikko/</a:t>
            </a:r>
            <a:r>
              <a:rPr lang="fi-FI"/>
              <a:t>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399E1DD-8659-33E0-B106-C9E55796F40D}"/>
              </a:ext>
            </a:extLst>
          </p:cNvPr>
          <p:cNvSpPr txBox="1"/>
          <p:nvPr/>
        </p:nvSpPr>
        <p:spPr>
          <a:xfrm>
            <a:off x="533398" y="5197944"/>
            <a:ext cx="279762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>
                <a:hlinkClick r:id="rId5"/>
              </a:rPr>
              <a:t>https://nann-e.blogspot.com/2025/09/lempivaatteissa-lempikaupungissa.html</a:t>
            </a:r>
            <a:r>
              <a:rPr lang="fi-FI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8D241594-0246-7FE4-50B8-8441CADD5247}"/>
                  </a:ext>
                </a:extLst>
              </p14:cNvPr>
              <p14:cNvContentPartPr/>
              <p14:nvPr/>
            </p14:nvContentPartPr>
            <p14:xfrm>
              <a:off x="3254777" y="2208840"/>
              <a:ext cx="782640" cy="2304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8D241594-0246-7FE4-50B8-8441CADD52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1137" y="2100840"/>
                <a:ext cx="8902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42378F5D-0975-51DE-0949-FB7B216D1287}"/>
                  </a:ext>
                </a:extLst>
              </p14:cNvPr>
              <p14:cNvContentPartPr/>
              <p14:nvPr/>
            </p14:nvContentPartPr>
            <p14:xfrm>
              <a:off x="1948337" y="2730120"/>
              <a:ext cx="450360" cy="6804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42378F5D-0975-51DE-0949-FB7B216D12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4337" y="2622480"/>
                <a:ext cx="5580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2FA1326F-5EE7-66A4-9B95-B4D38EC50D72}"/>
                  </a:ext>
                </a:extLst>
              </p14:cNvPr>
              <p14:cNvContentPartPr/>
              <p14:nvPr/>
            </p14:nvContentPartPr>
            <p14:xfrm>
              <a:off x="6955937" y="2764680"/>
              <a:ext cx="793800" cy="36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2FA1326F-5EE7-66A4-9B95-B4D38EC50D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01937" y="2657040"/>
                <a:ext cx="901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6DCF2B85-E84D-459C-B591-9E5F23325BF6}"/>
                  </a:ext>
                </a:extLst>
              </p14:cNvPr>
              <p14:cNvContentPartPr/>
              <p14:nvPr/>
            </p14:nvContentPartPr>
            <p14:xfrm>
              <a:off x="2863097" y="4038000"/>
              <a:ext cx="935280" cy="66240"/>
            </p14:xfrm>
          </p:contentPart>
        </mc:Choice>
        <mc:Fallback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6DCF2B85-E84D-459C-B591-9E5F23325B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9097" y="3930360"/>
                <a:ext cx="10429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F232667B-3DEC-1A31-50DD-F51688F7B992}"/>
                  </a:ext>
                </a:extLst>
              </p14:cNvPr>
              <p14:cNvContentPartPr/>
              <p14:nvPr/>
            </p14:nvContentPartPr>
            <p14:xfrm>
              <a:off x="3592457" y="4876440"/>
              <a:ext cx="804240" cy="360"/>
            </p14:xfrm>
          </p:contentPart>
        </mc:Choice>
        <mc:Fallback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F232667B-3DEC-1A31-50DD-F51688F7B99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38457" y="4768800"/>
                <a:ext cx="911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F98EE8EA-C5B6-3D7C-2E90-14F01F5C419B}"/>
                  </a:ext>
                </a:extLst>
              </p14:cNvPr>
              <p14:cNvContentPartPr/>
              <p14:nvPr/>
            </p14:nvContentPartPr>
            <p14:xfrm>
              <a:off x="9100457" y="5159760"/>
              <a:ext cx="564840" cy="360"/>
            </p14:xfrm>
          </p:contentPart>
        </mc:Choice>
        <mc:Fallback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F98EE8EA-C5B6-3D7C-2E90-14F01F5C419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46817" y="5052120"/>
                <a:ext cx="672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83B681CA-4C03-3640-709B-61F0DEFFBB1B}"/>
                  </a:ext>
                </a:extLst>
              </p14:cNvPr>
              <p14:cNvContentPartPr/>
              <p14:nvPr/>
            </p14:nvContentPartPr>
            <p14:xfrm>
              <a:off x="9350297" y="5418960"/>
              <a:ext cx="822240" cy="46800"/>
            </p14:xfrm>
          </p:contentPart>
        </mc:Choice>
        <mc:Fallback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83B681CA-4C03-3640-709B-61F0DEFFBB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96657" y="5311320"/>
                <a:ext cx="9298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21A6141A-5C5F-8972-C60B-85CEA570DDDB}"/>
                  </a:ext>
                </a:extLst>
              </p14:cNvPr>
              <p14:cNvContentPartPr/>
              <p14:nvPr/>
            </p14:nvContentPartPr>
            <p14:xfrm>
              <a:off x="9089297" y="6007920"/>
              <a:ext cx="728280" cy="33480"/>
            </p14:xfrm>
          </p:contentPart>
        </mc:Choice>
        <mc:Fallback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21A6141A-5C5F-8972-C60B-85CEA570DD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35657" y="5899920"/>
                <a:ext cx="8359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6F78C1E0-7994-515A-57EB-D355AA5166F3}"/>
                  </a:ext>
                </a:extLst>
              </p14:cNvPr>
              <p14:cNvContentPartPr/>
              <p14:nvPr/>
            </p14:nvContentPartPr>
            <p14:xfrm>
              <a:off x="4909337" y="5442360"/>
              <a:ext cx="425520" cy="20520"/>
            </p14:xfrm>
          </p:contentPart>
        </mc:Choice>
        <mc:Fallback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6F78C1E0-7994-515A-57EB-D355AA5166F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55697" y="5334720"/>
                <a:ext cx="533160" cy="2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25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C52DB5-E70C-1742-628A-C6FBA0F9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Tyyli voi myös vaihdella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ECBA5F-BEB7-44BB-37DC-72BB732B0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– joko tietoisesti tai tiedostamattomasti</a:t>
            </a:r>
          </a:p>
          <a:p>
            <a:pPr marL="0" indent="0">
              <a:buNone/>
            </a:pPr>
            <a:r>
              <a:rPr lang="fi-FI">
                <a:solidFill>
                  <a:schemeClr val="tx1"/>
                </a:solidFill>
              </a:rPr>
              <a:t>	esim. </a:t>
            </a:r>
          </a:p>
          <a:p>
            <a:pPr marL="0" indent="0">
              <a:buNone/>
            </a:pPr>
            <a:r>
              <a:rPr lang="fi-FI">
                <a:solidFill>
                  <a:schemeClr val="tx1"/>
                </a:solidFill>
              </a:rPr>
              <a:t>	runollinen – asiatyylinen</a:t>
            </a:r>
          </a:p>
          <a:p>
            <a:pPr marL="0" indent="0">
              <a:buNone/>
            </a:pPr>
            <a:r>
              <a:rPr lang="fi-FI">
                <a:solidFill>
                  <a:schemeClr val="tx1"/>
                </a:solidFill>
              </a:rPr>
              <a:t>	kirjakieli – puhekieli</a:t>
            </a:r>
          </a:p>
        </p:txBody>
      </p:sp>
    </p:spTree>
    <p:extLst>
      <p:ext uri="{BB962C8B-B14F-4D97-AF65-F5344CB8AC3E}">
        <p14:creationId xmlns:p14="http://schemas.microsoft.com/office/powerpoint/2010/main" val="191566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102D2A-14B2-93DF-F373-CD4BE43D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Tyylin analysointi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BB4C49-9358-550D-1055-4ED7F79C6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>
                <a:solidFill>
                  <a:schemeClr val="tx1"/>
                </a:solidFill>
              </a:rPr>
              <a:t>pitkälti kielen erittelyä</a:t>
            </a:r>
          </a:p>
          <a:p>
            <a:r>
              <a:rPr lang="fi-FI" sz="2800">
                <a:solidFill>
                  <a:schemeClr val="tx1"/>
                </a:solidFill>
              </a:rPr>
              <a:t>vastauksessa lähdetään liikkeelle tekstin </a:t>
            </a:r>
            <a:r>
              <a:rPr lang="fi-FI" sz="2800" u="sng">
                <a:solidFill>
                  <a:schemeClr val="tx1"/>
                </a:solidFill>
              </a:rPr>
              <a:t>tavoitteista, kohderyhmästä ja konteksteista</a:t>
            </a:r>
            <a:r>
              <a:rPr lang="fi-FI" sz="2800">
                <a:solidFill>
                  <a:schemeClr val="tx1"/>
                </a:solidFill>
              </a:rPr>
              <a:t> (kuka, missä, milloin, kenelle, sisäinen konteksti, tekstilajin konteksti)</a:t>
            </a:r>
          </a:p>
        </p:txBody>
      </p:sp>
    </p:spTree>
    <p:extLst>
      <p:ext uri="{BB962C8B-B14F-4D97-AF65-F5344CB8AC3E}">
        <p14:creationId xmlns:p14="http://schemas.microsoft.com/office/powerpoint/2010/main" val="367654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Kuva: Lankakaupan lumoissa - neulelanka lankavyyhti vyyhti lankahylly  lankakauppa - Kuvapankki - Kuvatoimisto Vastavalo.net">
            <a:extLst>
              <a:ext uri="{FF2B5EF4-FFF2-40B4-BE49-F238E27FC236}">
                <a16:creationId xmlns:a16="http://schemas.microsoft.com/office/drawing/2014/main" id="{33457F45-662D-2C46-3A17-09227865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0" b="3032"/>
          <a:stretch/>
        </p:blipFill>
        <p:spPr bwMode="auto">
          <a:xfrm>
            <a:off x="-1154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8BE8C52-9C3E-4691-A186-7582BDF4B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" y="696037"/>
            <a:ext cx="12188952" cy="5172500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71000">
                <a:srgbClr val="000000">
                  <a:alpha val="2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E1F712-C491-64DA-06AF-96758C35C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1932" y="989463"/>
            <a:ext cx="9144000" cy="2611940"/>
          </a:xfrm>
        </p:spPr>
        <p:txBody>
          <a:bodyPr>
            <a:normAutofit/>
          </a:bodyPr>
          <a:lstStyle/>
          <a:p>
            <a:r>
              <a:rPr lang="fi-FI" sz="8800" b="1">
                <a:solidFill>
                  <a:srgbClr val="FFFFFF"/>
                </a:solidFill>
              </a:rPr>
              <a:t>Sävy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ED2331-7D8C-C886-DB7A-D9A98C1E5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0631" y="3707225"/>
            <a:ext cx="7086601" cy="15070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fi-FI" sz="2000">
                <a:solidFill>
                  <a:schemeClr val="tx1"/>
                </a:solidFill>
              </a:rPr>
              <a:t>ÄLY luku 7.1: </a:t>
            </a:r>
          </a:p>
          <a:p>
            <a:pPr>
              <a:lnSpc>
                <a:spcPct val="110000"/>
              </a:lnSpc>
            </a:pPr>
            <a:r>
              <a:rPr lang="fi-FI" sz="2000" i="1">
                <a:solidFill>
                  <a:schemeClr val="tx1"/>
                </a:solidFill>
              </a:rPr>
              <a:t>”</a:t>
            </a:r>
            <a:r>
              <a:rPr lang="fi-FI" sz="2000" b="0" i="1">
                <a:solidFill>
                  <a:schemeClr val="tx1"/>
                </a:solidFill>
                <a:effectLst/>
                <a:latin typeface="skolar-sans-latin"/>
              </a:rPr>
              <a:t>kirjoittajan suhtautumista itseensä, aiheeseensa tai lukijaansa. - - Sävy voi olla esimerkiksi huolestunut, hilpeä tai napakka.”</a:t>
            </a:r>
            <a:endParaRPr lang="fi-FI" sz="20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0113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8E5"/>
      </a:lt2>
      <a:accent1>
        <a:srgbClr val="E72989"/>
      </a:accent1>
      <a:accent2>
        <a:srgbClr val="D51728"/>
      </a:accent2>
      <a:accent3>
        <a:srgbClr val="E76729"/>
      </a:accent3>
      <a:accent4>
        <a:srgbClr val="CC9E16"/>
      </a:accent4>
      <a:accent5>
        <a:srgbClr val="96AD1F"/>
      </a:accent5>
      <a:accent6>
        <a:srgbClr val="59B914"/>
      </a:accent6>
      <a:hlink>
        <a:srgbClr val="309261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3866</TotalTime>
  <Words>376</Words>
  <Application>Microsoft Office PowerPoint</Application>
  <PresentationFormat>Laajakuva</PresentationFormat>
  <Paragraphs>65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skolar-sans-latin</vt:lpstr>
      <vt:lpstr>Univers Condensed Light</vt:lpstr>
      <vt:lpstr>Walbaum Display Light</vt:lpstr>
      <vt:lpstr>AngleLinesVTI</vt:lpstr>
      <vt:lpstr>Tyyli ja sävy</vt:lpstr>
      <vt:lpstr>Tyyli = yleisvaikutelma ja ilmaisun tapa </vt:lpstr>
      <vt:lpstr>Mistä tyyli syntyy?</vt:lpstr>
      <vt:lpstr>Asiatyyli – huomaamaton ja neutraali</vt:lpstr>
      <vt:lpstr>kohosteinen tyyli</vt:lpstr>
      <vt:lpstr>Asiatyylin ja kohosteisen tyylin välissä</vt:lpstr>
      <vt:lpstr>Tyyli voi myös vaihdella</vt:lpstr>
      <vt:lpstr>Tyylin analysointi</vt:lpstr>
      <vt:lpstr>Sävy</vt:lpstr>
      <vt:lpstr>Sävyn analysointi</vt:lpstr>
      <vt:lpstr>PowerPoint-esitys</vt:lpstr>
      <vt:lpstr>Lähteet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2025-01-08T11:10:36Z</dcterms:created>
  <dcterms:modified xsi:type="dcterms:W3CDTF">2025-09-10T06:27:37Z</dcterms:modified>
</cp:coreProperties>
</file>