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A0D581-E991-4B8A-9C3E-2632DB911564}" v="35" dt="2025-08-28T07:44:04.4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mi Koivumäki" userId="4e76e616-fb46-4415-9615-dbc8dafbdeab" providerId="ADAL" clId="{EFA0D581-E991-4B8A-9C3E-2632DB911564}"/>
    <pc:docChg chg="undo custSel addSld delSld modSld sldOrd addMainMaster delMainMaster">
      <pc:chgData name="Helmi Koivumäki" userId="4e76e616-fb46-4415-9615-dbc8dafbdeab" providerId="ADAL" clId="{EFA0D581-E991-4B8A-9C3E-2632DB911564}" dt="2025-09-01T07:05:36.575" v="1149" actId="113"/>
      <pc:docMkLst>
        <pc:docMk/>
      </pc:docMkLst>
      <pc:sldChg chg="addSp delSp modSp new mod setBg modClrScheme chgLayout">
        <pc:chgData name="Helmi Koivumäki" userId="4e76e616-fb46-4415-9615-dbc8dafbdeab" providerId="ADAL" clId="{EFA0D581-E991-4B8A-9C3E-2632DB911564}" dt="2025-08-28T07:18:21.766" v="22" actId="1076"/>
        <pc:sldMkLst>
          <pc:docMk/>
          <pc:sldMk cId="165570260" sldId="256"/>
        </pc:sldMkLst>
        <pc:spChg chg="mod">
          <ac:chgData name="Helmi Koivumäki" userId="4e76e616-fb46-4415-9615-dbc8dafbdeab" providerId="ADAL" clId="{EFA0D581-E991-4B8A-9C3E-2632DB911564}" dt="2025-08-28T07:18:21.766" v="22" actId="1076"/>
          <ac:spMkLst>
            <pc:docMk/>
            <pc:sldMk cId="165570260" sldId="256"/>
            <ac:spMk id="2" creationId="{EBB05386-2207-1552-BCB7-263DBDC6B049}"/>
          </ac:spMkLst>
        </pc:spChg>
        <pc:spChg chg="add">
          <ac:chgData name="Helmi Koivumäki" userId="4e76e616-fb46-4415-9615-dbc8dafbdeab" providerId="ADAL" clId="{EFA0D581-E991-4B8A-9C3E-2632DB911564}" dt="2025-08-28T07:18:06.239" v="16" actId="26606"/>
          <ac:spMkLst>
            <pc:docMk/>
            <pc:sldMk cId="165570260" sldId="256"/>
            <ac:spMk id="9" creationId="{0E91F5CA-B392-444C-88E3-BF5BAAEBDEB0}"/>
          </ac:spMkLst>
        </pc:spChg>
        <pc:spChg chg="add">
          <ac:chgData name="Helmi Koivumäki" userId="4e76e616-fb46-4415-9615-dbc8dafbdeab" providerId="ADAL" clId="{EFA0D581-E991-4B8A-9C3E-2632DB911564}" dt="2025-08-28T07:18:06.239" v="16" actId="26606"/>
          <ac:spMkLst>
            <pc:docMk/>
            <pc:sldMk cId="165570260" sldId="256"/>
            <ac:spMk id="11" creationId="{0459807F-B6FA-44D3-9A53-C55B6B56884A}"/>
          </ac:spMkLst>
        </pc:spChg>
        <pc:picChg chg="add">
          <ac:chgData name="Helmi Koivumäki" userId="4e76e616-fb46-4415-9615-dbc8dafbdeab" providerId="ADAL" clId="{EFA0D581-E991-4B8A-9C3E-2632DB911564}" dt="2025-08-28T07:18:06.239" v="16" actId="26606"/>
          <ac:picMkLst>
            <pc:docMk/>
            <pc:sldMk cId="165570260" sldId="256"/>
            <ac:picMk id="4" creationId="{93BB79BA-3635-1467-96B6-8AB0A21633A3}"/>
          </ac:picMkLst>
        </pc:picChg>
      </pc:sldChg>
      <pc:sldChg chg="addSp delSp modSp new mod setBg">
        <pc:chgData name="Helmi Koivumäki" userId="4e76e616-fb46-4415-9615-dbc8dafbdeab" providerId="ADAL" clId="{EFA0D581-E991-4B8A-9C3E-2632DB911564}" dt="2025-09-01T06:59:21.642" v="1139" actId="1076"/>
        <pc:sldMkLst>
          <pc:docMk/>
          <pc:sldMk cId="2938160725" sldId="257"/>
        </pc:sldMkLst>
        <pc:spChg chg="mod">
          <ac:chgData name="Helmi Koivumäki" userId="4e76e616-fb46-4415-9615-dbc8dafbdeab" providerId="ADAL" clId="{EFA0D581-E991-4B8A-9C3E-2632DB911564}" dt="2025-08-28T07:25:18.857" v="272" actId="1076"/>
          <ac:spMkLst>
            <pc:docMk/>
            <pc:sldMk cId="2938160725" sldId="257"/>
            <ac:spMk id="2" creationId="{EF5E6F0B-2B97-FF0D-2C04-7343A99B0488}"/>
          </ac:spMkLst>
        </pc:spChg>
        <pc:spChg chg="add del mod ord">
          <ac:chgData name="Helmi Koivumäki" userId="4e76e616-fb46-4415-9615-dbc8dafbdeab" providerId="ADAL" clId="{EFA0D581-E991-4B8A-9C3E-2632DB911564}" dt="2025-09-01T06:59:21.642" v="1139" actId="1076"/>
          <ac:spMkLst>
            <pc:docMk/>
            <pc:sldMk cId="2938160725" sldId="257"/>
            <ac:spMk id="3" creationId="{90A24BFF-11C0-6A95-D36A-6F0F5D4467F9}"/>
          </ac:spMkLst>
        </pc:spChg>
        <pc:spChg chg="add mod">
          <ac:chgData name="Helmi Koivumäki" userId="4e76e616-fb46-4415-9615-dbc8dafbdeab" providerId="ADAL" clId="{EFA0D581-E991-4B8A-9C3E-2632DB911564}" dt="2025-08-28T07:37:32.043" v="921" actId="20577"/>
          <ac:spMkLst>
            <pc:docMk/>
            <pc:sldMk cId="2938160725" sldId="257"/>
            <ac:spMk id="6" creationId="{044953E3-B1D1-B4E5-D0EA-50DF8303018A}"/>
          </ac:spMkLst>
        </pc:spChg>
        <pc:spChg chg="add">
          <ac:chgData name="Helmi Koivumäki" userId="4e76e616-fb46-4415-9615-dbc8dafbdeab" providerId="ADAL" clId="{EFA0D581-E991-4B8A-9C3E-2632DB911564}" dt="2025-08-28T07:18:46.370" v="25" actId="26606"/>
          <ac:spMkLst>
            <pc:docMk/>
            <pc:sldMk cId="2938160725" sldId="257"/>
            <ac:spMk id="9" creationId="{637B2035-1FCB-439A-B421-095E136C7E07}"/>
          </ac:spMkLst>
        </pc:spChg>
        <pc:spChg chg="add">
          <ac:chgData name="Helmi Koivumäki" userId="4e76e616-fb46-4415-9615-dbc8dafbdeab" providerId="ADAL" clId="{EFA0D581-E991-4B8A-9C3E-2632DB911564}" dt="2025-08-28T07:18:46.370" v="25" actId="26606"/>
          <ac:spMkLst>
            <pc:docMk/>
            <pc:sldMk cId="2938160725" sldId="257"/>
            <ac:spMk id="11" creationId="{81CE2CF7-D5AA-4464-AC91-9ED1EA5D6389}"/>
          </ac:spMkLst>
        </pc:spChg>
        <pc:picChg chg="add mod">
          <ac:chgData name="Helmi Koivumäki" userId="4e76e616-fb46-4415-9615-dbc8dafbdeab" providerId="ADAL" clId="{EFA0D581-E991-4B8A-9C3E-2632DB911564}" dt="2025-08-28T07:18:46.370" v="25" actId="26606"/>
          <ac:picMkLst>
            <pc:docMk/>
            <pc:sldMk cId="2938160725" sldId="257"/>
            <ac:picMk id="4" creationId="{F6B8D413-4119-5349-F43D-DAFC17A2D208}"/>
          </ac:picMkLst>
        </pc:picChg>
      </pc:sldChg>
      <pc:sldChg chg="addSp modSp add mod">
        <pc:chgData name="Helmi Koivumäki" userId="4e76e616-fb46-4415-9615-dbc8dafbdeab" providerId="ADAL" clId="{EFA0D581-E991-4B8A-9C3E-2632DB911564}" dt="2025-09-01T07:05:05.018" v="1147" actId="115"/>
        <pc:sldMkLst>
          <pc:docMk/>
          <pc:sldMk cId="3948877303" sldId="258"/>
        </pc:sldMkLst>
        <pc:spChg chg="mod">
          <ac:chgData name="Helmi Koivumäki" userId="4e76e616-fb46-4415-9615-dbc8dafbdeab" providerId="ADAL" clId="{EFA0D581-E991-4B8A-9C3E-2632DB911564}" dt="2025-08-28T07:29:14.478" v="513" actId="113"/>
          <ac:spMkLst>
            <pc:docMk/>
            <pc:sldMk cId="3948877303" sldId="258"/>
            <ac:spMk id="2" creationId="{93620E6A-A5E9-F326-F1D9-038B4AF0CB29}"/>
          </ac:spMkLst>
        </pc:spChg>
        <pc:spChg chg="mod">
          <ac:chgData name="Helmi Koivumäki" userId="4e76e616-fb46-4415-9615-dbc8dafbdeab" providerId="ADAL" clId="{EFA0D581-E991-4B8A-9C3E-2632DB911564}" dt="2025-09-01T07:05:05.018" v="1147" actId="115"/>
          <ac:spMkLst>
            <pc:docMk/>
            <pc:sldMk cId="3948877303" sldId="258"/>
            <ac:spMk id="3" creationId="{D5DB844C-499A-DA0B-82B4-0C1DF7D62054}"/>
          </ac:spMkLst>
        </pc:spChg>
        <pc:spChg chg="add mod">
          <ac:chgData name="Helmi Koivumäki" userId="4e76e616-fb46-4415-9615-dbc8dafbdeab" providerId="ADAL" clId="{EFA0D581-E991-4B8A-9C3E-2632DB911564}" dt="2025-08-28T07:30:47.889" v="650" actId="20577"/>
          <ac:spMkLst>
            <pc:docMk/>
            <pc:sldMk cId="3948877303" sldId="258"/>
            <ac:spMk id="5" creationId="{70FBE1F5-D3C3-D386-5E3D-3C405682981A}"/>
          </ac:spMkLst>
        </pc:spChg>
      </pc:sldChg>
      <pc:sldChg chg="addSp modSp add mod ord">
        <pc:chgData name="Helmi Koivumäki" userId="4e76e616-fb46-4415-9615-dbc8dafbdeab" providerId="ADAL" clId="{EFA0D581-E991-4B8A-9C3E-2632DB911564}" dt="2025-09-01T07:05:36.575" v="1149" actId="113"/>
        <pc:sldMkLst>
          <pc:docMk/>
          <pc:sldMk cId="1859010941" sldId="259"/>
        </pc:sldMkLst>
        <pc:spChg chg="mod">
          <ac:chgData name="Helmi Koivumäki" userId="4e76e616-fb46-4415-9615-dbc8dafbdeab" providerId="ADAL" clId="{EFA0D581-E991-4B8A-9C3E-2632DB911564}" dt="2025-08-28T07:34:35.223" v="847" actId="20577"/>
          <ac:spMkLst>
            <pc:docMk/>
            <pc:sldMk cId="1859010941" sldId="259"/>
            <ac:spMk id="2" creationId="{F07C56F8-354F-B843-B0DE-78D2E0A44739}"/>
          </ac:spMkLst>
        </pc:spChg>
        <pc:spChg chg="mod">
          <ac:chgData name="Helmi Koivumäki" userId="4e76e616-fb46-4415-9615-dbc8dafbdeab" providerId="ADAL" clId="{EFA0D581-E991-4B8A-9C3E-2632DB911564}" dt="2025-08-28T07:35:23.022" v="853" actId="20577"/>
          <ac:spMkLst>
            <pc:docMk/>
            <pc:sldMk cId="1859010941" sldId="259"/>
            <ac:spMk id="3" creationId="{E0222C29-6C99-2DA3-1E88-B82FDD97F080}"/>
          </ac:spMkLst>
        </pc:spChg>
        <pc:spChg chg="add mod">
          <ac:chgData name="Helmi Koivumäki" userId="4e76e616-fb46-4415-9615-dbc8dafbdeab" providerId="ADAL" clId="{EFA0D581-E991-4B8A-9C3E-2632DB911564}" dt="2025-09-01T07:05:36.575" v="1149" actId="113"/>
          <ac:spMkLst>
            <pc:docMk/>
            <pc:sldMk cId="1859010941" sldId="259"/>
            <ac:spMk id="5" creationId="{DDC103F1-BED4-3C61-5ECC-71262AF4703F}"/>
          </ac:spMkLst>
        </pc:spChg>
      </pc:sldChg>
      <pc:sldChg chg="new del">
        <pc:chgData name="Helmi Koivumäki" userId="4e76e616-fb46-4415-9615-dbc8dafbdeab" providerId="ADAL" clId="{EFA0D581-E991-4B8A-9C3E-2632DB911564}" dt="2025-08-28T07:32:51.431" v="760" actId="47"/>
        <pc:sldMkLst>
          <pc:docMk/>
          <pc:sldMk cId="381537668" sldId="260"/>
        </pc:sldMkLst>
      </pc:sldChg>
      <pc:sldChg chg="addSp delSp modSp add mod ord modAnim">
        <pc:chgData name="Helmi Koivumäki" userId="4e76e616-fb46-4415-9615-dbc8dafbdeab" providerId="ADAL" clId="{EFA0D581-E991-4B8A-9C3E-2632DB911564}" dt="2025-08-28T07:45:23.621" v="1138" actId="114"/>
        <pc:sldMkLst>
          <pc:docMk/>
          <pc:sldMk cId="1232066304" sldId="260"/>
        </pc:sldMkLst>
        <pc:spChg chg="mod">
          <ac:chgData name="Helmi Koivumäki" userId="4e76e616-fb46-4415-9615-dbc8dafbdeab" providerId="ADAL" clId="{EFA0D581-E991-4B8A-9C3E-2632DB911564}" dt="2025-08-28T07:41:07.720" v="1053" actId="20577"/>
          <ac:spMkLst>
            <pc:docMk/>
            <pc:sldMk cId="1232066304" sldId="260"/>
            <ac:spMk id="2" creationId="{666F832A-1E92-9DE8-F1B5-F276BA88623E}"/>
          </ac:spMkLst>
        </pc:spChg>
        <pc:spChg chg="add mod">
          <ac:chgData name="Helmi Koivumäki" userId="4e76e616-fb46-4415-9615-dbc8dafbdeab" providerId="ADAL" clId="{EFA0D581-E991-4B8A-9C3E-2632DB911564}" dt="2025-08-28T07:44:07.665" v="1085" actId="20577"/>
          <ac:spMkLst>
            <pc:docMk/>
            <pc:sldMk cId="1232066304" sldId="260"/>
            <ac:spMk id="15" creationId="{8DF73EDE-7B45-377A-BCFA-9B2B59E7BB45}"/>
          </ac:spMkLst>
        </pc:spChg>
        <pc:spChg chg="add mod">
          <ac:chgData name="Helmi Koivumäki" userId="4e76e616-fb46-4415-9615-dbc8dafbdeab" providerId="ADAL" clId="{EFA0D581-E991-4B8A-9C3E-2632DB911564}" dt="2025-08-28T07:45:23.621" v="1138" actId="114"/>
          <ac:spMkLst>
            <pc:docMk/>
            <pc:sldMk cId="1232066304" sldId="260"/>
            <ac:spMk id="17" creationId="{8047ACAD-B8E1-6913-3FF5-06F5EB518BEF}"/>
          </ac:spMkLst>
        </pc:spChg>
        <pc:picChg chg="add mod">
          <ac:chgData name="Helmi Koivumäki" userId="4e76e616-fb46-4415-9615-dbc8dafbdeab" providerId="ADAL" clId="{EFA0D581-E991-4B8A-9C3E-2632DB911564}" dt="2025-08-28T07:41:35.512" v="1056"/>
          <ac:picMkLst>
            <pc:docMk/>
            <pc:sldMk cId="1232066304" sldId="260"/>
            <ac:picMk id="5" creationId="{F6156F85-7477-DEDA-427B-FFE9F5CA0DC4}"/>
          </ac:picMkLst>
        </pc:picChg>
      </pc:sldChg>
      <pc:sldChg chg="new del">
        <pc:chgData name="Helmi Koivumäki" userId="4e76e616-fb46-4415-9615-dbc8dafbdeab" providerId="ADAL" clId="{EFA0D581-E991-4B8A-9C3E-2632DB911564}" dt="2025-08-28T07:22:15.352" v="98" actId="47"/>
        <pc:sldMkLst>
          <pc:docMk/>
          <pc:sldMk cId="2495759869" sldId="260"/>
        </pc:sldMkLst>
      </pc:sldChg>
      <pc:sldChg chg="add del">
        <pc:chgData name="Helmi Koivumäki" userId="4e76e616-fb46-4415-9615-dbc8dafbdeab" providerId="ADAL" clId="{EFA0D581-E991-4B8A-9C3E-2632DB911564}" dt="2025-08-28T07:32:56.543" v="762" actId="2890"/>
        <pc:sldMkLst>
          <pc:docMk/>
          <pc:sldMk cId="4008910847" sldId="260"/>
        </pc:sldMkLst>
      </pc:sldChg>
      <pc:sldMasterChg chg="del delSldLayout">
        <pc:chgData name="Helmi Koivumäki" userId="4e76e616-fb46-4415-9615-dbc8dafbdeab" providerId="ADAL" clId="{EFA0D581-E991-4B8A-9C3E-2632DB911564}" dt="2025-08-28T07:18:06.239" v="16" actId="26606"/>
        <pc:sldMasterMkLst>
          <pc:docMk/>
          <pc:sldMasterMk cId="2581110965" sldId="2147483648"/>
        </pc:sldMasterMkLst>
        <pc:sldLayoutChg chg="del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581110965" sldId="2147483648"/>
            <pc:sldLayoutMk cId="2567608153" sldId="2147483649"/>
          </pc:sldLayoutMkLst>
        </pc:sldLayoutChg>
        <pc:sldLayoutChg chg="del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581110965" sldId="2147483648"/>
            <pc:sldLayoutMk cId="4077816228" sldId="2147483650"/>
          </pc:sldLayoutMkLst>
        </pc:sldLayoutChg>
        <pc:sldLayoutChg chg="del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581110965" sldId="2147483648"/>
            <pc:sldLayoutMk cId="1065387102" sldId="2147483651"/>
          </pc:sldLayoutMkLst>
        </pc:sldLayoutChg>
        <pc:sldLayoutChg chg="del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581110965" sldId="2147483648"/>
            <pc:sldLayoutMk cId="3501204840" sldId="2147483652"/>
          </pc:sldLayoutMkLst>
        </pc:sldLayoutChg>
        <pc:sldLayoutChg chg="del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581110965" sldId="2147483648"/>
            <pc:sldLayoutMk cId="1634456983" sldId="2147483653"/>
          </pc:sldLayoutMkLst>
        </pc:sldLayoutChg>
        <pc:sldLayoutChg chg="del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581110965" sldId="2147483648"/>
            <pc:sldLayoutMk cId="2063505051" sldId="2147483654"/>
          </pc:sldLayoutMkLst>
        </pc:sldLayoutChg>
        <pc:sldLayoutChg chg="del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581110965" sldId="2147483648"/>
            <pc:sldLayoutMk cId="2775707107" sldId="2147483655"/>
          </pc:sldLayoutMkLst>
        </pc:sldLayoutChg>
        <pc:sldLayoutChg chg="del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581110965" sldId="2147483648"/>
            <pc:sldLayoutMk cId="716143469" sldId="2147483656"/>
          </pc:sldLayoutMkLst>
        </pc:sldLayoutChg>
        <pc:sldLayoutChg chg="del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581110965" sldId="2147483648"/>
            <pc:sldLayoutMk cId="1309899375" sldId="2147483657"/>
          </pc:sldLayoutMkLst>
        </pc:sldLayoutChg>
        <pc:sldLayoutChg chg="del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581110965" sldId="2147483648"/>
            <pc:sldLayoutMk cId="2899847866" sldId="2147483658"/>
          </pc:sldLayoutMkLst>
        </pc:sldLayoutChg>
        <pc:sldLayoutChg chg="del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581110965" sldId="2147483648"/>
            <pc:sldLayoutMk cId="67363819" sldId="2147483659"/>
          </pc:sldLayoutMkLst>
        </pc:sldLayoutChg>
      </pc:sldMasterChg>
      <pc:sldMasterChg chg="add addSldLayout">
        <pc:chgData name="Helmi Koivumäki" userId="4e76e616-fb46-4415-9615-dbc8dafbdeab" providerId="ADAL" clId="{EFA0D581-E991-4B8A-9C3E-2632DB911564}" dt="2025-08-28T07:18:06.239" v="16" actId="26606"/>
        <pc:sldMasterMkLst>
          <pc:docMk/>
          <pc:sldMasterMk cId="2072248917" sldId="2147483748"/>
        </pc:sldMasterMkLst>
        <pc:sldLayoutChg chg="add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072248917" sldId="2147483748"/>
            <pc:sldLayoutMk cId="1035475831" sldId="2147483737"/>
          </pc:sldLayoutMkLst>
        </pc:sldLayoutChg>
        <pc:sldLayoutChg chg="add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072248917" sldId="2147483748"/>
            <pc:sldLayoutMk cId="2004498629" sldId="2147483738"/>
          </pc:sldLayoutMkLst>
        </pc:sldLayoutChg>
        <pc:sldLayoutChg chg="add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072248917" sldId="2147483748"/>
            <pc:sldLayoutMk cId="2943952572" sldId="2147483739"/>
          </pc:sldLayoutMkLst>
        </pc:sldLayoutChg>
        <pc:sldLayoutChg chg="add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072248917" sldId="2147483748"/>
            <pc:sldLayoutMk cId="3835532989" sldId="2147483740"/>
          </pc:sldLayoutMkLst>
        </pc:sldLayoutChg>
        <pc:sldLayoutChg chg="add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072248917" sldId="2147483748"/>
            <pc:sldLayoutMk cId="4034196205" sldId="2147483741"/>
          </pc:sldLayoutMkLst>
        </pc:sldLayoutChg>
        <pc:sldLayoutChg chg="add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072248917" sldId="2147483748"/>
            <pc:sldLayoutMk cId="3118635116" sldId="2147483742"/>
          </pc:sldLayoutMkLst>
        </pc:sldLayoutChg>
        <pc:sldLayoutChg chg="add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072248917" sldId="2147483748"/>
            <pc:sldLayoutMk cId="51215583" sldId="2147483743"/>
          </pc:sldLayoutMkLst>
        </pc:sldLayoutChg>
        <pc:sldLayoutChg chg="add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072248917" sldId="2147483748"/>
            <pc:sldLayoutMk cId="2391440788" sldId="2147483744"/>
          </pc:sldLayoutMkLst>
        </pc:sldLayoutChg>
        <pc:sldLayoutChg chg="add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072248917" sldId="2147483748"/>
            <pc:sldLayoutMk cId="1110159315" sldId="2147483745"/>
          </pc:sldLayoutMkLst>
        </pc:sldLayoutChg>
        <pc:sldLayoutChg chg="add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072248917" sldId="2147483748"/>
            <pc:sldLayoutMk cId="465684913" sldId="2147483746"/>
          </pc:sldLayoutMkLst>
        </pc:sldLayoutChg>
        <pc:sldLayoutChg chg="add">
          <pc:chgData name="Helmi Koivumäki" userId="4e76e616-fb46-4415-9615-dbc8dafbdeab" providerId="ADAL" clId="{EFA0D581-E991-4B8A-9C3E-2632DB911564}" dt="2025-08-28T07:18:06.239" v="16" actId="26606"/>
          <pc:sldLayoutMkLst>
            <pc:docMk/>
            <pc:sldMasterMk cId="2072248917" sldId="2147483748"/>
            <pc:sldLayoutMk cId="320001082" sldId="2147483747"/>
          </pc:sldLayoutMkLst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1T21:29:10.2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E56D6-F195-48D7-978E-7EE16D4304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946" y="1104900"/>
            <a:ext cx="8376514" cy="3120504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A72F42-5C88-4F7D-803B-C371B570D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8039" y="4442385"/>
            <a:ext cx="6074328" cy="98402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i="0" spc="16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384F3-2D6A-49F6-8F79-F3955E904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259A-1FE3-4FF9-8A07-BDD8177164ED}" type="datetime4">
              <a:rPr lang="en-US" smtClean="0"/>
              <a:t>September 1,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63F32-CD31-4801-BAE4-09EEB126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5D34C-49ED-4ADB-8693-73B790764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475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171A2-02C1-4543-8B6B-FCF7E6971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50879" y="1825625"/>
            <a:ext cx="9810604" cy="451669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5027C-A386-44E4-AFE1-33AFFDA3A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3C8F-D4A7-4EAD-92AD-82C91CB8BB85}" type="datetime4">
              <a:rPr lang="en-US" smtClean="0"/>
              <a:t>September 1,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BF710-0558-4457-825D-48713CAED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7F93D-5DC3-4C36-AEB0-79CDB15C3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7CFC0C8-11FE-4003-B2D6-B7B8E2790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10159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B41C5-3638-439D-BA61-4DAA142226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464025"/>
            <a:ext cx="2161540" cy="580029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91A0-A376-483C-926E-189F376E5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64023"/>
            <a:ext cx="7886700" cy="58002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134E-B7D5-4664-BB2E-6A98ED630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1D41-E33C-4BC7-8272-37E8417FD097}" type="datetime4">
              <a:rPr lang="en-US" smtClean="0"/>
              <a:t>September 1,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54E2A-B1CE-4F2E-9D9A-D47E514D5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7C304-46A8-4179-87A2-B8CC10B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84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B333-9E16-4502-96B5-3F586B7E0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D0795-5EC7-4FF8-9FC7-22AFA3C55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2DA5B-9862-4A23-8FEC-5C1ABC2E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0506456" y="5074920"/>
            <a:ext cx="2647667" cy="365125"/>
          </a:xfrm>
        </p:spPr>
        <p:txBody>
          <a:bodyPr/>
          <a:lstStyle/>
          <a:p>
            <a:fld id="{5D340FED-6E95-4177-A7EF-CD303B9E611D}" type="datetime4">
              <a:rPr lang="en-US" smtClean="0"/>
              <a:t>September 1,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D9A4B-0DA7-46BB-9DCE-3F26075C4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451592" y="1408176"/>
            <a:ext cx="277049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A7C47-81AC-431C-A7C3-2BC71AD1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58016" y="3136392"/>
            <a:ext cx="545911" cy="580029"/>
          </a:xfrm>
        </p:spPr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498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D2E47-4DC7-46C4-9407-FA4CF7E0A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513" y="1709738"/>
            <a:ext cx="9087774" cy="3438524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7B502-122E-4177-A408-FC436A254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2513" y="5148262"/>
            <a:ext cx="8844522" cy="113823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29696-2AEF-4765-B33E-7DA328E46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62CB-39AD-45A9-800F-54DAB53D6021}" type="datetime4">
              <a:rPr lang="en-US" smtClean="0"/>
              <a:t>September 1,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9B2E4-2F1C-4FEE-AAB2-4FCC3EEFD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7D4B8-E107-480A-AA17-261CA49B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952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BAE8-3305-4F08-BECB-56AD7FD4E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021AC-6D8D-4D24-8B01-8AE8F41BE4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0878" y="1825624"/>
            <a:ext cx="4473622" cy="4460875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02920">
              <a:defRPr/>
            </a:lvl3pPr>
            <a:lvl4pPr marL="548640" indent="0">
              <a:buFontTx/>
              <a:buNone/>
              <a:defRPr/>
            </a:lvl4pPr>
            <a:lvl5pPr marL="7315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E7F49C-3DB3-40B7-89B3-E3BC32FC11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44540" y="1825624"/>
            <a:ext cx="5016943" cy="4460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33D58-BDF5-4F1F-806B-0491CB362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93D-55AB-4606-B9D7-742F1FC51983}" type="datetime4">
              <a:rPr lang="en-US" smtClean="0"/>
              <a:t>September 1, 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BCBFD-1FE1-441A-B3AF-C3E7E7B8D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0CE272-E6FB-455B-BACB-2471D66D9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53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3A4FB-9EF5-4D6C-A275-2DE1077A2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1563" y="1835219"/>
            <a:ext cx="445293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9972A-4D34-4A9F-84EB-8D64A703B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1562" y="2717801"/>
            <a:ext cx="4452938" cy="3559452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BBDDE3-C8D7-4600-8259-24E1F8118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44540" y="1835219"/>
            <a:ext cx="5016943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649FFF-44C7-4256-AFE1-C5457C7AB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44540" y="2717800"/>
            <a:ext cx="5016943" cy="3559453"/>
          </a:xfrm>
        </p:spPr>
        <p:txBody>
          <a:bodyPr/>
          <a:lstStyle>
            <a:lvl2pPr marL="457200" indent="0"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EC6ACF-080E-4B7C-B0C0-77E90C16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841D-FB5C-47AB-B2FF-32E855C1EA71}" type="datetime4">
              <a:rPr lang="en-US" smtClean="0"/>
              <a:t>September 1, 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A68C0B-BC90-4ADA-B6E6-2B30BFF9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BCE559-C82B-4E27-965B-4AC3C66FC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752B99E-38EC-4745-889B-124D34759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34196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DE7304-D393-47F0-ACCC-1F72EFCCE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537E9-D174-424D-BEE8-AFC4CA5F9F97}" type="datetime4">
              <a:rPr lang="en-US" smtClean="0"/>
              <a:t>September 1, 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451FF-032D-4787-BA4B-5EB41549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B7511D-7256-4A08-BF62-3B3F821A6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3FCDA27-1C47-4EA1-A160-EC91FD88B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18635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DE8ADA-7BF8-433A-8770-61C690F37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44C0-F7AC-49C2-8289-1E7A86D9FB50}" type="datetime4">
              <a:rPr lang="en-US" smtClean="0"/>
              <a:t>September 1, 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57B86-EC22-49C6-BBC6-639D57D1A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3764B-CF91-4C81-B4C3-5B5E5A97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01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4801-B0C7-4458-B413-24D6E68FA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633" y="457200"/>
            <a:ext cx="4170355" cy="191750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A0C76-733A-488A-89FB-7D04FD64B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1637" y="457200"/>
            <a:ext cx="5562601" cy="5943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5B9DE-016A-4B31-BB52-99C76E28B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3633" y="2374708"/>
            <a:ext cx="4170355" cy="40260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D6CC3-66DD-4D9A-A9C7-F588BA88C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B84BC-6E78-40D1-8831-40AB1F596614}" type="datetime4">
              <a:rPr lang="en-US" smtClean="0"/>
              <a:t>September 1,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59FC8-04EF-4F7D-8E43-4EE0E95DA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71C964-4227-4DEE-87A1-026162DDF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5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0EB4E-D4BB-4C86-A820-63474E5A4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038" y="457199"/>
            <a:ext cx="3913241" cy="1928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FA99A1-8FAF-415D-A399-1B2C2A0F23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57752" y="457200"/>
            <a:ext cx="6110288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15BEE-9915-4637-85A2-2AF2872C7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2038" y="2386013"/>
            <a:ext cx="3913241" cy="40147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3427C-3B67-4ED4-925D-04B9C09AA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A080F-3961-4D42-BEDE-84A1FED032F1}" type="datetime4">
              <a:rPr lang="en-US" smtClean="0"/>
              <a:t>September 1,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5DAFD-22DE-4E9E-9C72-B16C1F273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8EE99-49CC-4A30-8ADA-39EFD8DA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44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ustomXml" Target="../ink/ink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erson in a dark room&#10;&#10;Description automatically generated">
            <a:extLst>
              <a:ext uri="{FF2B5EF4-FFF2-40B4-BE49-F238E27FC236}">
                <a16:creationId xmlns:a16="http://schemas.microsoft.com/office/drawing/2014/main" id="{DEB2E8C4-C3E7-4048-A43D-9859510CFA9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5744" y="0"/>
            <a:ext cx="1286256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FBD2E1-C16B-4996-869C-DD03823A8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609601"/>
            <a:ext cx="9810604" cy="1216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4DB6A-ED8E-4755-BC7A-B7AA6524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0879" y="1825624"/>
            <a:ext cx="9810604" cy="44287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5CE27-B558-4B88-ACE3-B70423127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09243" y="5071825"/>
            <a:ext cx="26476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A33960BD-7AC1-4217-9611-AAA56D3EE38F}" type="datetime4">
              <a:rPr lang="en-US" smtClean="0"/>
              <a:pPr/>
              <a:t>September 1, 2025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E5D61-F203-4F00-9CF1-AB0AE49370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47827" y="1407402"/>
            <a:ext cx="27704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F38BD-5F38-4F6E-B5DD-EB1AF06002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0121" y="3138985"/>
            <a:ext cx="545911" cy="5800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14:cNvPr>
              <p14:cNvContentPartPr/>
              <p14:nvPr/>
            </p14:nvContentPartPr>
            <p14:xfrm>
              <a:off x="12490710" y="6342652"/>
              <a:ext cx="360" cy="36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2481710" y="6333652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72248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7" r:id="rId7"/>
    <p:sldLayoutId id="2147483743" r:id="rId8"/>
    <p:sldLayoutId id="2147483744" r:id="rId9"/>
    <p:sldLayoutId id="2147483745" r:id="rId10"/>
    <p:sldLayoutId id="2147483746" r:id="rId11"/>
  </p:sldLayoutIdLst>
  <p:hf sldNum="0" hdr="0" ft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2800" kern="1200" cap="all" spc="600" baseline="0">
          <a:solidFill>
            <a:schemeClr val="tx1">
              <a:lumMod val="85000"/>
              <a:lumOff val="15000"/>
            </a:schemeClr>
          </a:solidFill>
          <a:latin typeface="+mj-lt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1pPr>
      <a:lvl2pPr marL="274320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8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2pPr>
      <a:lvl3pPr marL="605790" indent="-28575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3pPr>
      <a:lvl4pPr marL="630936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4pPr>
      <a:lvl5pPr marL="82296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nzdHqLnMjtc?feature=oembed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E91F5CA-B392-444C-88E3-BF5BAAEBD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59807F-B6FA-44D3-9A53-C55B6B568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80681"/>
            <a:ext cx="12192000" cy="277731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BB05386-2207-1552-BCB7-263DBDC6B0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6000" y="5531223"/>
            <a:ext cx="10160000" cy="884518"/>
          </a:xfrm>
        </p:spPr>
        <p:txBody>
          <a:bodyPr anchor="t">
            <a:normAutofit/>
          </a:bodyPr>
          <a:lstStyle/>
          <a:p>
            <a:r>
              <a:rPr lang="fi-FI" sz="4400"/>
              <a:t>Runon tulkintaa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BB79BA-3635-1467-96B6-8AB0A21633A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35624"/>
          <a:stretch>
            <a:fillRect/>
          </a:stretch>
        </p:blipFill>
        <p:spPr>
          <a:xfrm>
            <a:off x="20" y="10"/>
            <a:ext cx="12191979" cy="5886523"/>
          </a:xfrm>
          <a:custGeom>
            <a:avLst/>
            <a:gdLst/>
            <a:ahLst/>
            <a:cxnLst/>
            <a:rect l="l" t="t" r="r" b="b"/>
            <a:pathLst>
              <a:path w="12191999" h="5886533">
                <a:moveTo>
                  <a:pt x="4721173" y="4907914"/>
                </a:moveTo>
                <a:lnTo>
                  <a:pt x="4722109" y="4908125"/>
                </a:lnTo>
                <a:cubicBezTo>
                  <a:pt x="4721143" y="4908767"/>
                  <a:pt x="4718263" y="4909373"/>
                  <a:pt x="4717199" y="4909396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5751311"/>
                </a:lnTo>
                <a:lnTo>
                  <a:pt x="12140860" y="5770509"/>
                </a:lnTo>
                <a:cubicBezTo>
                  <a:pt x="12126656" y="5772723"/>
                  <a:pt x="12093589" y="5827925"/>
                  <a:pt x="12080161" y="5826358"/>
                </a:cubicBezTo>
                <a:cubicBezTo>
                  <a:pt x="11978188" y="5850511"/>
                  <a:pt x="11967361" y="5873564"/>
                  <a:pt x="11917885" y="5861578"/>
                </a:cubicBezTo>
                <a:cubicBezTo>
                  <a:pt x="11872779" y="5859863"/>
                  <a:pt x="11928861" y="5896778"/>
                  <a:pt x="11894610" y="5883738"/>
                </a:cubicBezTo>
                <a:cubicBezTo>
                  <a:pt x="11860359" y="5870698"/>
                  <a:pt x="11736091" y="5807232"/>
                  <a:pt x="11712379" y="5783337"/>
                </a:cubicBezTo>
                <a:cubicBezTo>
                  <a:pt x="11688667" y="5759442"/>
                  <a:pt x="11627912" y="5782933"/>
                  <a:pt x="11585366" y="5740371"/>
                </a:cubicBezTo>
                <a:lnTo>
                  <a:pt x="11516470" y="5663679"/>
                </a:lnTo>
                <a:cubicBezTo>
                  <a:pt x="11468274" y="5661847"/>
                  <a:pt x="11507335" y="5626593"/>
                  <a:pt x="11462692" y="5610127"/>
                </a:cubicBezTo>
                <a:cubicBezTo>
                  <a:pt x="11417567" y="5608500"/>
                  <a:pt x="11408021" y="5556613"/>
                  <a:pt x="11369712" y="5548654"/>
                </a:cubicBezTo>
                <a:cubicBezTo>
                  <a:pt x="11354317" y="5554704"/>
                  <a:pt x="11288328" y="5499810"/>
                  <a:pt x="11273969" y="5488986"/>
                </a:cubicBezTo>
                <a:cubicBezTo>
                  <a:pt x="11231913" y="5490378"/>
                  <a:pt x="11221973" y="5480544"/>
                  <a:pt x="11195084" y="5467967"/>
                </a:cubicBezTo>
                <a:cubicBezTo>
                  <a:pt x="11164086" y="5497749"/>
                  <a:pt x="11171649" y="5471790"/>
                  <a:pt x="11143408" y="5468614"/>
                </a:cubicBezTo>
                <a:cubicBezTo>
                  <a:pt x="11125906" y="5464975"/>
                  <a:pt x="11102603" y="5460835"/>
                  <a:pt x="11085935" y="5459365"/>
                </a:cubicBezTo>
                <a:cubicBezTo>
                  <a:pt x="11057493" y="5459661"/>
                  <a:pt x="11029906" y="5441496"/>
                  <a:pt x="11030953" y="5456484"/>
                </a:cubicBezTo>
                <a:cubicBezTo>
                  <a:pt x="11007784" y="5459001"/>
                  <a:pt x="10982005" y="5463178"/>
                  <a:pt x="10951060" y="5461240"/>
                </a:cubicBezTo>
                <a:cubicBezTo>
                  <a:pt x="10885365" y="5424406"/>
                  <a:pt x="10915288" y="5460968"/>
                  <a:pt x="10857721" y="5448157"/>
                </a:cubicBezTo>
                <a:cubicBezTo>
                  <a:pt x="10806646" y="5435790"/>
                  <a:pt x="10707075" y="5402712"/>
                  <a:pt x="10644616" y="5387039"/>
                </a:cubicBezTo>
                <a:cubicBezTo>
                  <a:pt x="10616446" y="5382224"/>
                  <a:pt x="10558603" y="5371613"/>
                  <a:pt x="10519277" y="5366793"/>
                </a:cubicBezTo>
                <a:cubicBezTo>
                  <a:pt x="10495461" y="5368312"/>
                  <a:pt x="10473830" y="5354868"/>
                  <a:pt x="10445981" y="5364735"/>
                </a:cubicBezTo>
                <a:cubicBezTo>
                  <a:pt x="10436536" y="5368773"/>
                  <a:pt x="10409281" y="5367966"/>
                  <a:pt x="10383865" y="5360888"/>
                </a:cubicBezTo>
                <a:cubicBezTo>
                  <a:pt x="10374827" y="5369095"/>
                  <a:pt x="10347864" y="5360432"/>
                  <a:pt x="10336852" y="5360277"/>
                </a:cubicBezTo>
                <a:cubicBezTo>
                  <a:pt x="10323586" y="5366987"/>
                  <a:pt x="10274741" y="5357921"/>
                  <a:pt x="10261098" y="5350526"/>
                </a:cubicBezTo>
                <a:lnTo>
                  <a:pt x="10126497" y="5339011"/>
                </a:lnTo>
                <a:lnTo>
                  <a:pt x="10082166" y="5336916"/>
                </a:lnTo>
                <a:cubicBezTo>
                  <a:pt x="10074567" y="5338985"/>
                  <a:pt x="10046860" y="5337657"/>
                  <a:pt x="10039237" y="5338580"/>
                </a:cubicBezTo>
                <a:cubicBezTo>
                  <a:pt x="9998458" y="5328479"/>
                  <a:pt x="9984394" y="5327989"/>
                  <a:pt x="9960016" y="5323065"/>
                </a:cubicBezTo>
                <a:cubicBezTo>
                  <a:pt x="9918980" y="5322923"/>
                  <a:pt x="9888741" y="5326122"/>
                  <a:pt x="9847789" y="5316297"/>
                </a:cubicBezTo>
                <a:lnTo>
                  <a:pt x="9728306" y="5296090"/>
                </a:lnTo>
                <a:cubicBezTo>
                  <a:pt x="9675056" y="5305676"/>
                  <a:pt x="9602035" y="5297282"/>
                  <a:pt x="9584504" y="5284670"/>
                </a:cubicBezTo>
                <a:cubicBezTo>
                  <a:pt x="9518952" y="5270394"/>
                  <a:pt x="9415429" y="5244268"/>
                  <a:pt x="9343049" y="5238968"/>
                </a:cubicBezTo>
                <a:lnTo>
                  <a:pt x="9231367" y="5187063"/>
                </a:lnTo>
                <a:lnTo>
                  <a:pt x="9194807" y="5176984"/>
                </a:lnTo>
                <a:lnTo>
                  <a:pt x="9189243" y="5167745"/>
                </a:lnTo>
                <a:lnTo>
                  <a:pt x="9151229" y="5156543"/>
                </a:lnTo>
                <a:lnTo>
                  <a:pt x="9150207" y="5157608"/>
                </a:lnTo>
                <a:cubicBezTo>
                  <a:pt x="9147045" y="5159739"/>
                  <a:pt x="9143081" y="5160831"/>
                  <a:pt x="9137315" y="5159777"/>
                </a:cubicBezTo>
                <a:cubicBezTo>
                  <a:pt x="9138862" y="5179261"/>
                  <a:pt x="9130952" y="5165972"/>
                  <a:pt x="9113809" y="5161143"/>
                </a:cubicBezTo>
                <a:cubicBezTo>
                  <a:pt x="9112388" y="5190326"/>
                  <a:pt x="9068114" y="5155892"/>
                  <a:pt x="9053450" y="5169457"/>
                </a:cubicBezTo>
                <a:lnTo>
                  <a:pt x="9005483" y="5166172"/>
                </a:lnTo>
                <a:lnTo>
                  <a:pt x="9005198" y="5166412"/>
                </a:lnTo>
                <a:cubicBezTo>
                  <a:pt x="9003143" y="5166632"/>
                  <a:pt x="9000324" y="5166304"/>
                  <a:pt x="8996229" y="5165201"/>
                </a:cubicBezTo>
                <a:lnTo>
                  <a:pt x="8990391" y="5163140"/>
                </a:lnTo>
                <a:lnTo>
                  <a:pt x="8974334" y="5159914"/>
                </a:lnTo>
                <a:lnTo>
                  <a:pt x="8968008" y="5160614"/>
                </a:lnTo>
                <a:lnTo>
                  <a:pt x="8963045" y="5162839"/>
                </a:lnTo>
                <a:cubicBezTo>
                  <a:pt x="8954690" y="5154888"/>
                  <a:pt x="8955517" y="5145940"/>
                  <a:pt x="8928985" y="5166027"/>
                </a:cubicBezTo>
                <a:cubicBezTo>
                  <a:pt x="8898031" y="5165007"/>
                  <a:pt x="8789300" y="5150352"/>
                  <a:pt x="8752441" y="5146795"/>
                </a:cubicBezTo>
                <a:cubicBezTo>
                  <a:pt x="8719819" y="5136075"/>
                  <a:pt x="8748194" y="5149736"/>
                  <a:pt x="8707844" y="5144694"/>
                </a:cubicBezTo>
                <a:cubicBezTo>
                  <a:pt x="8671606" y="5125159"/>
                  <a:pt x="8639142" y="5141599"/>
                  <a:pt x="8596068" y="5136122"/>
                </a:cubicBezTo>
                <a:lnTo>
                  <a:pt x="8525227" y="5150964"/>
                </a:lnTo>
                <a:lnTo>
                  <a:pt x="8510980" y="5145049"/>
                </a:lnTo>
                <a:lnTo>
                  <a:pt x="8506164" y="5142048"/>
                </a:lnTo>
                <a:cubicBezTo>
                  <a:pt x="8502646" y="5140271"/>
                  <a:pt x="8500045" y="5139460"/>
                  <a:pt x="8497965" y="5139310"/>
                </a:cubicBezTo>
                <a:lnTo>
                  <a:pt x="8497591" y="5139489"/>
                </a:lnTo>
                <a:lnTo>
                  <a:pt x="8490246" y="5136439"/>
                </a:lnTo>
                <a:lnTo>
                  <a:pt x="8367179" y="5122397"/>
                </a:lnTo>
                <a:cubicBezTo>
                  <a:pt x="8362021" y="5120372"/>
                  <a:pt x="8357730" y="5120720"/>
                  <a:pt x="8353796" y="5122203"/>
                </a:cubicBezTo>
                <a:lnTo>
                  <a:pt x="8352369" y="5123043"/>
                </a:lnTo>
                <a:lnTo>
                  <a:pt x="8320101" y="5105625"/>
                </a:lnTo>
                <a:lnTo>
                  <a:pt x="8314429" y="5105299"/>
                </a:lnTo>
                <a:lnTo>
                  <a:pt x="8295170" y="5091404"/>
                </a:lnTo>
                <a:lnTo>
                  <a:pt x="8284273" y="5085581"/>
                </a:lnTo>
                <a:lnTo>
                  <a:pt x="8283146" y="5081138"/>
                </a:lnTo>
                <a:cubicBezTo>
                  <a:pt x="8280842" y="5077893"/>
                  <a:pt x="8276148" y="5075245"/>
                  <a:pt x="8266072" y="5073963"/>
                </a:cubicBezTo>
                <a:lnTo>
                  <a:pt x="8263373" y="5074193"/>
                </a:lnTo>
                <a:lnTo>
                  <a:pt x="8252030" y="5064350"/>
                </a:lnTo>
                <a:cubicBezTo>
                  <a:pt x="8248856" y="5060500"/>
                  <a:pt x="8246644" y="5056218"/>
                  <a:pt x="8245831" y="5051358"/>
                </a:cubicBezTo>
                <a:cubicBezTo>
                  <a:pt x="8181824" y="5054265"/>
                  <a:pt x="8147127" y="5020143"/>
                  <a:pt x="8090268" y="5005197"/>
                </a:cubicBezTo>
                <a:cubicBezTo>
                  <a:pt x="8025464" y="4982055"/>
                  <a:pt x="7967067" y="4960819"/>
                  <a:pt x="7905404" y="4963224"/>
                </a:cubicBezTo>
                <a:cubicBezTo>
                  <a:pt x="7835116" y="4948312"/>
                  <a:pt x="7780962" y="4946081"/>
                  <a:pt x="7718741" y="4937509"/>
                </a:cubicBezTo>
                <a:lnTo>
                  <a:pt x="7614343" y="4940980"/>
                </a:lnTo>
                <a:lnTo>
                  <a:pt x="7527539" y="4935152"/>
                </a:lnTo>
                <a:lnTo>
                  <a:pt x="7519567" y="4932599"/>
                </a:lnTo>
                <a:cubicBezTo>
                  <a:pt x="7513989" y="4931260"/>
                  <a:pt x="7510169" y="4930910"/>
                  <a:pt x="7507408" y="4931264"/>
                </a:cubicBezTo>
                <a:lnTo>
                  <a:pt x="7507036" y="4931591"/>
                </a:lnTo>
                <a:lnTo>
                  <a:pt x="7495791" y="4929639"/>
                </a:lnTo>
                <a:cubicBezTo>
                  <a:pt x="7476982" y="4925521"/>
                  <a:pt x="7422524" y="4942937"/>
                  <a:pt x="7405387" y="4937744"/>
                </a:cubicBezTo>
                <a:cubicBezTo>
                  <a:pt x="7374785" y="4940694"/>
                  <a:pt x="7333986" y="4941799"/>
                  <a:pt x="7312176" y="4947339"/>
                </a:cubicBezTo>
                <a:lnTo>
                  <a:pt x="7310849" y="4948781"/>
                </a:lnTo>
                <a:lnTo>
                  <a:pt x="7218556" y="4923532"/>
                </a:lnTo>
                <a:lnTo>
                  <a:pt x="7201098" y="4918982"/>
                </a:lnTo>
                <a:lnTo>
                  <a:pt x="7197000" y="4913624"/>
                </a:lnTo>
                <a:cubicBezTo>
                  <a:pt x="7192108" y="4910101"/>
                  <a:pt x="7184502" y="4907962"/>
                  <a:pt x="7170804" y="4908976"/>
                </a:cubicBezTo>
                <a:lnTo>
                  <a:pt x="7096984" y="4896748"/>
                </a:lnTo>
                <a:cubicBezTo>
                  <a:pt x="7061144" y="4895770"/>
                  <a:pt x="7050185" y="4894793"/>
                  <a:pt x="7018492" y="4897122"/>
                </a:cubicBezTo>
                <a:cubicBezTo>
                  <a:pt x="6937524" y="4886184"/>
                  <a:pt x="6943641" y="4862018"/>
                  <a:pt x="6904142" y="4867616"/>
                </a:cubicBezTo>
                <a:cubicBezTo>
                  <a:pt x="6871918" y="4872824"/>
                  <a:pt x="6787985" y="4853750"/>
                  <a:pt x="6708218" y="4839661"/>
                </a:cubicBezTo>
                <a:cubicBezTo>
                  <a:pt x="6649102" y="4830206"/>
                  <a:pt x="6628102" y="4816105"/>
                  <a:pt x="6549451" y="4810885"/>
                </a:cubicBezTo>
                <a:cubicBezTo>
                  <a:pt x="6472150" y="4766795"/>
                  <a:pt x="6409692" y="4790518"/>
                  <a:pt x="6317556" y="4764085"/>
                </a:cubicBezTo>
                <a:cubicBezTo>
                  <a:pt x="6297547" y="4748563"/>
                  <a:pt x="6209288" y="4765756"/>
                  <a:pt x="6168670" y="4761998"/>
                </a:cubicBezTo>
                <a:cubicBezTo>
                  <a:pt x="6128052" y="4758240"/>
                  <a:pt x="6090536" y="4744692"/>
                  <a:pt x="6073844" y="4741536"/>
                </a:cubicBezTo>
                <a:lnTo>
                  <a:pt x="6068526" y="4743073"/>
                </a:lnTo>
                <a:lnTo>
                  <a:pt x="6048634" y="4742390"/>
                </a:lnTo>
                <a:lnTo>
                  <a:pt x="6041279" y="4750739"/>
                </a:lnTo>
                <a:lnTo>
                  <a:pt x="6010088" y="4755832"/>
                </a:lnTo>
                <a:cubicBezTo>
                  <a:pt x="5998677" y="4756419"/>
                  <a:pt x="5970124" y="4755506"/>
                  <a:pt x="5957373" y="4752188"/>
                </a:cubicBezTo>
                <a:lnTo>
                  <a:pt x="5758915" y="4736496"/>
                </a:lnTo>
                <a:lnTo>
                  <a:pt x="5626957" y="4735473"/>
                </a:lnTo>
                <a:lnTo>
                  <a:pt x="5470902" y="4749493"/>
                </a:lnTo>
                <a:cubicBezTo>
                  <a:pt x="5478131" y="4762521"/>
                  <a:pt x="5439006" y="4748455"/>
                  <a:pt x="5432757" y="4760746"/>
                </a:cubicBezTo>
                <a:cubicBezTo>
                  <a:pt x="5429365" y="4770778"/>
                  <a:pt x="5391824" y="4775462"/>
                  <a:pt x="5381664" y="4778448"/>
                </a:cubicBezTo>
                <a:lnTo>
                  <a:pt x="5261760" y="4798865"/>
                </a:lnTo>
                <a:cubicBezTo>
                  <a:pt x="5251595" y="4799049"/>
                  <a:pt x="5230547" y="4807359"/>
                  <a:pt x="5222959" y="4809989"/>
                </a:cubicBezTo>
                <a:lnTo>
                  <a:pt x="5174657" y="4812979"/>
                </a:lnTo>
                <a:lnTo>
                  <a:pt x="5156551" y="4820202"/>
                </a:lnTo>
                <a:lnTo>
                  <a:pt x="5142595" y="4823602"/>
                </a:lnTo>
                <a:lnTo>
                  <a:pt x="5139593" y="4825703"/>
                </a:lnTo>
                <a:cubicBezTo>
                  <a:pt x="5133873" y="4829743"/>
                  <a:pt x="5128076" y="4833554"/>
                  <a:pt x="5121656" y="4836556"/>
                </a:cubicBezTo>
                <a:cubicBezTo>
                  <a:pt x="5108317" y="4807937"/>
                  <a:pt x="5064853" y="4857373"/>
                  <a:pt x="5065787" y="4829985"/>
                </a:cubicBezTo>
                <a:cubicBezTo>
                  <a:pt x="5028193" y="4841501"/>
                  <a:pt x="5038944" y="4812412"/>
                  <a:pt x="5011510" y="4846366"/>
                </a:cubicBezTo>
                <a:cubicBezTo>
                  <a:pt x="4937023" y="4845983"/>
                  <a:pt x="4916353" y="4832976"/>
                  <a:pt x="4840437" y="4870383"/>
                </a:cubicBezTo>
                <a:cubicBezTo>
                  <a:pt x="4806739" y="4887025"/>
                  <a:pt x="4784106" y="4898171"/>
                  <a:pt x="4762444" y="4898151"/>
                </a:cubicBezTo>
                <a:cubicBezTo>
                  <a:pt x="4741323" y="4902652"/>
                  <a:pt x="4729481" y="4905474"/>
                  <a:pt x="4723182" y="4907166"/>
                </a:cubicBezTo>
                <a:lnTo>
                  <a:pt x="4721173" y="4907914"/>
                </a:lnTo>
                <a:lnTo>
                  <a:pt x="4715524" y="4906639"/>
                </a:lnTo>
                <a:cubicBezTo>
                  <a:pt x="4680148" y="4913595"/>
                  <a:pt x="4524744" y="4914403"/>
                  <a:pt x="4515810" y="4916541"/>
                </a:cubicBezTo>
                <a:cubicBezTo>
                  <a:pt x="4457819" y="4929653"/>
                  <a:pt x="4462659" y="4930394"/>
                  <a:pt x="4428539" y="4927192"/>
                </a:cubicBezTo>
                <a:cubicBezTo>
                  <a:pt x="4423303" y="4923821"/>
                  <a:pt x="4368974" y="4930115"/>
                  <a:pt x="4362872" y="4928538"/>
                </a:cubicBezTo>
                <a:lnTo>
                  <a:pt x="4316962" y="4921923"/>
                </a:lnTo>
                <a:lnTo>
                  <a:pt x="4315106" y="4923264"/>
                </a:lnTo>
                <a:cubicBezTo>
                  <a:pt x="4306123" y="4926635"/>
                  <a:pt x="4299993" y="4926634"/>
                  <a:pt x="4295140" y="4925143"/>
                </a:cubicBezTo>
                <a:lnTo>
                  <a:pt x="4290059" y="4922226"/>
                </a:lnTo>
                <a:lnTo>
                  <a:pt x="4276138" y="4922472"/>
                </a:lnTo>
                <a:lnTo>
                  <a:pt x="4248113" y="4920148"/>
                </a:lnTo>
                <a:lnTo>
                  <a:pt x="4202046" y="4922943"/>
                </a:lnTo>
                <a:cubicBezTo>
                  <a:pt x="4201945" y="4923363"/>
                  <a:pt x="4201842" y="4923782"/>
                  <a:pt x="4201741" y="4924202"/>
                </a:cubicBezTo>
                <a:cubicBezTo>
                  <a:pt x="4200116" y="4927039"/>
                  <a:pt x="4197140" y="4929158"/>
                  <a:pt x="4191245" y="4929836"/>
                </a:cubicBezTo>
                <a:cubicBezTo>
                  <a:pt x="4204212" y="4947125"/>
                  <a:pt x="4161274" y="4945230"/>
                  <a:pt x="4142742" y="4945701"/>
                </a:cubicBezTo>
                <a:cubicBezTo>
                  <a:pt x="4124717" y="4952767"/>
                  <a:pt x="4099099" y="4966347"/>
                  <a:pt x="4083094" y="4972234"/>
                </a:cubicBezTo>
                <a:lnTo>
                  <a:pt x="4074543" y="4973069"/>
                </a:lnTo>
                <a:cubicBezTo>
                  <a:pt x="4074504" y="4973170"/>
                  <a:pt x="4074463" y="4973269"/>
                  <a:pt x="4074424" y="4973368"/>
                </a:cubicBezTo>
                <a:cubicBezTo>
                  <a:pt x="4072678" y="4974152"/>
                  <a:pt x="4069906" y="4974653"/>
                  <a:pt x="4065507" y="4974812"/>
                </a:cubicBezTo>
                <a:lnTo>
                  <a:pt x="4058951" y="4974594"/>
                </a:lnTo>
                <a:lnTo>
                  <a:pt x="4042361" y="4976215"/>
                </a:lnTo>
                <a:lnTo>
                  <a:pt x="4036993" y="4978649"/>
                </a:lnTo>
                <a:lnTo>
                  <a:pt x="4035360" y="4982316"/>
                </a:lnTo>
                <a:lnTo>
                  <a:pt x="4033775" y="4982081"/>
                </a:lnTo>
                <a:cubicBezTo>
                  <a:pt x="4021424" y="4977217"/>
                  <a:pt x="4016874" y="4968841"/>
                  <a:pt x="4004535" y="4994649"/>
                </a:cubicBezTo>
                <a:cubicBezTo>
                  <a:pt x="3976667" y="4987584"/>
                  <a:pt x="3972977" y="5002913"/>
                  <a:pt x="3936843" y="5012106"/>
                </a:cubicBezTo>
                <a:cubicBezTo>
                  <a:pt x="3920506" y="5004382"/>
                  <a:pt x="3908535" y="5009071"/>
                  <a:pt x="3897272" y="5017761"/>
                </a:cubicBezTo>
                <a:cubicBezTo>
                  <a:pt x="3861092" y="5017265"/>
                  <a:pt x="3829628" y="5031135"/>
                  <a:pt x="3789757" y="5037999"/>
                </a:cubicBezTo>
                <a:cubicBezTo>
                  <a:pt x="3741007" y="5052705"/>
                  <a:pt x="3725129" y="5054682"/>
                  <a:pt x="3682510" y="5061922"/>
                </a:cubicBezTo>
                <a:lnTo>
                  <a:pt x="3610032" y="5094193"/>
                </a:lnTo>
                <a:lnTo>
                  <a:pt x="3603852" y="5092831"/>
                </a:lnTo>
                <a:cubicBezTo>
                  <a:pt x="3599580" y="5092212"/>
                  <a:pt x="3596726" y="5092212"/>
                  <a:pt x="3594733" y="5092667"/>
                </a:cubicBezTo>
                <a:lnTo>
                  <a:pt x="3594498" y="5092936"/>
                </a:lnTo>
                <a:lnTo>
                  <a:pt x="3585975" y="5092246"/>
                </a:lnTo>
                <a:cubicBezTo>
                  <a:pt x="3571623" y="5090455"/>
                  <a:pt x="3549389" y="5104654"/>
                  <a:pt x="3536132" y="5101945"/>
                </a:cubicBezTo>
                <a:cubicBezTo>
                  <a:pt x="3513940" y="5106241"/>
                  <a:pt x="3488622" y="5099976"/>
                  <a:pt x="3473220" y="5105606"/>
                </a:cubicBezTo>
                <a:lnTo>
                  <a:pt x="3400725" y="5117654"/>
                </a:lnTo>
                <a:lnTo>
                  <a:pt x="3375935" y="5106247"/>
                </a:lnTo>
                <a:lnTo>
                  <a:pt x="3348219" y="5109860"/>
                </a:lnTo>
                <a:cubicBezTo>
                  <a:pt x="3337206" y="5110533"/>
                  <a:pt x="3327054" y="5111295"/>
                  <a:pt x="3319639" y="5114795"/>
                </a:cubicBezTo>
                <a:lnTo>
                  <a:pt x="3248529" y="5133347"/>
                </a:lnTo>
                <a:lnTo>
                  <a:pt x="3210308" y="5119794"/>
                </a:lnTo>
                <a:cubicBezTo>
                  <a:pt x="3206088" y="5117870"/>
                  <a:pt x="3200152" y="5117326"/>
                  <a:pt x="3190375" y="5119915"/>
                </a:cubicBezTo>
                <a:lnTo>
                  <a:pt x="3188145" y="5121096"/>
                </a:lnTo>
                <a:cubicBezTo>
                  <a:pt x="3182625" y="5119116"/>
                  <a:pt x="3141856" y="5121682"/>
                  <a:pt x="3108596" y="5122416"/>
                </a:cubicBezTo>
                <a:cubicBezTo>
                  <a:pt x="3055968" y="5124842"/>
                  <a:pt x="3048940" y="5117475"/>
                  <a:pt x="2988584" y="5125502"/>
                </a:cubicBezTo>
                <a:cubicBezTo>
                  <a:pt x="2928853" y="5129690"/>
                  <a:pt x="2917951" y="5124649"/>
                  <a:pt x="2876540" y="5133019"/>
                </a:cubicBezTo>
                <a:lnTo>
                  <a:pt x="2626864" y="5133771"/>
                </a:lnTo>
                <a:cubicBezTo>
                  <a:pt x="2562348" y="5111858"/>
                  <a:pt x="2563422" y="5142456"/>
                  <a:pt x="2491422" y="5135486"/>
                </a:cubicBezTo>
                <a:cubicBezTo>
                  <a:pt x="2433091" y="5200962"/>
                  <a:pt x="2455709" y="5160483"/>
                  <a:pt x="2415617" y="5168715"/>
                </a:cubicBezTo>
                <a:lnTo>
                  <a:pt x="2290098" y="5166151"/>
                </a:lnTo>
                <a:cubicBezTo>
                  <a:pt x="2257057" y="5152522"/>
                  <a:pt x="2202458" y="5187690"/>
                  <a:pt x="2161714" y="5169302"/>
                </a:cubicBezTo>
                <a:cubicBezTo>
                  <a:pt x="2122714" y="5172302"/>
                  <a:pt x="2080450" y="5180350"/>
                  <a:pt x="2056089" y="5184144"/>
                </a:cubicBezTo>
                <a:cubicBezTo>
                  <a:pt x="2019828" y="5191108"/>
                  <a:pt x="1978839" y="5203797"/>
                  <a:pt x="1944153" y="5211084"/>
                </a:cubicBezTo>
                <a:cubicBezTo>
                  <a:pt x="1925867" y="5199079"/>
                  <a:pt x="1896027" y="5224183"/>
                  <a:pt x="1847968" y="5227868"/>
                </a:cubicBezTo>
                <a:cubicBezTo>
                  <a:pt x="1827977" y="5213971"/>
                  <a:pt x="1815570" y="5230544"/>
                  <a:pt x="1777083" y="5212267"/>
                </a:cubicBezTo>
                <a:cubicBezTo>
                  <a:pt x="1775439" y="5214216"/>
                  <a:pt x="1773397" y="5216035"/>
                  <a:pt x="1771025" y="5217668"/>
                </a:cubicBezTo>
                <a:cubicBezTo>
                  <a:pt x="1757251" y="5227146"/>
                  <a:pt x="1735528" y="5228402"/>
                  <a:pt x="1722509" y="5220470"/>
                </a:cubicBezTo>
                <a:cubicBezTo>
                  <a:pt x="1691779" y="5208440"/>
                  <a:pt x="1662321" y="5203305"/>
                  <a:pt x="1633941" y="5200774"/>
                </a:cubicBezTo>
                <a:lnTo>
                  <a:pt x="1586145" y="5210184"/>
                </a:lnTo>
                <a:cubicBezTo>
                  <a:pt x="1567948" y="5215416"/>
                  <a:pt x="1545900" y="5226363"/>
                  <a:pt x="1524748" y="5232173"/>
                </a:cubicBezTo>
                <a:cubicBezTo>
                  <a:pt x="1502586" y="5235395"/>
                  <a:pt x="1478013" y="5230993"/>
                  <a:pt x="1459242" y="5245044"/>
                </a:cubicBezTo>
                <a:cubicBezTo>
                  <a:pt x="1421474" y="5260197"/>
                  <a:pt x="1374524" y="5244220"/>
                  <a:pt x="1349457" y="5280705"/>
                </a:cubicBezTo>
                <a:cubicBezTo>
                  <a:pt x="1273276" y="5302389"/>
                  <a:pt x="1121512" y="5336260"/>
                  <a:pt x="1009212" y="5361227"/>
                </a:cubicBezTo>
                <a:cubicBezTo>
                  <a:pt x="939016" y="5373529"/>
                  <a:pt x="866895" y="5370149"/>
                  <a:pt x="808572" y="5377024"/>
                </a:cubicBezTo>
                <a:cubicBezTo>
                  <a:pt x="802823" y="5374184"/>
                  <a:pt x="726016" y="5397963"/>
                  <a:pt x="719549" y="5396991"/>
                </a:cubicBezTo>
                <a:lnTo>
                  <a:pt x="698795" y="5397657"/>
                </a:lnTo>
                <a:cubicBezTo>
                  <a:pt x="689833" y="5401894"/>
                  <a:pt x="683492" y="5402495"/>
                  <a:pt x="678327" y="5401487"/>
                </a:cubicBezTo>
                <a:lnTo>
                  <a:pt x="672784" y="5399085"/>
                </a:lnTo>
                <a:lnTo>
                  <a:pt x="658406" y="5400696"/>
                </a:lnTo>
                <a:lnTo>
                  <a:pt x="629185" y="5401132"/>
                </a:lnTo>
                <a:lnTo>
                  <a:pt x="624558" y="5403782"/>
                </a:lnTo>
                <a:lnTo>
                  <a:pt x="581798" y="5408438"/>
                </a:lnTo>
                <a:cubicBezTo>
                  <a:pt x="581736" y="5408865"/>
                  <a:pt x="581671" y="5409294"/>
                  <a:pt x="581608" y="5409722"/>
                </a:cubicBezTo>
                <a:cubicBezTo>
                  <a:pt x="580204" y="5412704"/>
                  <a:pt x="577331" y="5415106"/>
                  <a:pt x="571299" y="5416358"/>
                </a:cubicBezTo>
                <a:cubicBezTo>
                  <a:pt x="551623" y="5426267"/>
                  <a:pt x="484499" y="5459654"/>
                  <a:pt x="463549" y="5469173"/>
                </a:cubicBezTo>
                <a:cubicBezTo>
                  <a:pt x="453136" y="5470720"/>
                  <a:pt x="449731" y="5472678"/>
                  <a:pt x="445606" y="5473465"/>
                </a:cubicBezTo>
                <a:lnTo>
                  <a:pt x="438799" y="5473893"/>
                </a:lnTo>
                <a:cubicBezTo>
                  <a:pt x="417222" y="5482183"/>
                  <a:pt x="343312" y="5513407"/>
                  <a:pt x="316138" y="5523213"/>
                </a:cubicBezTo>
                <a:cubicBezTo>
                  <a:pt x="298481" y="5517132"/>
                  <a:pt x="286556" y="5522972"/>
                  <a:pt x="275748" y="5532726"/>
                </a:cubicBezTo>
                <a:cubicBezTo>
                  <a:pt x="238274" y="5535784"/>
                  <a:pt x="207076" y="5552679"/>
                  <a:pt x="166496" y="5563424"/>
                </a:cubicBezTo>
                <a:lnTo>
                  <a:pt x="0" y="5629888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65570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37B2035-1FCB-439A-B421-095E136C7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1CE2CF7-D5AA-4464-AC91-9ED1EA5D6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F5E6F0B-2B97-FF0D-2C04-7343A99B0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7859" y="413658"/>
            <a:ext cx="5683623" cy="1216024"/>
          </a:xfrm>
        </p:spPr>
        <p:txBody>
          <a:bodyPr>
            <a:normAutofit/>
          </a:bodyPr>
          <a:lstStyle/>
          <a:p>
            <a:r>
              <a:rPr lang="fi-FI" b="1"/>
              <a:t>Runon tulkintaa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B8D413-4119-5349-F43D-DAFC17A2D2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694" r="27157"/>
          <a:stretch>
            <a:fillRect/>
          </a:stretch>
        </p:blipFill>
        <p:spPr>
          <a:xfrm>
            <a:off x="20" y="2"/>
            <a:ext cx="4585628" cy="6857998"/>
          </a:xfrm>
          <a:custGeom>
            <a:avLst/>
            <a:gdLst/>
            <a:ahLst/>
            <a:cxnLst/>
            <a:rect l="l" t="t" r="r" b="b"/>
            <a:pathLst>
              <a:path w="4585648" h="6857998">
                <a:moveTo>
                  <a:pt x="0" y="0"/>
                </a:moveTo>
                <a:lnTo>
                  <a:pt x="3944047" y="0"/>
                </a:lnTo>
                <a:lnTo>
                  <a:pt x="3944688" y="10340"/>
                </a:lnTo>
                <a:cubicBezTo>
                  <a:pt x="3965528" y="36732"/>
                  <a:pt x="3945672" y="53579"/>
                  <a:pt x="3950304" y="81398"/>
                </a:cubicBezTo>
                <a:cubicBezTo>
                  <a:pt x="3979668" y="102733"/>
                  <a:pt x="3935739" y="103225"/>
                  <a:pt x="3930579" y="118301"/>
                </a:cubicBezTo>
                <a:lnTo>
                  <a:pt x="3930846" y="122373"/>
                </a:lnTo>
                <a:lnTo>
                  <a:pt x="3937038" y="132397"/>
                </a:lnTo>
                <a:lnTo>
                  <a:pt x="3940265" y="135982"/>
                </a:lnTo>
                <a:cubicBezTo>
                  <a:pt x="3942154" y="138523"/>
                  <a:pt x="3942977" y="140298"/>
                  <a:pt x="3943073" y="141620"/>
                </a:cubicBezTo>
                <a:cubicBezTo>
                  <a:pt x="3942998" y="141685"/>
                  <a:pt x="3942926" y="141751"/>
                  <a:pt x="3942854" y="141816"/>
                </a:cubicBezTo>
                <a:lnTo>
                  <a:pt x="3946045" y="146983"/>
                </a:lnTo>
                <a:cubicBezTo>
                  <a:pt x="3952085" y="155570"/>
                  <a:pt x="3958585" y="163800"/>
                  <a:pt x="3965281" y="171535"/>
                </a:cubicBezTo>
                <a:cubicBezTo>
                  <a:pt x="3952744" y="181711"/>
                  <a:pt x="3987015" y="208379"/>
                  <a:pt x="3955100" y="211093"/>
                </a:cubicBezTo>
                <a:cubicBezTo>
                  <a:pt x="3963231" y="221704"/>
                  <a:pt x="3979172" y="225918"/>
                  <a:pt x="3957453" y="226143"/>
                </a:cubicBezTo>
                <a:cubicBezTo>
                  <a:pt x="3959561" y="229747"/>
                  <a:pt x="3959011" y="232340"/>
                  <a:pt x="3957179" y="234484"/>
                </a:cubicBezTo>
                <a:lnTo>
                  <a:pt x="3956175" y="235199"/>
                </a:lnTo>
                <a:lnTo>
                  <a:pt x="3974755" y="258709"/>
                </a:lnTo>
                <a:cubicBezTo>
                  <a:pt x="3974810" y="259903"/>
                  <a:pt x="3974864" y="261097"/>
                  <a:pt x="3974919" y="262291"/>
                </a:cubicBezTo>
                <a:lnTo>
                  <a:pt x="3989981" y="277023"/>
                </a:lnTo>
                <a:lnTo>
                  <a:pt x="3996191" y="284947"/>
                </a:lnTo>
                <a:lnTo>
                  <a:pt x="4001190" y="286536"/>
                </a:lnTo>
                <a:cubicBezTo>
                  <a:pt x="4004786" y="288616"/>
                  <a:pt x="4007623" y="292056"/>
                  <a:pt x="4008705" y="298565"/>
                </a:cubicBezTo>
                <a:cubicBezTo>
                  <a:pt x="4008585" y="299108"/>
                  <a:pt x="4008465" y="299650"/>
                  <a:pt x="4008344" y="300194"/>
                </a:cubicBezTo>
                <a:lnTo>
                  <a:pt x="4019098" y="309203"/>
                </a:lnTo>
                <a:cubicBezTo>
                  <a:pt x="4023353" y="311943"/>
                  <a:pt x="4028131" y="314172"/>
                  <a:pt x="4033618" y="315650"/>
                </a:cubicBezTo>
                <a:cubicBezTo>
                  <a:pt x="4027964" y="354775"/>
                  <a:pt x="4065415" y="383133"/>
                  <a:pt x="4080284" y="421400"/>
                </a:cubicBezTo>
                <a:cubicBezTo>
                  <a:pt x="4052614" y="444764"/>
                  <a:pt x="4129047" y="500739"/>
                  <a:pt x="4168461" y="503092"/>
                </a:cubicBezTo>
                <a:cubicBezTo>
                  <a:pt x="4128023" y="511488"/>
                  <a:pt x="4257167" y="577423"/>
                  <a:pt x="4192557" y="560735"/>
                </a:cubicBezTo>
                <a:cubicBezTo>
                  <a:pt x="4202585" y="572893"/>
                  <a:pt x="4193454" y="589341"/>
                  <a:pt x="4176910" y="584674"/>
                </a:cubicBezTo>
                <a:cubicBezTo>
                  <a:pt x="4224177" y="618252"/>
                  <a:pt x="4225772" y="681450"/>
                  <a:pt x="4260533" y="723119"/>
                </a:cubicBezTo>
                <a:cubicBezTo>
                  <a:pt x="4242328" y="753272"/>
                  <a:pt x="4263820" y="734604"/>
                  <a:pt x="4270711" y="760720"/>
                </a:cubicBezTo>
                <a:cubicBezTo>
                  <a:pt x="4295191" y="748303"/>
                  <a:pt x="4270314" y="794183"/>
                  <a:pt x="4302509" y="789247"/>
                </a:cubicBezTo>
                <a:cubicBezTo>
                  <a:pt x="4302741" y="794159"/>
                  <a:pt x="4301954" y="799070"/>
                  <a:pt x="4300921" y="804034"/>
                </a:cubicBezTo>
                <a:cubicBezTo>
                  <a:pt x="4300749" y="804900"/>
                  <a:pt x="4300572" y="805767"/>
                  <a:pt x="4300400" y="806635"/>
                </a:cubicBezTo>
                <a:lnTo>
                  <a:pt x="4303753" y="815950"/>
                </a:lnTo>
                <a:lnTo>
                  <a:pt x="4297888" y="819940"/>
                </a:lnTo>
                <a:cubicBezTo>
                  <a:pt x="4297944" y="824938"/>
                  <a:pt x="4297999" y="829937"/>
                  <a:pt x="4298055" y="834935"/>
                </a:cubicBezTo>
                <a:cubicBezTo>
                  <a:pt x="4299172" y="840340"/>
                  <a:pt x="4301603" y="845911"/>
                  <a:pt x="4306135" y="851700"/>
                </a:cubicBezTo>
                <a:cubicBezTo>
                  <a:pt x="4332817" y="868320"/>
                  <a:pt x="4317557" y="909641"/>
                  <a:pt x="4352091" y="929754"/>
                </a:cubicBezTo>
                <a:cubicBezTo>
                  <a:pt x="4362479" y="937980"/>
                  <a:pt x="4380484" y="968513"/>
                  <a:pt x="4375270" y="977376"/>
                </a:cubicBezTo>
                <a:cubicBezTo>
                  <a:pt x="4377250" y="984377"/>
                  <a:pt x="4384849" y="990651"/>
                  <a:pt x="4377297" y="996912"/>
                </a:cubicBezTo>
                <a:cubicBezTo>
                  <a:pt x="4369005" y="1005760"/>
                  <a:pt x="4399874" y="1021625"/>
                  <a:pt x="4384684" y="1023223"/>
                </a:cubicBezTo>
                <a:cubicBezTo>
                  <a:pt x="4406172" y="1034643"/>
                  <a:pt x="4390237" y="1055523"/>
                  <a:pt x="4392472" y="1070780"/>
                </a:cubicBezTo>
                <a:cubicBezTo>
                  <a:pt x="4411832" y="1078905"/>
                  <a:pt x="4397439" y="1102903"/>
                  <a:pt x="4412067" y="1132722"/>
                </a:cubicBezTo>
                <a:cubicBezTo>
                  <a:pt x="4434025" y="1141419"/>
                  <a:pt x="4421728" y="1152870"/>
                  <a:pt x="4455281" y="1171648"/>
                </a:cubicBezTo>
                <a:cubicBezTo>
                  <a:pt x="4453907" y="1173110"/>
                  <a:pt x="4452815" y="1174775"/>
                  <a:pt x="4452047" y="1176593"/>
                </a:cubicBezTo>
                <a:cubicBezTo>
                  <a:pt x="4447572" y="1187166"/>
                  <a:pt x="4454607" y="1200545"/>
                  <a:pt x="4467755" y="1206479"/>
                </a:cubicBezTo>
                <a:lnTo>
                  <a:pt x="4498518" y="1230184"/>
                </a:lnTo>
                <a:lnTo>
                  <a:pt x="4503988" y="1239714"/>
                </a:lnTo>
                <a:cubicBezTo>
                  <a:pt x="4506730" y="1246063"/>
                  <a:pt x="4507415" y="1251722"/>
                  <a:pt x="4506821" y="1256926"/>
                </a:cubicBezTo>
                <a:lnTo>
                  <a:pt x="4502210" y="1270678"/>
                </a:lnTo>
                <a:lnTo>
                  <a:pt x="4494994" y="1272955"/>
                </a:lnTo>
                <a:lnTo>
                  <a:pt x="4495424" y="1282254"/>
                </a:lnTo>
                <a:lnTo>
                  <a:pt x="4494064" y="1284511"/>
                </a:lnTo>
                <a:cubicBezTo>
                  <a:pt x="4491436" y="1288808"/>
                  <a:pt x="4489075" y="1293117"/>
                  <a:pt x="4487745" y="1297660"/>
                </a:cubicBezTo>
                <a:cubicBezTo>
                  <a:pt x="4521914" y="1300656"/>
                  <a:pt x="4482088" y="1336801"/>
                  <a:pt x="4510831" y="1331158"/>
                </a:cubicBezTo>
                <a:cubicBezTo>
                  <a:pt x="4509485" y="1356644"/>
                  <a:pt x="4537196" y="1344587"/>
                  <a:pt x="4509149" y="1367911"/>
                </a:cubicBezTo>
                <a:cubicBezTo>
                  <a:pt x="4525575" y="1402569"/>
                  <a:pt x="4519252" y="1443943"/>
                  <a:pt x="4530734" y="1480066"/>
                </a:cubicBezTo>
                <a:lnTo>
                  <a:pt x="4531332" y="1481140"/>
                </a:lnTo>
                <a:lnTo>
                  <a:pt x="4523757" y="1500827"/>
                </a:lnTo>
                <a:lnTo>
                  <a:pt x="4517749" y="1528834"/>
                </a:lnTo>
                <a:lnTo>
                  <a:pt x="4510978" y="1526104"/>
                </a:lnTo>
                <a:cubicBezTo>
                  <a:pt x="4505305" y="1525236"/>
                  <a:pt x="4507721" y="1530251"/>
                  <a:pt x="4513177" y="1537822"/>
                </a:cubicBezTo>
                <a:lnTo>
                  <a:pt x="4515243" y="1540521"/>
                </a:lnTo>
                <a:lnTo>
                  <a:pt x="4514146" y="1545627"/>
                </a:lnTo>
                <a:cubicBezTo>
                  <a:pt x="4512031" y="1559801"/>
                  <a:pt x="4511188" y="1572109"/>
                  <a:pt x="4512185" y="1579228"/>
                </a:cubicBezTo>
                <a:cubicBezTo>
                  <a:pt x="4545845" y="1639398"/>
                  <a:pt x="4550705" y="1726741"/>
                  <a:pt x="4554335" y="1818364"/>
                </a:cubicBezTo>
                <a:cubicBezTo>
                  <a:pt x="4560401" y="1899079"/>
                  <a:pt x="4548295" y="2018831"/>
                  <a:pt x="4548582" y="2063518"/>
                </a:cubicBezTo>
                <a:lnTo>
                  <a:pt x="4556056" y="2086487"/>
                </a:lnTo>
                <a:lnTo>
                  <a:pt x="4554275" y="2089340"/>
                </a:lnTo>
                <a:cubicBezTo>
                  <a:pt x="4550593" y="2102174"/>
                  <a:pt x="4551716" y="2110234"/>
                  <a:pt x="4554956" y="2116163"/>
                </a:cubicBezTo>
                <a:lnTo>
                  <a:pt x="4560492" y="2121961"/>
                </a:lnTo>
                <a:lnTo>
                  <a:pt x="4571444" y="2176482"/>
                </a:lnTo>
                <a:lnTo>
                  <a:pt x="4575448" y="2237907"/>
                </a:lnTo>
                <a:lnTo>
                  <a:pt x="4573513" y="2238688"/>
                </a:lnTo>
                <a:cubicBezTo>
                  <a:pt x="4569330" y="2241686"/>
                  <a:pt x="4566526" y="2246244"/>
                  <a:pt x="4566533" y="2254203"/>
                </a:cubicBezTo>
                <a:cubicBezTo>
                  <a:pt x="4536852" y="2242405"/>
                  <a:pt x="4555170" y="2259280"/>
                  <a:pt x="4557814" y="2283790"/>
                </a:cubicBezTo>
                <a:cubicBezTo>
                  <a:pt x="4512304" y="2270934"/>
                  <a:pt x="4537738" y="2340304"/>
                  <a:pt x="4512647" y="2352361"/>
                </a:cubicBezTo>
                <a:cubicBezTo>
                  <a:pt x="4515616" y="2370657"/>
                  <a:pt x="4517925" y="2389769"/>
                  <a:pt x="4519328" y="2409295"/>
                </a:cubicBezTo>
                <a:lnTo>
                  <a:pt x="4519571" y="2420793"/>
                </a:lnTo>
                <a:lnTo>
                  <a:pt x="4519120" y="2421041"/>
                </a:lnTo>
                <a:cubicBezTo>
                  <a:pt x="4518201" y="2423576"/>
                  <a:pt x="4517918" y="2427373"/>
                  <a:pt x="4518471" y="2433205"/>
                </a:cubicBezTo>
                <a:lnTo>
                  <a:pt x="4461595" y="2530080"/>
                </a:lnTo>
                <a:cubicBezTo>
                  <a:pt x="4445853" y="2584934"/>
                  <a:pt x="4405533" y="2605402"/>
                  <a:pt x="4412936" y="2666699"/>
                </a:cubicBezTo>
                <a:cubicBezTo>
                  <a:pt x="4398065" y="2717991"/>
                  <a:pt x="4372927" y="2756371"/>
                  <a:pt x="4370093" y="2804588"/>
                </a:cubicBezTo>
                <a:cubicBezTo>
                  <a:pt x="4347398" y="2879436"/>
                  <a:pt x="4272392" y="2939011"/>
                  <a:pt x="4262477" y="3058637"/>
                </a:cubicBezTo>
                <a:cubicBezTo>
                  <a:pt x="4283714" y="3099999"/>
                  <a:pt x="4256160" y="3144249"/>
                  <a:pt x="4253454" y="3179447"/>
                </a:cubicBezTo>
                <a:cubicBezTo>
                  <a:pt x="4259242" y="3200557"/>
                  <a:pt x="4257117" y="3211737"/>
                  <a:pt x="4239228" y="3217364"/>
                </a:cubicBezTo>
                <a:cubicBezTo>
                  <a:pt x="4268875" y="3316502"/>
                  <a:pt x="4225924" y="3257304"/>
                  <a:pt x="4222932" y="3330364"/>
                </a:cubicBezTo>
                <a:cubicBezTo>
                  <a:pt x="4224428" y="3395928"/>
                  <a:pt x="4215196" y="3463236"/>
                  <a:pt x="4248669" y="3547193"/>
                </a:cubicBezTo>
                <a:cubicBezTo>
                  <a:pt x="4260183" y="3566053"/>
                  <a:pt x="4256781" y="3592027"/>
                  <a:pt x="4241070" y="3605210"/>
                </a:cubicBezTo>
                <a:cubicBezTo>
                  <a:pt x="4238364" y="3607478"/>
                  <a:pt x="4235392" y="3609274"/>
                  <a:pt x="4232239" y="3610540"/>
                </a:cubicBezTo>
                <a:cubicBezTo>
                  <a:pt x="4258208" y="3664330"/>
                  <a:pt x="4231517" y="3673159"/>
                  <a:pt x="4251881" y="3702764"/>
                </a:cubicBezTo>
                <a:cubicBezTo>
                  <a:pt x="4242939" y="3759891"/>
                  <a:pt x="4201773" y="3786712"/>
                  <a:pt x="4219293" y="3813528"/>
                </a:cubicBezTo>
                <a:cubicBezTo>
                  <a:pt x="4207910" y="3838914"/>
                  <a:pt x="4167663" y="3859754"/>
                  <a:pt x="4184863" y="3893255"/>
                </a:cubicBezTo>
                <a:cubicBezTo>
                  <a:pt x="4163644" y="3884625"/>
                  <a:pt x="4188862" y="3931915"/>
                  <a:pt x="4169808" y="3939619"/>
                </a:cubicBezTo>
                <a:cubicBezTo>
                  <a:pt x="4154129" y="3943837"/>
                  <a:pt x="4158129" y="3959170"/>
                  <a:pt x="4154137" y="3971517"/>
                </a:cubicBezTo>
                <a:cubicBezTo>
                  <a:pt x="4139069" y="3981495"/>
                  <a:pt x="4133844" y="4042203"/>
                  <a:pt x="4139625" y="4062614"/>
                </a:cubicBezTo>
                <a:cubicBezTo>
                  <a:pt x="4165622" y="4119195"/>
                  <a:pt x="4107101" y="4172348"/>
                  <a:pt x="4126180" y="4217749"/>
                </a:cubicBezTo>
                <a:cubicBezTo>
                  <a:pt x="4128014" y="4267056"/>
                  <a:pt x="4089563" y="4286360"/>
                  <a:pt x="4072389" y="4317623"/>
                </a:cubicBezTo>
                <a:cubicBezTo>
                  <a:pt x="4062182" y="4356545"/>
                  <a:pt x="4071264" y="4384138"/>
                  <a:pt x="4064937" y="4451279"/>
                </a:cubicBezTo>
                <a:cubicBezTo>
                  <a:pt x="4050628" y="4512697"/>
                  <a:pt x="4048851" y="4652154"/>
                  <a:pt x="4034424" y="4720470"/>
                </a:cubicBezTo>
                <a:cubicBezTo>
                  <a:pt x="3973937" y="4868361"/>
                  <a:pt x="4025760" y="4964348"/>
                  <a:pt x="4016334" y="5052878"/>
                </a:cubicBezTo>
                <a:cubicBezTo>
                  <a:pt x="3999794" y="5123327"/>
                  <a:pt x="4021855" y="5194887"/>
                  <a:pt x="3977865" y="5251650"/>
                </a:cubicBezTo>
                <a:cubicBezTo>
                  <a:pt x="3973961" y="5317292"/>
                  <a:pt x="3987477" y="5410025"/>
                  <a:pt x="3997669" y="5413392"/>
                </a:cubicBezTo>
                <a:cubicBezTo>
                  <a:pt x="3969262" y="5397845"/>
                  <a:pt x="3981248" y="5449403"/>
                  <a:pt x="3981869" y="5471875"/>
                </a:cubicBezTo>
                <a:cubicBezTo>
                  <a:pt x="3957580" y="5534944"/>
                  <a:pt x="3976666" y="5598829"/>
                  <a:pt x="3901990" y="5708604"/>
                </a:cubicBezTo>
                <a:cubicBezTo>
                  <a:pt x="3897618" y="5810136"/>
                  <a:pt x="3870199" y="5788842"/>
                  <a:pt x="3860571" y="5821275"/>
                </a:cubicBezTo>
                <a:cubicBezTo>
                  <a:pt x="3868171" y="5831278"/>
                  <a:pt x="3866949" y="5900968"/>
                  <a:pt x="3849074" y="5900679"/>
                </a:cubicBezTo>
                <a:cubicBezTo>
                  <a:pt x="3871964" y="5925143"/>
                  <a:pt x="3834226" y="5972433"/>
                  <a:pt x="3841809" y="5992005"/>
                </a:cubicBezTo>
                <a:cubicBezTo>
                  <a:pt x="3848533" y="6035132"/>
                  <a:pt x="3834497" y="6078819"/>
                  <a:pt x="3832901" y="6122412"/>
                </a:cubicBezTo>
                <a:cubicBezTo>
                  <a:pt x="3799640" y="6263751"/>
                  <a:pt x="3784898" y="6198720"/>
                  <a:pt x="3804166" y="6389843"/>
                </a:cubicBezTo>
                <a:cubicBezTo>
                  <a:pt x="3799226" y="6482285"/>
                  <a:pt x="3740829" y="6538361"/>
                  <a:pt x="3736537" y="6595214"/>
                </a:cubicBezTo>
                <a:cubicBezTo>
                  <a:pt x="3692112" y="6745846"/>
                  <a:pt x="3660956" y="6804405"/>
                  <a:pt x="3649707" y="6848925"/>
                </a:cubicBezTo>
                <a:lnTo>
                  <a:pt x="3649314" y="6857996"/>
                </a:lnTo>
                <a:lnTo>
                  <a:pt x="4585648" y="6857996"/>
                </a:lnTo>
                <a:lnTo>
                  <a:pt x="4585648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0A24BFF-11C0-6A95-D36A-6F0F5D446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7859" y="1749425"/>
            <a:ext cx="5683624" cy="4618717"/>
          </a:xfrm>
        </p:spPr>
        <p:txBody>
          <a:bodyPr>
            <a:normAutofit fontScale="85000" lnSpcReduction="10000"/>
          </a:bodyPr>
          <a:lstStyle/>
          <a:p>
            <a:r>
              <a:rPr lang="fi-FI" sz="2800"/>
              <a:t>Mitä ja miten runon puhuja sanoo aiheestaan? Mistä on kyse? </a:t>
            </a:r>
          </a:p>
          <a:p>
            <a:r>
              <a:rPr lang="fi-FI" sz="2800"/>
              <a:t>Mitä ajatuksia elämästä ja ihmisistä runo välittää? </a:t>
            </a:r>
          </a:p>
          <a:p>
            <a:r>
              <a:rPr lang="fi-FI" sz="2800"/>
              <a:t>Mitä runo haluaa sanoa aiheestaan syvemmällä tasolla? Mitä kielen keinoja, esim. kuvallisuutta, on käytetty apuna ajatusten välittämisessä? </a:t>
            </a:r>
          </a:p>
          <a:p>
            <a:r>
              <a:rPr lang="fi-FI" sz="2800"/>
              <a:t>Mikä on kielikuvien tarkoitus kokonaisuuden kannalta?</a:t>
            </a:r>
          </a:p>
          <a:p>
            <a:r>
              <a:rPr lang="fi-FI" sz="2800"/>
              <a:t>Tulkitse runon kuvia, symboleja ja mahdollista allegorisuutta.</a:t>
            </a:r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044953E3-B1D1-B4E5-D0EA-50DF8303018A}"/>
              </a:ext>
            </a:extLst>
          </p:cNvPr>
          <p:cNvSpPr txBox="1">
            <a:spLocks/>
          </p:cNvSpPr>
          <p:nvPr/>
        </p:nvSpPr>
        <p:spPr>
          <a:xfrm>
            <a:off x="167970" y="1825625"/>
            <a:ext cx="3679371" cy="409302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  <a:defRPr sz="20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1pPr>
            <a:lvl2pPr marL="27432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Tx/>
              <a:buNone/>
              <a:defRPr sz="18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2pPr>
            <a:lvl3pPr marL="605790" indent="-28575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 sz="16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3pPr>
            <a:lvl4pPr marL="630936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Tx/>
              <a:buNone/>
              <a:defRPr sz="14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4pPr>
            <a:lvl5pPr marL="82296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 sz="14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i-FI" sz="2400"/>
              <a:t>RUNON AIHE?</a:t>
            </a:r>
          </a:p>
          <a:p>
            <a:pPr marL="0" indent="0" algn="ctr">
              <a:buNone/>
            </a:pPr>
            <a:endParaRPr lang="fi-FI" sz="2400"/>
          </a:p>
          <a:p>
            <a:pPr marL="0" indent="0" algn="ctr">
              <a:buNone/>
            </a:pPr>
            <a:r>
              <a:rPr lang="fi-FI" sz="2400"/>
              <a:t>MITÄ AIHEESTA SANOTAAN? </a:t>
            </a:r>
          </a:p>
          <a:p>
            <a:pPr marL="0" indent="0" algn="ctr">
              <a:buNone/>
            </a:pPr>
            <a:r>
              <a:rPr lang="fi-FI" sz="2400"/>
              <a:t>MITEN AIHEESEEN SUHTAUDUTAAN?</a:t>
            </a:r>
          </a:p>
          <a:p>
            <a:pPr marL="0" indent="0" algn="ctr">
              <a:buNone/>
            </a:pPr>
            <a:r>
              <a:rPr lang="fi-FI" sz="2400"/>
              <a:t> MITEN AIHETTA KUVATAAN?</a:t>
            </a:r>
          </a:p>
          <a:p>
            <a:pPr marL="0" indent="0" algn="ctr">
              <a:buNone/>
            </a:pPr>
            <a:endParaRPr lang="fi-FI" sz="2400"/>
          </a:p>
          <a:p>
            <a:pPr marL="0" indent="0" algn="ctr">
              <a:buNone/>
            </a:pPr>
            <a:r>
              <a:rPr lang="fi-FI" sz="2400"/>
              <a:t>MILLÄ KEINOIN ASIAA KÄSITELLÄÄN?</a:t>
            </a:r>
          </a:p>
        </p:txBody>
      </p:sp>
    </p:spTree>
    <p:extLst>
      <p:ext uri="{BB962C8B-B14F-4D97-AF65-F5344CB8AC3E}">
        <p14:creationId xmlns:p14="http://schemas.microsoft.com/office/powerpoint/2010/main" val="2938160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1C0E74-BAC1-E3C5-C525-5BEBA94EC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26111AA-15E2-9B65-10B9-73C7768E7D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3DB67F4-7F59-62AB-F33B-2E3FF3BE2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07C56F8-354F-B843-B0DE-78D2E0A44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7859" y="609601"/>
            <a:ext cx="5683623" cy="1216024"/>
          </a:xfrm>
        </p:spPr>
        <p:txBody>
          <a:bodyPr>
            <a:normAutofit fontScale="90000"/>
          </a:bodyPr>
          <a:lstStyle/>
          <a:p>
            <a:r>
              <a:rPr lang="fi-FI" b="1"/>
              <a:t>Aiheen ja TUNNELMAN tutkiminen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AA2883-1507-85D9-256B-9674BB64D1C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694" r="27157"/>
          <a:stretch>
            <a:fillRect/>
          </a:stretch>
        </p:blipFill>
        <p:spPr>
          <a:xfrm>
            <a:off x="20" y="2"/>
            <a:ext cx="4585628" cy="6857998"/>
          </a:xfrm>
          <a:custGeom>
            <a:avLst/>
            <a:gdLst/>
            <a:ahLst/>
            <a:cxnLst/>
            <a:rect l="l" t="t" r="r" b="b"/>
            <a:pathLst>
              <a:path w="4585648" h="6857998">
                <a:moveTo>
                  <a:pt x="0" y="0"/>
                </a:moveTo>
                <a:lnTo>
                  <a:pt x="3944047" y="0"/>
                </a:lnTo>
                <a:lnTo>
                  <a:pt x="3944688" y="10340"/>
                </a:lnTo>
                <a:cubicBezTo>
                  <a:pt x="3965528" y="36732"/>
                  <a:pt x="3945672" y="53579"/>
                  <a:pt x="3950304" y="81398"/>
                </a:cubicBezTo>
                <a:cubicBezTo>
                  <a:pt x="3979668" y="102733"/>
                  <a:pt x="3935739" y="103225"/>
                  <a:pt x="3930579" y="118301"/>
                </a:cubicBezTo>
                <a:lnTo>
                  <a:pt x="3930846" y="122373"/>
                </a:lnTo>
                <a:lnTo>
                  <a:pt x="3937038" y="132397"/>
                </a:lnTo>
                <a:lnTo>
                  <a:pt x="3940265" y="135982"/>
                </a:lnTo>
                <a:cubicBezTo>
                  <a:pt x="3942154" y="138523"/>
                  <a:pt x="3942977" y="140298"/>
                  <a:pt x="3943073" y="141620"/>
                </a:cubicBezTo>
                <a:cubicBezTo>
                  <a:pt x="3942998" y="141685"/>
                  <a:pt x="3942926" y="141751"/>
                  <a:pt x="3942854" y="141816"/>
                </a:cubicBezTo>
                <a:lnTo>
                  <a:pt x="3946045" y="146983"/>
                </a:lnTo>
                <a:cubicBezTo>
                  <a:pt x="3952085" y="155570"/>
                  <a:pt x="3958585" y="163800"/>
                  <a:pt x="3965281" y="171535"/>
                </a:cubicBezTo>
                <a:cubicBezTo>
                  <a:pt x="3952744" y="181711"/>
                  <a:pt x="3987015" y="208379"/>
                  <a:pt x="3955100" y="211093"/>
                </a:cubicBezTo>
                <a:cubicBezTo>
                  <a:pt x="3963231" y="221704"/>
                  <a:pt x="3979172" y="225918"/>
                  <a:pt x="3957453" y="226143"/>
                </a:cubicBezTo>
                <a:cubicBezTo>
                  <a:pt x="3959561" y="229747"/>
                  <a:pt x="3959011" y="232340"/>
                  <a:pt x="3957179" y="234484"/>
                </a:cubicBezTo>
                <a:lnTo>
                  <a:pt x="3956175" y="235199"/>
                </a:lnTo>
                <a:lnTo>
                  <a:pt x="3974755" y="258709"/>
                </a:lnTo>
                <a:cubicBezTo>
                  <a:pt x="3974810" y="259903"/>
                  <a:pt x="3974864" y="261097"/>
                  <a:pt x="3974919" y="262291"/>
                </a:cubicBezTo>
                <a:lnTo>
                  <a:pt x="3989981" y="277023"/>
                </a:lnTo>
                <a:lnTo>
                  <a:pt x="3996191" y="284947"/>
                </a:lnTo>
                <a:lnTo>
                  <a:pt x="4001190" y="286536"/>
                </a:lnTo>
                <a:cubicBezTo>
                  <a:pt x="4004786" y="288616"/>
                  <a:pt x="4007623" y="292056"/>
                  <a:pt x="4008705" y="298565"/>
                </a:cubicBezTo>
                <a:cubicBezTo>
                  <a:pt x="4008585" y="299108"/>
                  <a:pt x="4008465" y="299650"/>
                  <a:pt x="4008344" y="300194"/>
                </a:cubicBezTo>
                <a:lnTo>
                  <a:pt x="4019098" y="309203"/>
                </a:lnTo>
                <a:cubicBezTo>
                  <a:pt x="4023353" y="311943"/>
                  <a:pt x="4028131" y="314172"/>
                  <a:pt x="4033618" y="315650"/>
                </a:cubicBezTo>
                <a:cubicBezTo>
                  <a:pt x="4027964" y="354775"/>
                  <a:pt x="4065415" y="383133"/>
                  <a:pt x="4080284" y="421400"/>
                </a:cubicBezTo>
                <a:cubicBezTo>
                  <a:pt x="4052614" y="444764"/>
                  <a:pt x="4129047" y="500739"/>
                  <a:pt x="4168461" y="503092"/>
                </a:cubicBezTo>
                <a:cubicBezTo>
                  <a:pt x="4128023" y="511488"/>
                  <a:pt x="4257167" y="577423"/>
                  <a:pt x="4192557" y="560735"/>
                </a:cubicBezTo>
                <a:cubicBezTo>
                  <a:pt x="4202585" y="572893"/>
                  <a:pt x="4193454" y="589341"/>
                  <a:pt x="4176910" y="584674"/>
                </a:cubicBezTo>
                <a:cubicBezTo>
                  <a:pt x="4224177" y="618252"/>
                  <a:pt x="4225772" y="681450"/>
                  <a:pt x="4260533" y="723119"/>
                </a:cubicBezTo>
                <a:cubicBezTo>
                  <a:pt x="4242328" y="753272"/>
                  <a:pt x="4263820" y="734604"/>
                  <a:pt x="4270711" y="760720"/>
                </a:cubicBezTo>
                <a:cubicBezTo>
                  <a:pt x="4295191" y="748303"/>
                  <a:pt x="4270314" y="794183"/>
                  <a:pt x="4302509" y="789247"/>
                </a:cubicBezTo>
                <a:cubicBezTo>
                  <a:pt x="4302741" y="794159"/>
                  <a:pt x="4301954" y="799070"/>
                  <a:pt x="4300921" y="804034"/>
                </a:cubicBezTo>
                <a:cubicBezTo>
                  <a:pt x="4300749" y="804900"/>
                  <a:pt x="4300572" y="805767"/>
                  <a:pt x="4300400" y="806635"/>
                </a:cubicBezTo>
                <a:lnTo>
                  <a:pt x="4303753" y="815950"/>
                </a:lnTo>
                <a:lnTo>
                  <a:pt x="4297888" y="819940"/>
                </a:lnTo>
                <a:cubicBezTo>
                  <a:pt x="4297944" y="824938"/>
                  <a:pt x="4297999" y="829937"/>
                  <a:pt x="4298055" y="834935"/>
                </a:cubicBezTo>
                <a:cubicBezTo>
                  <a:pt x="4299172" y="840340"/>
                  <a:pt x="4301603" y="845911"/>
                  <a:pt x="4306135" y="851700"/>
                </a:cubicBezTo>
                <a:cubicBezTo>
                  <a:pt x="4332817" y="868320"/>
                  <a:pt x="4317557" y="909641"/>
                  <a:pt x="4352091" y="929754"/>
                </a:cubicBezTo>
                <a:cubicBezTo>
                  <a:pt x="4362479" y="937980"/>
                  <a:pt x="4380484" y="968513"/>
                  <a:pt x="4375270" y="977376"/>
                </a:cubicBezTo>
                <a:cubicBezTo>
                  <a:pt x="4377250" y="984377"/>
                  <a:pt x="4384849" y="990651"/>
                  <a:pt x="4377297" y="996912"/>
                </a:cubicBezTo>
                <a:cubicBezTo>
                  <a:pt x="4369005" y="1005760"/>
                  <a:pt x="4399874" y="1021625"/>
                  <a:pt x="4384684" y="1023223"/>
                </a:cubicBezTo>
                <a:cubicBezTo>
                  <a:pt x="4406172" y="1034643"/>
                  <a:pt x="4390237" y="1055523"/>
                  <a:pt x="4392472" y="1070780"/>
                </a:cubicBezTo>
                <a:cubicBezTo>
                  <a:pt x="4411832" y="1078905"/>
                  <a:pt x="4397439" y="1102903"/>
                  <a:pt x="4412067" y="1132722"/>
                </a:cubicBezTo>
                <a:cubicBezTo>
                  <a:pt x="4434025" y="1141419"/>
                  <a:pt x="4421728" y="1152870"/>
                  <a:pt x="4455281" y="1171648"/>
                </a:cubicBezTo>
                <a:cubicBezTo>
                  <a:pt x="4453907" y="1173110"/>
                  <a:pt x="4452815" y="1174775"/>
                  <a:pt x="4452047" y="1176593"/>
                </a:cubicBezTo>
                <a:cubicBezTo>
                  <a:pt x="4447572" y="1187166"/>
                  <a:pt x="4454607" y="1200545"/>
                  <a:pt x="4467755" y="1206479"/>
                </a:cubicBezTo>
                <a:lnTo>
                  <a:pt x="4498518" y="1230184"/>
                </a:lnTo>
                <a:lnTo>
                  <a:pt x="4503988" y="1239714"/>
                </a:lnTo>
                <a:cubicBezTo>
                  <a:pt x="4506730" y="1246063"/>
                  <a:pt x="4507415" y="1251722"/>
                  <a:pt x="4506821" y="1256926"/>
                </a:cubicBezTo>
                <a:lnTo>
                  <a:pt x="4502210" y="1270678"/>
                </a:lnTo>
                <a:lnTo>
                  <a:pt x="4494994" y="1272955"/>
                </a:lnTo>
                <a:lnTo>
                  <a:pt x="4495424" y="1282254"/>
                </a:lnTo>
                <a:lnTo>
                  <a:pt x="4494064" y="1284511"/>
                </a:lnTo>
                <a:cubicBezTo>
                  <a:pt x="4491436" y="1288808"/>
                  <a:pt x="4489075" y="1293117"/>
                  <a:pt x="4487745" y="1297660"/>
                </a:cubicBezTo>
                <a:cubicBezTo>
                  <a:pt x="4521914" y="1300656"/>
                  <a:pt x="4482088" y="1336801"/>
                  <a:pt x="4510831" y="1331158"/>
                </a:cubicBezTo>
                <a:cubicBezTo>
                  <a:pt x="4509485" y="1356644"/>
                  <a:pt x="4537196" y="1344587"/>
                  <a:pt x="4509149" y="1367911"/>
                </a:cubicBezTo>
                <a:cubicBezTo>
                  <a:pt x="4525575" y="1402569"/>
                  <a:pt x="4519252" y="1443943"/>
                  <a:pt x="4530734" y="1480066"/>
                </a:cubicBezTo>
                <a:lnTo>
                  <a:pt x="4531332" y="1481140"/>
                </a:lnTo>
                <a:lnTo>
                  <a:pt x="4523757" y="1500827"/>
                </a:lnTo>
                <a:lnTo>
                  <a:pt x="4517749" y="1528834"/>
                </a:lnTo>
                <a:lnTo>
                  <a:pt x="4510978" y="1526104"/>
                </a:lnTo>
                <a:cubicBezTo>
                  <a:pt x="4505305" y="1525236"/>
                  <a:pt x="4507721" y="1530251"/>
                  <a:pt x="4513177" y="1537822"/>
                </a:cubicBezTo>
                <a:lnTo>
                  <a:pt x="4515243" y="1540521"/>
                </a:lnTo>
                <a:lnTo>
                  <a:pt x="4514146" y="1545627"/>
                </a:lnTo>
                <a:cubicBezTo>
                  <a:pt x="4512031" y="1559801"/>
                  <a:pt x="4511188" y="1572109"/>
                  <a:pt x="4512185" y="1579228"/>
                </a:cubicBezTo>
                <a:cubicBezTo>
                  <a:pt x="4545845" y="1639398"/>
                  <a:pt x="4550705" y="1726741"/>
                  <a:pt x="4554335" y="1818364"/>
                </a:cubicBezTo>
                <a:cubicBezTo>
                  <a:pt x="4560401" y="1899079"/>
                  <a:pt x="4548295" y="2018831"/>
                  <a:pt x="4548582" y="2063518"/>
                </a:cubicBezTo>
                <a:lnTo>
                  <a:pt x="4556056" y="2086487"/>
                </a:lnTo>
                <a:lnTo>
                  <a:pt x="4554275" y="2089340"/>
                </a:lnTo>
                <a:cubicBezTo>
                  <a:pt x="4550593" y="2102174"/>
                  <a:pt x="4551716" y="2110234"/>
                  <a:pt x="4554956" y="2116163"/>
                </a:cubicBezTo>
                <a:lnTo>
                  <a:pt x="4560492" y="2121961"/>
                </a:lnTo>
                <a:lnTo>
                  <a:pt x="4571444" y="2176482"/>
                </a:lnTo>
                <a:lnTo>
                  <a:pt x="4575448" y="2237907"/>
                </a:lnTo>
                <a:lnTo>
                  <a:pt x="4573513" y="2238688"/>
                </a:lnTo>
                <a:cubicBezTo>
                  <a:pt x="4569330" y="2241686"/>
                  <a:pt x="4566526" y="2246244"/>
                  <a:pt x="4566533" y="2254203"/>
                </a:cubicBezTo>
                <a:cubicBezTo>
                  <a:pt x="4536852" y="2242405"/>
                  <a:pt x="4555170" y="2259280"/>
                  <a:pt x="4557814" y="2283790"/>
                </a:cubicBezTo>
                <a:cubicBezTo>
                  <a:pt x="4512304" y="2270934"/>
                  <a:pt x="4537738" y="2340304"/>
                  <a:pt x="4512647" y="2352361"/>
                </a:cubicBezTo>
                <a:cubicBezTo>
                  <a:pt x="4515616" y="2370657"/>
                  <a:pt x="4517925" y="2389769"/>
                  <a:pt x="4519328" y="2409295"/>
                </a:cubicBezTo>
                <a:lnTo>
                  <a:pt x="4519571" y="2420793"/>
                </a:lnTo>
                <a:lnTo>
                  <a:pt x="4519120" y="2421041"/>
                </a:lnTo>
                <a:cubicBezTo>
                  <a:pt x="4518201" y="2423576"/>
                  <a:pt x="4517918" y="2427373"/>
                  <a:pt x="4518471" y="2433205"/>
                </a:cubicBezTo>
                <a:lnTo>
                  <a:pt x="4461595" y="2530080"/>
                </a:lnTo>
                <a:cubicBezTo>
                  <a:pt x="4445853" y="2584934"/>
                  <a:pt x="4405533" y="2605402"/>
                  <a:pt x="4412936" y="2666699"/>
                </a:cubicBezTo>
                <a:cubicBezTo>
                  <a:pt x="4398065" y="2717991"/>
                  <a:pt x="4372927" y="2756371"/>
                  <a:pt x="4370093" y="2804588"/>
                </a:cubicBezTo>
                <a:cubicBezTo>
                  <a:pt x="4347398" y="2879436"/>
                  <a:pt x="4272392" y="2939011"/>
                  <a:pt x="4262477" y="3058637"/>
                </a:cubicBezTo>
                <a:cubicBezTo>
                  <a:pt x="4283714" y="3099999"/>
                  <a:pt x="4256160" y="3144249"/>
                  <a:pt x="4253454" y="3179447"/>
                </a:cubicBezTo>
                <a:cubicBezTo>
                  <a:pt x="4259242" y="3200557"/>
                  <a:pt x="4257117" y="3211737"/>
                  <a:pt x="4239228" y="3217364"/>
                </a:cubicBezTo>
                <a:cubicBezTo>
                  <a:pt x="4268875" y="3316502"/>
                  <a:pt x="4225924" y="3257304"/>
                  <a:pt x="4222932" y="3330364"/>
                </a:cubicBezTo>
                <a:cubicBezTo>
                  <a:pt x="4224428" y="3395928"/>
                  <a:pt x="4215196" y="3463236"/>
                  <a:pt x="4248669" y="3547193"/>
                </a:cubicBezTo>
                <a:cubicBezTo>
                  <a:pt x="4260183" y="3566053"/>
                  <a:pt x="4256781" y="3592027"/>
                  <a:pt x="4241070" y="3605210"/>
                </a:cubicBezTo>
                <a:cubicBezTo>
                  <a:pt x="4238364" y="3607478"/>
                  <a:pt x="4235392" y="3609274"/>
                  <a:pt x="4232239" y="3610540"/>
                </a:cubicBezTo>
                <a:cubicBezTo>
                  <a:pt x="4258208" y="3664330"/>
                  <a:pt x="4231517" y="3673159"/>
                  <a:pt x="4251881" y="3702764"/>
                </a:cubicBezTo>
                <a:cubicBezTo>
                  <a:pt x="4242939" y="3759891"/>
                  <a:pt x="4201773" y="3786712"/>
                  <a:pt x="4219293" y="3813528"/>
                </a:cubicBezTo>
                <a:cubicBezTo>
                  <a:pt x="4207910" y="3838914"/>
                  <a:pt x="4167663" y="3859754"/>
                  <a:pt x="4184863" y="3893255"/>
                </a:cubicBezTo>
                <a:cubicBezTo>
                  <a:pt x="4163644" y="3884625"/>
                  <a:pt x="4188862" y="3931915"/>
                  <a:pt x="4169808" y="3939619"/>
                </a:cubicBezTo>
                <a:cubicBezTo>
                  <a:pt x="4154129" y="3943837"/>
                  <a:pt x="4158129" y="3959170"/>
                  <a:pt x="4154137" y="3971517"/>
                </a:cubicBezTo>
                <a:cubicBezTo>
                  <a:pt x="4139069" y="3981495"/>
                  <a:pt x="4133844" y="4042203"/>
                  <a:pt x="4139625" y="4062614"/>
                </a:cubicBezTo>
                <a:cubicBezTo>
                  <a:pt x="4165622" y="4119195"/>
                  <a:pt x="4107101" y="4172348"/>
                  <a:pt x="4126180" y="4217749"/>
                </a:cubicBezTo>
                <a:cubicBezTo>
                  <a:pt x="4128014" y="4267056"/>
                  <a:pt x="4089563" y="4286360"/>
                  <a:pt x="4072389" y="4317623"/>
                </a:cubicBezTo>
                <a:cubicBezTo>
                  <a:pt x="4062182" y="4356545"/>
                  <a:pt x="4071264" y="4384138"/>
                  <a:pt x="4064937" y="4451279"/>
                </a:cubicBezTo>
                <a:cubicBezTo>
                  <a:pt x="4050628" y="4512697"/>
                  <a:pt x="4048851" y="4652154"/>
                  <a:pt x="4034424" y="4720470"/>
                </a:cubicBezTo>
                <a:cubicBezTo>
                  <a:pt x="3973937" y="4868361"/>
                  <a:pt x="4025760" y="4964348"/>
                  <a:pt x="4016334" y="5052878"/>
                </a:cubicBezTo>
                <a:cubicBezTo>
                  <a:pt x="3999794" y="5123327"/>
                  <a:pt x="4021855" y="5194887"/>
                  <a:pt x="3977865" y="5251650"/>
                </a:cubicBezTo>
                <a:cubicBezTo>
                  <a:pt x="3973961" y="5317292"/>
                  <a:pt x="3987477" y="5410025"/>
                  <a:pt x="3997669" y="5413392"/>
                </a:cubicBezTo>
                <a:cubicBezTo>
                  <a:pt x="3969262" y="5397845"/>
                  <a:pt x="3981248" y="5449403"/>
                  <a:pt x="3981869" y="5471875"/>
                </a:cubicBezTo>
                <a:cubicBezTo>
                  <a:pt x="3957580" y="5534944"/>
                  <a:pt x="3976666" y="5598829"/>
                  <a:pt x="3901990" y="5708604"/>
                </a:cubicBezTo>
                <a:cubicBezTo>
                  <a:pt x="3897618" y="5810136"/>
                  <a:pt x="3870199" y="5788842"/>
                  <a:pt x="3860571" y="5821275"/>
                </a:cubicBezTo>
                <a:cubicBezTo>
                  <a:pt x="3868171" y="5831278"/>
                  <a:pt x="3866949" y="5900968"/>
                  <a:pt x="3849074" y="5900679"/>
                </a:cubicBezTo>
                <a:cubicBezTo>
                  <a:pt x="3871964" y="5925143"/>
                  <a:pt x="3834226" y="5972433"/>
                  <a:pt x="3841809" y="5992005"/>
                </a:cubicBezTo>
                <a:cubicBezTo>
                  <a:pt x="3848533" y="6035132"/>
                  <a:pt x="3834497" y="6078819"/>
                  <a:pt x="3832901" y="6122412"/>
                </a:cubicBezTo>
                <a:cubicBezTo>
                  <a:pt x="3799640" y="6263751"/>
                  <a:pt x="3784898" y="6198720"/>
                  <a:pt x="3804166" y="6389843"/>
                </a:cubicBezTo>
                <a:cubicBezTo>
                  <a:pt x="3799226" y="6482285"/>
                  <a:pt x="3740829" y="6538361"/>
                  <a:pt x="3736537" y="6595214"/>
                </a:cubicBezTo>
                <a:cubicBezTo>
                  <a:pt x="3692112" y="6745846"/>
                  <a:pt x="3660956" y="6804405"/>
                  <a:pt x="3649707" y="6848925"/>
                </a:cubicBezTo>
                <a:lnTo>
                  <a:pt x="3649314" y="6857996"/>
                </a:lnTo>
                <a:lnTo>
                  <a:pt x="4585648" y="6857996"/>
                </a:lnTo>
                <a:lnTo>
                  <a:pt x="4585648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0222C29-6C99-2DA3-1E88-B82FDD97F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7859" y="2147356"/>
            <a:ext cx="5683624" cy="4107021"/>
          </a:xfrm>
        </p:spPr>
        <p:txBody>
          <a:bodyPr>
            <a:normAutofit lnSpcReduction="10000"/>
          </a:bodyPr>
          <a:lstStyle/>
          <a:p>
            <a:r>
              <a:rPr lang="fi-FI" sz="2800"/>
              <a:t>Onko runon aiheena rakkaus, suru, kaiho, kaipuu, katkeruus, inho, viha vai jokin muu?</a:t>
            </a:r>
          </a:p>
          <a:p>
            <a:r>
              <a:rPr lang="fi-FI" sz="2800"/>
              <a:t>Onko runo vakava, hilpeä, ironinen, humoristinen, leikittelevä vai jotakin muuta?</a:t>
            </a:r>
          </a:p>
          <a:p>
            <a:r>
              <a:rPr lang="fi-FI" sz="2800"/>
              <a:t>Mitkä yksityiskohdat (sanat) osoittavat tietyn tunnelman tai tunteen?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DDC103F1-BED4-3C61-5ECC-71262AF4703F}"/>
              </a:ext>
            </a:extLst>
          </p:cNvPr>
          <p:cNvSpPr txBox="1">
            <a:spLocks/>
          </p:cNvSpPr>
          <p:nvPr/>
        </p:nvSpPr>
        <p:spPr>
          <a:xfrm>
            <a:off x="211512" y="2201719"/>
            <a:ext cx="3679371" cy="4093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  <a:defRPr sz="20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1pPr>
            <a:lvl2pPr marL="27432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Tx/>
              <a:buNone/>
              <a:defRPr sz="18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2pPr>
            <a:lvl3pPr marL="605790" indent="-28575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 sz="16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3pPr>
            <a:lvl4pPr marL="630936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Tx/>
              <a:buNone/>
              <a:defRPr sz="14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4pPr>
            <a:lvl5pPr marL="82296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 sz="14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i-FI" sz="2400"/>
              <a:t>TUNNISTA JA NIMEÄ </a:t>
            </a:r>
            <a:r>
              <a:rPr lang="fi-FI" sz="2400" b="1"/>
              <a:t>AIHE</a:t>
            </a:r>
            <a:r>
              <a:rPr lang="fi-FI" sz="2400"/>
              <a:t>.</a:t>
            </a:r>
          </a:p>
          <a:p>
            <a:pPr marL="0" indent="0" algn="ctr">
              <a:buNone/>
            </a:pPr>
            <a:endParaRPr lang="fi-FI" sz="2400"/>
          </a:p>
          <a:p>
            <a:pPr marL="0" indent="0" algn="ctr">
              <a:buNone/>
            </a:pPr>
            <a:r>
              <a:rPr lang="fi-FI" sz="2400"/>
              <a:t>TUNNISTA </a:t>
            </a:r>
            <a:r>
              <a:rPr lang="fi-FI" sz="2400" b="1"/>
              <a:t>TUNNELMA</a:t>
            </a:r>
            <a:r>
              <a:rPr lang="fi-FI" sz="2400"/>
              <a:t>.</a:t>
            </a:r>
          </a:p>
          <a:p>
            <a:pPr marL="0" indent="0" algn="ctr">
              <a:buNone/>
            </a:pPr>
            <a:endParaRPr lang="fi-FI" sz="2400"/>
          </a:p>
          <a:p>
            <a:pPr marL="0" indent="0" algn="ctr">
              <a:buNone/>
            </a:pPr>
            <a:r>
              <a:rPr lang="fi-FI" sz="2400"/>
              <a:t>MISTÄ TUNNELMA SYNTYY?</a:t>
            </a:r>
          </a:p>
        </p:txBody>
      </p:sp>
    </p:spTree>
    <p:extLst>
      <p:ext uri="{BB962C8B-B14F-4D97-AF65-F5344CB8AC3E}">
        <p14:creationId xmlns:p14="http://schemas.microsoft.com/office/powerpoint/2010/main" val="1859010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8A7864-0812-38D8-3A9C-A452157D8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6640D6D-E194-DA96-6002-DAE41EE62F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8BD3F4E-64C2-D1A7-EE6F-0B1F78949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3620E6A-A5E9-F326-F1D9-038B4AF0C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7859" y="609601"/>
            <a:ext cx="5683623" cy="1216024"/>
          </a:xfrm>
        </p:spPr>
        <p:txBody>
          <a:bodyPr>
            <a:normAutofit/>
          </a:bodyPr>
          <a:lstStyle/>
          <a:p>
            <a:r>
              <a:rPr lang="fi-FI" b="1"/>
              <a:t>Runon tulkintaa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6A5BE5-2CDC-C34B-B990-9BDA2CBAFED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2694" r="27157"/>
          <a:stretch>
            <a:fillRect/>
          </a:stretch>
        </p:blipFill>
        <p:spPr>
          <a:xfrm>
            <a:off x="20" y="2"/>
            <a:ext cx="4585628" cy="6857998"/>
          </a:xfrm>
          <a:custGeom>
            <a:avLst/>
            <a:gdLst/>
            <a:ahLst/>
            <a:cxnLst/>
            <a:rect l="l" t="t" r="r" b="b"/>
            <a:pathLst>
              <a:path w="4585648" h="6857998">
                <a:moveTo>
                  <a:pt x="0" y="0"/>
                </a:moveTo>
                <a:lnTo>
                  <a:pt x="3944047" y="0"/>
                </a:lnTo>
                <a:lnTo>
                  <a:pt x="3944688" y="10340"/>
                </a:lnTo>
                <a:cubicBezTo>
                  <a:pt x="3965528" y="36732"/>
                  <a:pt x="3945672" y="53579"/>
                  <a:pt x="3950304" y="81398"/>
                </a:cubicBezTo>
                <a:cubicBezTo>
                  <a:pt x="3979668" y="102733"/>
                  <a:pt x="3935739" y="103225"/>
                  <a:pt x="3930579" y="118301"/>
                </a:cubicBezTo>
                <a:lnTo>
                  <a:pt x="3930846" y="122373"/>
                </a:lnTo>
                <a:lnTo>
                  <a:pt x="3937038" y="132397"/>
                </a:lnTo>
                <a:lnTo>
                  <a:pt x="3940265" y="135982"/>
                </a:lnTo>
                <a:cubicBezTo>
                  <a:pt x="3942154" y="138523"/>
                  <a:pt x="3942977" y="140298"/>
                  <a:pt x="3943073" y="141620"/>
                </a:cubicBezTo>
                <a:cubicBezTo>
                  <a:pt x="3942998" y="141685"/>
                  <a:pt x="3942926" y="141751"/>
                  <a:pt x="3942854" y="141816"/>
                </a:cubicBezTo>
                <a:lnTo>
                  <a:pt x="3946045" y="146983"/>
                </a:lnTo>
                <a:cubicBezTo>
                  <a:pt x="3952085" y="155570"/>
                  <a:pt x="3958585" y="163800"/>
                  <a:pt x="3965281" y="171535"/>
                </a:cubicBezTo>
                <a:cubicBezTo>
                  <a:pt x="3952744" y="181711"/>
                  <a:pt x="3987015" y="208379"/>
                  <a:pt x="3955100" y="211093"/>
                </a:cubicBezTo>
                <a:cubicBezTo>
                  <a:pt x="3963231" y="221704"/>
                  <a:pt x="3979172" y="225918"/>
                  <a:pt x="3957453" y="226143"/>
                </a:cubicBezTo>
                <a:cubicBezTo>
                  <a:pt x="3959561" y="229747"/>
                  <a:pt x="3959011" y="232340"/>
                  <a:pt x="3957179" y="234484"/>
                </a:cubicBezTo>
                <a:lnTo>
                  <a:pt x="3956175" y="235199"/>
                </a:lnTo>
                <a:lnTo>
                  <a:pt x="3974755" y="258709"/>
                </a:lnTo>
                <a:cubicBezTo>
                  <a:pt x="3974810" y="259903"/>
                  <a:pt x="3974864" y="261097"/>
                  <a:pt x="3974919" y="262291"/>
                </a:cubicBezTo>
                <a:lnTo>
                  <a:pt x="3989981" y="277023"/>
                </a:lnTo>
                <a:lnTo>
                  <a:pt x="3996191" y="284947"/>
                </a:lnTo>
                <a:lnTo>
                  <a:pt x="4001190" y="286536"/>
                </a:lnTo>
                <a:cubicBezTo>
                  <a:pt x="4004786" y="288616"/>
                  <a:pt x="4007623" y="292056"/>
                  <a:pt x="4008705" y="298565"/>
                </a:cubicBezTo>
                <a:cubicBezTo>
                  <a:pt x="4008585" y="299108"/>
                  <a:pt x="4008465" y="299650"/>
                  <a:pt x="4008344" y="300194"/>
                </a:cubicBezTo>
                <a:lnTo>
                  <a:pt x="4019098" y="309203"/>
                </a:lnTo>
                <a:cubicBezTo>
                  <a:pt x="4023353" y="311943"/>
                  <a:pt x="4028131" y="314172"/>
                  <a:pt x="4033618" y="315650"/>
                </a:cubicBezTo>
                <a:cubicBezTo>
                  <a:pt x="4027964" y="354775"/>
                  <a:pt x="4065415" y="383133"/>
                  <a:pt x="4080284" y="421400"/>
                </a:cubicBezTo>
                <a:cubicBezTo>
                  <a:pt x="4052614" y="444764"/>
                  <a:pt x="4129047" y="500739"/>
                  <a:pt x="4168461" y="503092"/>
                </a:cubicBezTo>
                <a:cubicBezTo>
                  <a:pt x="4128023" y="511488"/>
                  <a:pt x="4257167" y="577423"/>
                  <a:pt x="4192557" y="560735"/>
                </a:cubicBezTo>
                <a:cubicBezTo>
                  <a:pt x="4202585" y="572893"/>
                  <a:pt x="4193454" y="589341"/>
                  <a:pt x="4176910" y="584674"/>
                </a:cubicBezTo>
                <a:cubicBezTo>
                  <a:pt x="4224177" y="618252"/>
                  <a:pt x="4225772" y="681450"/>
                  <a:pt x="4260533" y="723119"/>
                </a:cubicBezTo>
                <a:cubicBezTo>
                  <a:pt x="4242328" y="753272"/>
                  <a:pt x="4263820" y="734604"/>
                  <a:pt x="4270711" y="760720"/>
                </a:cubicBezTo>
                <a:cubicBezTo>
                  <a:pt x="4295191" y="748303"/>
                  <a:pt x="4270314" y="794183"/>
                  <a:pt x="4302509" y="789247"/>
                </a:cubicBezTo>
                <a:cubicBezTo>
                  <a:pt x="4302741" y="794159"/>
                  <a:pt x="4301954" y="799070"/>
                  <a:pt x="4300921" y="804034"/>
                </a:cubicBezTo>
                <a:cubicBezTo>
                  <a:pt x="4300749" y="804900"/>
                  <a:pt x="4300572" y="805767"/>
                  <a:pt x="4300400" y="806635"/>
                </a:cubicBezTo>
                <a:lnTo>
                  <a:pt x="4303753" y="815950"/>
                </a:lnTo>
                <a:lnTo>
                  <a:pt x="4297888" y="819940"/>
                </a:lnTo>
                <a:cubicBezTo>
                  <a:pt x="4297944" y="824938"/>
                  <a:pt x="4297999" y="829937"/>
                  <a:pt x="4298055" y="834935"/>
                </a:cubicBezTo>
                <a:cubicBezTo>
                  <a:pt x="4299172" y="840340"/>
                  <a:pt x="4301603" y="845911"/>
                  <a:pt x="4306135" y="851700"/>
                </a:cubicBezTo>
                <a:cubicBezTo>
                  <a:pt x="4332817" y="868320"/>
                  <a:pt x="4317557" y="909641"/>
                  <a:pt x="4352091" y="929754"/>
                </a:cubicBezTo>
                <a:cubicBezTo>
                  <a:pt x="4362479" y="937980"/>
                  <a:pt x="4380484" y="968513"/>
                  <a:pt x="4375270" y="977376"/>
                </a:cubicBezTo>
                <a:cubicBezTo>
                  <a:pt x="4377250" y="984377"/>
                  <a:pt x="4384849" y="990651"/>
                  <a:pt x="4377297" y="996912"/>
                </a:cubicBezTo>
                <a:cubicBezTo>
                  <a:pt x="4369005" y="1005760"/>
                  <a:pt x="4399874" y="1021625"/>
                  <a:pt x="4384684" y="1023223"/>
                </a:cubicBezTo>
                <a:cubicBezTo>
                  <a:pt x="4406172" y="1034643"/>
                  <a:pt x="4390237" y="1055523"/>
                  <a:pt x="4392472" y="1070780"/>
                </a:cubicBezTo>
                <a:cubicBezTo>
                  <a:pt x="4411832" y="1078905"/>
                  <a:pt x="4397439" y="1102903"/>
                  <a:pt x="4412067" y="1132722"/>
                </a:cubicBezTo>
                <a:cubicBezTo>
                  <a:pt x="4434025" y="1141419"/>
                  <a:pt x="4421728" y="1152870"/>
                  <a:pt x="4455281" y="1171648"/>
                </a:cubicBezTo>
                <a:cubicBezTo>
                  <a:pt x="4453907" y="1173110"/>
                  <a:pt x="4452815" y="1174775"/>
                  <a:pt x="4452047" y="1176593"/>
                </a:cubicBezTo>
                <a:cubicBezTo>
                  <a:pt x="4447572" y="1187166"/>
                  <a:pt x="4454607" y="1200545"/>
                  <a:pt x="4467755" y="1206479"/>
                </a:cubicBezTo>
                <a:lnTo>
                  <a:pt x="4498518" y="1230184"/>
                </a:lnTo>
                <a:lnTo>
                  <a:pt x="4503988" y="1239714"/>
                </a:lnTo>
                <a:cubicBezTo>
                  <a:pt x="4506730" y="1246063"/>
                  <a:pt x="4507415" y="1251722"/>
                  <a:pt x="4506821" y="1256926"/>
                </a:cubicBezTo>
                <a:lnTo>
                  <a:pt x="4502210" y="1270678"/>
                </a:lnTo>
                <a:lnTo>
                  <a:pt x="4494994" y="1272955"/>
                </a:lnTo>
                <a:lnTo>
                  <a:pt x="4495424" y="1282254"/>
                </a:lnTo>
                <a:lnTo>
                  <a:pt x="4494064" y="1284511"/>
                </a:lnTo>
                <a:cubicBezTo>
                  <a:pt x="4491436" y="1288808"/>
                  <a:pt x="4489075" y="1293117"/>
                  <a:pt x="4487745" y="1297660"/>
                </a:cubicBezTo>
                <a:cubicBezTo>
                  <a:pt x="4521914" y="1300656"/>
                  <a:pt x="4482088" y="1336801"/>
                  <a:pt x="4510831" y="1331158"/>
                </a:cubicBezTo>
                <a:cubicBezTo>
                  <a:pt x="4509485" y="1356644"/>
                  <a:pt x="4537196" y="1344587"/>
                  <a:pt x="4509149" y="1367911"/>
                </a:cubicBezTo>
                <a:cubicBezTo>
                  <a:pt x="4525575" y="1402569"/>
                  <a:pt x="4519252" y="1443943"/>
                  <a:pt x="4530734" y="1480066"/>
                </a:cubicBezTo>
                <a:lnTo>
                  <a:pt x="4531332" y="1481140"/>
                </a:lnTo>
                <a:lnTo>
                  <a:pt x="4523757" y="1500827"/>
                </a:lnTo>
                <a:lnTo>
                  <a:pt x="4517749" y="1528834"/>
                </a:lnTo>
                <a:lnTo>
                  <a:pt x="4510978" y="1526104"/>
                </a:lnTo>
                <a:cubicBezTo>
                  <a:pt x="4505305" y="1525236"/>
                  <a:pt x="4507721" y="1530251"/>
                  <a:pt x="4513177" y="1537822"/>
                </a:cubicBezTo>
                <a:lnTo>
                  <a:pt x="4515243" y="1540521"/>
                </a:lnTo>
                <a:lnTo>
                  <a:pt x="4514146" y="1545627"/>
                </a:lnTo>
                <a:cubicBezTo>
                  <a:pt x="4512031" y="1559801"/>
                  <a:pt x="4511188" y="1572109"/>
                  <a:pt x="4512185" y="1579228"/>
                </a:cubicBezTo>
                <a:cubicBezTo>
                  <a:pt x="4545845" y="1639398"/>
                  <a:pt x="4550705" y="1726741"/>
                  <a:pt x="4554335" y="1818364"/>
                </a:cubicBezTo>
                <a:cubicBezTo>
                  <a:pt x="4560401" y="1899079"/>
                  <a:pt x="4548295" y="2018831"/>
                  <a:pt x="4548582" y="2063518"/>
                </a:cubicBezTo>
                <a:lnTo>
                  <a:pt x="4556056" y="2086487"/>
                </a:lnTo>
                <a:lnTo>
                  <a:pt x="4554275" y="2089340"/>
                </a:lnTo>
                <a:cubicBezTo>
                  <a:pt x="4550593" y="2102174"/>
                  <a:pt x="4551716" y="2110234"/>
                  <a:pt x="4554956" y="2116163"/>
                </a:cubicBezTo>
                <a:lnTo>
                  <a:pt x="4560492" y="2121961"/>
                </a:lnTo>
                <a:lnTo>
                  <a:pt x="4571444" y="2176482"/>
                </a:lnTo>
                <a:lnTo>
                  <a:pt x="4575448" y="2237907"/>
                </a:lnTo>
                <a:lnTo>
                  <a:pt x="4573513" y="2238688"/>
                </a:lnTo>
                <a:cubicBezTo>
                  <a:pt x="4569330" y="2241686"/>
                  <a:pt x="4566526" y="2246244"/>
                  <a:pt x="4566533" y="2254203"/>
                </a:cubicBezTo>
                <a:cubicBezTo>
                  <a:pt x="4536852" y="2242405"/>
                  <a:pt x="4555170" y="2259280"/>
                  <a:pt x="4557814" y="2283790"/>
                </a:cubicBezTo>
                <a:cubicBezTo>
                  <a:pt x="4512304" y="2270934"/>
                  <a:pt x="4537738" y="2340304"/>
                  <a:pt x="4512647" y="2352361"/>
                </a:cubicBezTo>
                <a:cubicBezTo>
                  <a:pt x="4515616" y="2370657"/>
                  <a:pt x="4517925" y="2389769"/>
                  <a:pt x="4519328" y="2409295"/>
                </a:cubicBezTo>
                <a:lnTo>
                  <a:pt x="4519571" y="2420793"/>
                </a:lnTo>
                <a:lnTo>
                  <a:pt x="4519120" y="2421041"/>
                </a:lnTo>
                <a:cubicBezTo>
                  <a:pt x="4518201" y="2423576"/>
                  <a:pt x="4517918" y="2427373"/>
                  <a:pt x="4518471" y="2433205"/>
                </a:cubicBezTo>
                <a:lnTo>
                  <a:pt x="4461595" y="2530080"/>
                </a:lnTo>
                <a:cubicBezTo>
                  <a:pt x="4445853" y="2584934"/>
                  <a:pt x="4405533" y="2605402"/>
                  <a:pt x="4412936" y="2666699"/>
                </a:cubicBezTo>
                <a:cubicBezTo>
                  <a:pt x="4398065" y="2717991"/>
                  <a:pt x="4372927" y="2756371"/>
                  <a:pt x="4370093" y="2804588"/>
                </a:cubicBezTo>
                <a:cubicBezTo>
                  <a:pt x="4347398" y="2879436"/>
                  <a:pt x="4272392" y="2939011"/>
                  <a:pt x="4262477" y="3058637"/>
                </a:cubicBezTo>
                <a:cubicBezTo>
                  <a:pt x="4283714" y="3099999"/>
                  <a:pt x="4256160" y="3144249"/>
                  <a:pt x="4253454" y="3179447"/>
                </a:cubicBezTo>
                <a:cubicBezTo>
                  <a:pt x="4259242" y="3200557"/>
                  <a:pt x="4257117" y="3211737"/>
                  <a:pt x="4239228" y="3217364"/>
                </a:cubicBezTo>
                <a:cubicBezTo>
                  <a:pt x="4268875" y="3316502"/>
                  <a:pt x="4225924" y="3257304"/>
                  <a:pt x="4222932" y="3330364"/>
                </a:cubicBezTo>
                <a:cubicBezTo>
                  <a:pt x="4224428" y="3395928"/>
                  <a:pt x="4215196" y="3463236"/>
                  <a:pt x="4248669" y="3547193"/>
                </a:cubicBezTo>
                <a:cubicBezTo>
                  <a:pt x="4260183" y="3566053"/>
                  <a:pt x="4256781" y="3592027"/>
                  <a:pt x="4241070" y="3605210"/>
                </a:cubicBezTo>
                <a:cubicBezTo>
                  <a:pt x="4238364" y="3607478"/>
                  <a:pt x="4235392" y="3609274"/>
                  <a:pt x="4232239" y="3610540"/>
                </a:cubicBezTo>
                <a:cubicBezTo>
                  <a:pt x="4258208" y="3664330"/>
                  <a:pt x="4231517" y="3673159"/>
                  <a:pt x="4251881" y="3702764"/>
                </a:cubicBezTo>
                <a:cubicBezTo>
                  <a:pt x="4242939" y="3759891"/>
                  <a:pt x="4201773" y="3786712"/>
                  <a:pt x="4219293" y="3813528"/>
                </a:cubicBezTo>
                <a:cubicBezTo>
                  <a:pt x="4207910" y="3838914"/>
                  <a:pt x="4167663" y="3859754"/>
                  <a:pt x="4184863" y="3893255"/>
                </a:cubicBezTo>
                <a:cubicBezTo>
                  <a:pt x="4163644" y="3884625"/>
                  <a:pt x="4188862" y="3931915"/>
                  <a:pt x="4169808" y="3939619"/>
                </a:cubicBezTo>
                <a:cubicBezTo>
                  <a:pt x="4154129" y="3943837"/>
                  <a:pt x="4158129" y="3959170"/>
                  <a:pt x="4154137" y="3971517"/>
                </a:cubicBezTo>
                <a:cubicBezTo>
                  <a:pt x="4139069" y="3981495"/>
                  <a:pt x="4133844" y="4042203"/>
                  <a:pt x="4139625" y="4062614"/>
                </a:cubicBezTo>
                <a:cubicBezTo>
                  <a:pt x="4165622" y="4119195"/>
                  <a:pt x="4107101" y="4172348"/>
                  <a:pt x="4126180" y="4217749"/>
                </a:cubicBezTo>
                <a:cubicBezTo>
                  <a:pt x="4128014" y="4267056"/>
                  <a:pt x="4089563" y="4286360"/>
                  <a:pt x="4072389" y="4317623"/>
                </a:cubicBezTo>
                <a:cubicBezTo>
                  <a:pt x="4062182" y="4356545"/>
                  <a:pt x="4071264" y="4384138"/>
                  <a:pt x="4064937" y="4451279"/>
                </a:cubicBezTo>
                <a:cubicBezTo>
                  <a:pt x="4050628" y="4512697"/>
                  <a:pt x="4048851" y="4652154"/>
                  <a:pt x="4034424" y="4720470"/>
                </a:cubicBezTo>
                <a:cubicBezTo>
                  <a:pt x="3973937" y="4868361"/>
                  <a:pt x="4025760" y="4964348"/>
                  <a:pt x="4016334" y="5052878"/>
                </a:cubicBezTo>
                <a:cubicBezTo>
                  <a:pt x="3999794" y="5123327"/>
                  <a:pt x="4021855" y="5194887"/>
                  <a:pt x="3977865" y="5251650"/>
                </a:cubicBezTo>
                <a:cubicBezTo>
                  <a:pt x="3973961" y="5317292"/>
                  <a:pt x="3987477" y="5410025"/>
                  <a:pt x="3997669" y="5413392"/>
                </a:cubicBezTo>
                <a:cubicBezTo>
                  <a:pt x="3969262" y="5397845"/>
                  <a:pt x="3981248" y="5449403"/>
                  <a:pt x="3981869" y="5471875"/>
                </a:cubicBezTo>
                <a:cubicBezTo>
                  <a:pt x="3957580" y="5534944"/>
                  <a:pt x="3976666" y="5598829"/>
                  <a:pt x="3901990" y="5708604"/>
                </a:cubicBezTo>
                <a:cubicBezTo>
                  <a:pt x="3897618" y="5810136"/>
                  <a:pt x="3870199" y="5788842"/>
                  <a:pt x="3860571" y="5821275"/>
                </a:cubicBezTo>
                <a:cubicBezTo>
                  <a:pt x="3868171" y="5831278"/>
                  <a:pt x="3866949" y="5900968"/>
                  <a:pt x="3849074" y="5900679"/>
                </a:cubicBezTo>
                <a:cubicBezTo>
                  <a:pt x="3871964" y="5925143"/>
                  <a:pt x="3834226" y="5972433"/>
                  <a:pt x="3841809" y="5992005"/>
                </a:cubicBezTo>
                <a:cubicBezTo>
                  <a:pt x="3848533" y="6035132"/>
                  <a:pt x="3834497" y="6078819"/>
                  <a:pt x="3832901" y="6122412"/>
                </a:cubicBezTo>
                <a:cubicBezTo>
                  <a:pt x="3799640" y="6263751"/>
                  <a:pt x="3784898" y="6198720"/>
                  <a:pt x="3804166" y="6389843"/>
                </a:cubicBezTo>
                <a:cubicBezTo>
                  <a:pt x="3799226" y="6482285"/>
                  <a:pt x="3740829" y="6538361"/>
                  <a:pt x="3736537" y="6595214"/>
                </a:cubicBezTo>
                <a:cubicBezTo>
                  <a:pt x="3692112" y="6745846"/>
                  <a:pt x="3660956" y="6804405"/>
                  <a:pt x="3649707" y="6848925"/>
                </a:cubicBezTo>
                <a:lnTo>
                  <a:pt x="3649314" y="6857996"/>
                </a:lnTo>
                <a:lnTo>
                  <a:pt x="4585648" y="6857996"/>
                </a:lnTo>
                <a:lnTo>
                  <a:pt x="4585648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DB844C-499A-DA0B-82B4-0C1DF7D62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7859" y="2147356"/>
            <a:ext cx="5892912" cy="4107021"/>
          </a:xfrm>
        </p:spPr>
        <p:txBody>
          <a:bodyPr>
            <a:normAutofit fontScale="92500" lnSpcReduction="10000"/>
          </a:bodyPr>
          <a:lstStyle/>
          <a:p>
            <a:r>
              <a:rPr lang="fi-FI" sz="2800"/>
              <a:t>Miten yksittäiset </a:t>
            </a:r>
            <a:r>
              <a:rPr lang="fi-FI" sz="2800" u="sng"/>
              <a:t>sanavalinnat</a:t>
            </a:r>
            <a:r>
              <a:rPr lang="fi-FI" sz="2800"/>
              <a:t> tukevat runon sanomaa?</a:t>
            </a:r>
          </a:p>
          <a:p>
            <a:r>
              <a:rPr lang="fi-FI" sz="2800"/>
              <a:t>Miten </a:t>
            </a:r>
            <a:r>
              <a:rPr lang="fi-FI" sz="2800" u="sng"/>
              <a:t>toisto</a:t>
            </a:r>
            <a:r>
              <a:rPr lang="fi-FI" sz="2800"/>
              <a:t> tukee sanomaa?</a:t>
            </a:r>
          </a:p>
          <a:p>
            <a:r>
              <a:rPr lang="fi-FI" sz="2800"/>
              <a:t>Miten käytetyt </a:t>
            </a:r>
            <a:r>
              <a:rPr lang="fi-FI" sz="2800" u="sng"/>
              <a:t>merkit</a:t>
            </a:r>
            <a:r>
              <a:rPr lang="fi-FI" sz="2800"/>
              <a:t> tukevat sanomaa? (? ! ... ,,,)</a:t>
            </a:r>
          </a:p>
          <a:p>
            <a:pPr lvl="1"/>
            <a:r>
              <a:rPr lang="fi-FI" sz="2400"/>
              <a:t>	HUOM! Runo on hyvin tiivis esitys, 	jossa jokaisella merkillä on jokin 	tarkoitus.</a:t>
            </a:r>
          </a:p>
          <a:p>
            <a:r>
              <a:rPr lang="fi-FI" sz="2800"/>
              <a:t>Miten </a:t>
            </a:r>
            <a:r>
              <a:rPr lang="fi-FI" sz="2800" u="sng"/>
              <a:t>runon nimi</a:t>
            </a:r>
            <a:r>
              <a:rPr lang="fi-FI" sz="2800"/>
              <a:t> ohjaa tulkintaa? Mihin se ohjaa huomiota?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70FBE1F5-D3C3-D386-5E3D-3C405682981A}"/>
              </a:ext>
            </a:extLst>
          </p:cNvPr>
          <p:cNvSpPr txBox="1">
            <a:spLocks/>
          </p:cNvSpPr>
          <p:nvPr/>
        </p:nvSpPr>
        <p:spPr>
          <a:xfrm>
            <a:off x="211512" y="2201719"/>
            <a:ext cx="3679371" cy="4093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  <a:defRPr sz="20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1pPr>
            <a:lvl2pPr marL="27432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Tx/>
              <a:buNone/>
              <a:defRPr sz="18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2pPr>
            <a:lvl3pPr marL="605790" indent="-28575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 sz="16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3pPr>
            <a:lvl4pPr marL="630936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Tx/>
              <a:buNone/>
              <a:defRPr sz="14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4pPr>
            <a:lvl5pPr marL="82296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 sz="1400" kern="1200" spc="5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Batang" panose="02030600000101010101" pitchFamily="18" charset="-127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i-FI" sz="2400"/>
              <a:t>MITEN RUNON ERI OSAT TUKEVAT RUNON VÄLITTÄMÄÄ SANOMAA?</a:t>
            </a:r>
          </a:p>
        </p:txBody>
      </p:sp>
    </p:spTree>
    <p:extLst>
      <p:ext uri="{BB962C8B-B14F-4D97-AF65-F5344CB8AC3E}">
        <p14:creationId xmlns:p14="http://schemas.microsoft.com/office/powerpoint/2010/main" val="3948877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6DF3C0-1E7A-00AF-4DBE-9774D10DF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98C7CE6-14C1-8BFE-A96F-534E1BE216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4F85EEB-0727-9D19-29A9-B9D980E13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66F832A-1E92-9DE8-F1B5-F276BA886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7859" y="609601"/>
            <a:ext cx="5683623" cy="1216024"/>
          </a:xfrm>
        </p:spPr>
        <p:txBody>
          <a:bodyPr>
            <a:normAutofit fontScale="90000"/>
          </a:bodyPr>
          <a:lstStyle/>
          <a:p>
            <a:r>
              <a:rPr lang="fi-FI"/>
              <a:t>ESIMERKKI TULKINNAN TEKEMISESTÄ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E0A72B-59F1-7385-C665-24FD0668FC7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2694" r="27157"/>
          <a:stretch>
            <a:fillRect/>
          </a:stretch>
        </p:blipFill>
        <p:spPr>
          <a:xfrm>
            <a:off x="20" y="2"/>
            <a:ext cx="4585628" cy="6857998"/>
          </a:xfrm>
          <a:custGeom>
            <a:avLst/>
            <a:gdLst/>
            <a:ahLst/>
            <a:cxnLst/>
            <a:rect l="l" t="t" r="r" b="b"/>
            <a:pathLst>
              <a:path w="4585648" h="6857998">
                <a:moveTo>
                  <a:pt x="0" y="0"/>
                </a:moveTo>
                <a:lnTo>
                  <a:pt x="3944047" y="0"/>
                </a:lnTo>
                <a:lnTo>
                  <a:pt x="3944688" y="10340"/>
                </a:lnTo>
                <a:cubicBezTo>
                  <a:pt x="3965528" y="36732"/>
                  <a:pt x="3945672" y="53579"/>
                  <a:pt x="3950304" y="81398"/>
                </a:cubicBezTo>
                <a:cubicBezTo>
                  <a:pt x="3979668" y="102733"/>
                  <a:pt x="3935739" y="103225"/>
                  <a:pt x="3930579" y="118301"/>
                </a:cubicBezTo>
                <a:lnTo>
                  <a:pt x="3930846" y="122373"/>
                </a:lnTo>
                <a:lnTo>
                  <a:pt x="3937038" y="132397"/>
                </a:lnTo>
                <a:lnTo>
                  <a:pt x="3940265" y="135982"/>
                </a:lnTo>
                <a:cubicBezTo>
                  <a:pt x="3942154" y="138523"/>
                  <a:pt x="3942977" y="140298"/>
                  <a:pt x="3943073" y="141620"/>
                </a:cubicBezTo>
                <a:cubicBezTo>
                  <a:pt x="3942998" y="141685"/>
                  <a:pt x="3942926" y="141751"/>
                  <a:pt x="3942854" y="141816"/>
                </a:cubicBezTo>
                <a:lnTo>
                  <a:pt x="3946045" y="146983"/>
                </a:lnTo>
                <a:cubicBezTo>
                  <a:pt x="3952085" y="155570"/>
                  <a:pt x="3958585" y="163800"/>
                  <a:pt x="3965281" y="171535"/>
                </a:cubicBezTo>
                <a:cubicBezTo>
                  <a:pt x="3952744" y="181711"/>
                  <a:pt x="3987015" y="208379"/>
                  <a:pt x="3955100" y="211093"/>
                </a:cubicBezTo>
                <a:cubicBezTo>
                  <a:pt x="3963231" y="221704"/>
                  <a:pt x="3979172" y="225918"/>
                  <a:pt x="3957453" y="226143"/>
                </a:cubicBezTo>
                <a:cubicBezTo>
                  <a:pt x="3959561" y="229747"/>
                  <a:pt x="3959011" y="232340"/>
                  <a:pt x="3957179" y="234484"/>
                </a:cubicBezTo>
                <a:lnTo>
                  <a:pt x="3956175" y="235199"/>
                </a:lnTo>
                <a:lnTo>
                  <a:pt x="3974755" y="258709"/>
                </a:lnTo>
                <a:cubicBezTo>
                  <a:pt x="3974810" y="259903"/>
                  <a:pt x="3974864" y="261097"/>
                  <a:pt x="3974919" y="262291"/>
                </a:cubicBezTo>
                <a:lnTo>
                  <a:pt x="3989981" y="277023"/>
                </a:lnTo>
                <a:lnTo>
                  <a:pt x="3996191" y="284947"/>
                </a:lnTo>
                <a:lnTo>
                  <a:pt x="4001190" y="286536"/>
                </a:lnTo>
                <a:cubicBezTo>
                  <a:pt x="4004786" y="288616"/>
                  <a:pt x="4007623" y="292056"/>
                  <a:pt x="4008705" y="298565"/>
                </a:cubicBezTo>
                <a:cubicBezTo>
                  <a:pt x="4008585" y="299108"/>
                  <a:pt x="4008465" y="299650"/>
                  <a:pt x="4008344" y="300194"/>
                </a:cubicBezTo>
                <a:lnTo>
                  <a:pt x="4019098" y="309203"/>
                </a:lnTo>
                <a:cubicBezTo>
                  <a:pt x="4023353" y="311943"/>
                  <a:pt x="4028131" y="314172"/>
                  <a:pt x="4033618" y="315650"/>
                </a:cubicBezTo>
                <a:cubicBezTo>
                  <a:pt x="4027964" y="354775"/>
                  <a:pt x="4065415" y="383133"/>
                  <a:pt x="4080284" y="421400"/>
                </a:cubicBezTo>
                <a:cubicBezTo>
                  <a:pt x="4052614" y="444764"/>
                  <a:pt x="4129047" y="500739"/>
                  <a:pt x="4168461" y="503092"/>
                </a:cubicBezTo>
                <a:cubicBezTo>
                  <a:pt x="4128023" y="511488"/>
                  <a:pt x="4257167" y="577423"/>
                  <a:pt x="4192557" y="560735"/>
                </a:cubicBezTo>
                <a:cubicBezTo>
                  <a:pt x="4202585" y="572893"/>
                  <a:pt x="4193454" y="589341"/>
                  <a:pt x="4176910" y="584674"/>
                </a:cubicBezTo>
                <a:cubicBezTo>
                  <a:pt x="4224177" y="618252"/>
                  <a:pt x="4225772" y="681450"/>
                  <a:pt x="4260533" y="723119"/>
                </a:cubicBezTo>
                <a:cubicBezTo>
                  <a:pt x="4242328" y="753272"/>
                  <a:pt x="4263820" y="734604"/>
                  <a:pt x="4270711" y="760720"/>
                </a:cubicBezTo>
                <a:cubicBezTo>
                  <a:pt x="4295191" y="748303"/>
                  <a:pt x="4270314" y="794183"/>
                  <a:pt x="4302509" y="789247"/>
                </a:cubicBezTo>
                <a:cubicBezTo>
                  <a:pt x="4302741" y="794159"/>
                  <a:pt x="4301954" y="799070"/>
                  <a:pt x="4300921" y="804034"/>
                </a:cubicBezTo>
                <a:cubicBezTo>
                  <a:pt x="4300749" y="804900"/>
                  <a:pt x="4300572" y="805767"/>
                  <a:pt x="4300400" y="806635"/>
                </a:cubicBezTo>
                <a:lnTo>
                  <a:pt x="4303753" y="815950"/>
                </a:lnTo>
                <a:lnTo>
                  <a:pt x="4297888" y="819940"/>
                </a:lnTo>
                <a:cubicBezTo>
                  <a:pt x="4297944" y="824938"/>
                  <a:pt x="4297999" y="829937"/>
                  <a:pt x="4298055" y="834935"/>
                </a:cubicBezTo>
                <a:cubicBezTo>
                  <a:pt x="4299172" y="840340"/>
                  <a:pt x="4301603" y="845911"/>
                  <a:pt x="4306135" y="851700"/>
                </a:cubicBezTo>
                <a:cubicBezTo>
                  <a:pt x="4332817" y="868320"/>
                  <a:pt x="4317557" y="909641"/>
                  <a:pt x="4352091" y="929754"/>
                </a:cubicBezTo>
                <a:cubicBezTo>
                  <a:pt x="4362479" y="937980"/>
                  <a:pt x="4380484" y="968513"/>
                  <a:pt x="4375270" y="977376"/>
                </a:cubicBezTo>
                <a:cubicBezTo>
                  <a:pt x="4377250" y="984377"/>
                  <a:pt x="4384849" y="990651"/>
                  <a:pt x="4377297" y="996912"/>
                </a:cubicBezTo>
                <a:cubicBezTo>
                  <a:pt x="4369005" y="1005760"/>
                  <a:pt x="4399874" y="1021625"/>
                  <a:pt x="4384684" y="1023223"/>
                </a:cubicBezTo>
                <a:cubicBezTo>
                  <a:pt x="4406172" y="1034643"/>
                  <a:pt x="4390237" y="1055523"/>
                  <a:pt x="4392472" y="1070780"/>
                </a:cubicBezTo>
                <a:cubicBezTo>
                  <a:pt x="4411832" y="1078905"/>
                  <a:pt x="4397439" y="1102903"/>
                  <a:pt x="4412067" y="1132722"/>
                </a:cubicBezTo>
                <a:cubicBezTo>
                  <a:pt x="4434025" y="1141419"/>
                  <a:pt x="4421728" y="1152870"/>
                  <a:pt x="4455281" y="1171648"/>
                </a:cubicBezTo>
                <a:cubicBezTo>
                  <a:pt x="4453907" y="1173110"/>
                  <a:pt x="4452815" y="1174775"/>
                  <a:pt x="4452047" y="1176593"/>
                </a:cubicBezTo>
                <a:cubicBezTo>
                  <a:pt x="4447572" y="1187166"/>
                  <a:pt x="4454607" y="1200545"/>
                  <a:pt x="4467755" y="1206479"/>
                </a:cubicBezTo>
                <a:lnTo>
                  <a:pt x="4498518" y="1230184"/>
                </a:lnTo>
                <a:lnTo>
                  <a:pt x="4503988" y="1239714"/>
                </a:lnTo>
                <a:cubicBezTo>
                  <a:pt x="4506730" y="1246063"/>
                  <a:pt x="4507415" y="1251722"/>
                  <a:pt x="4506821" y="1256926"/>
                </a:cubicBezTo>
                <a:lnTo>
                  <a:pt x="4502210" y="1270678"/>
                </a:lnTo>
                <a:lnTo>
                  <a:pt x="4494994" y="1272955"/>
                </a:lnTo>
                <a:lnTo>
                  <a:pt x="4495424" y="1282254"/>
                </a:lnTo>
                <a:lnTo>
                  <a:pt x="4494064" y="1284511"/>
                </a:lnTo>
                <a:cubicBezTo>
                  <a:pt x="4491436" y="1288808"/>
                  <a:pt x="4489075" y="1293117"/>
                  <a:pt x="4487745" y="1297660"/>
                </a:cubicBezTo>
                <a:cubicBezTo>
                  <a:pt x="4521914" y="1300656"/>
                  <a:pt x="4482088" y="1336801"/>
                  <a:pt x="4510831" y="1331158"/>
                </a:cubicBezTo>
                <a:cubicBezTo>
                  <a:pt x="4509485" y="1356644"/>
                  <a:pt x="4537196" y="1344587"/>
                  <a:pt x="4509149" y="1367911"/>
                </a:cubicBezTo>
                <a:cubicBezTo>
                  <a:pt x="4525575" y="1402569"/>
                  <a:pt x="4519252" y="1443943"/>
                  <a:pt x="4530734" y="1480066"/>
                </a:cubicBezTo>
                <a:lnTo>
                  <a:pt x="4531332" y="1481140"/>
                </a:lnTo>
                <a:lnTo>
                  <a:pt x="4523757" y="1500827"/>
                </a:lnTo>
                <a:lnTo>
                  <a:pt x="4517749" y="1528834"/>
                </a:lnTo>
                <a:lnTo>
                  <a:pt x="4510978" y="1526104"/>
                </a:lnTo>
                <a:cubicBezTo>
                  <a:pt x="4505305" y="1525236"/>
                  <a:pt x="4507721" y="1530251"/>
                  <a:pt x="4513177" y="1537822"/>
                </a:cubicBezTo>
                <a:lnTo>
                  <a:pt x="4515243" y="1540521"/>
                </a:lnTo>
                <a:lnTo>
                  <a:pt x="4514146" y="1545627"/>
                </a:lnTo>
                <a:cubicBezTo>
                  <a:pt x="4512031" y="1559801"/>
                  <a:pt x="4511188" y="1572109"/>
                  <a:pt x="4512185" y="1579228"/>
                </a:cubicBezTo>
                <a:cubicBezTo>
                  <a:pt x="4545845" y="1639398"/>
                  <a:pt x="4550705" y="1726741"/>
                  <a:pt x="4554335" y="1818364"/>
                </a:cubicBezTo>
                <a:cubicBezTo>
                  <a:pt x="4560401" y="1899079"/>
                  <a:pt x="4548295" y="2018831"/>
                  <a:pt x="4548582" y="2063518"/>
                </a:cubicBezTo>
                <a:lnTo>
                  <a:pt x="4556056" y="2086487"/>
                </a:lnTo>
                <a:lnTo>
                  <a:pt x="4554275" y="2089340"/>
                </a:lnTo>
                <a:cubicBezTo>
                  <a:pt x="4550593" y="2102174"/>
                  <a:pt x="4551716" y="2110234"/>
                  <a:pt x="4554956" y="2116163"/>
                </a:cubicBezTo>
                <a:lnTo>
                  <a:pt x="4560492" y="2121961"/>
                </a:lnTo>
                <a:lnTo>
                  <a:pt x="4571444" y="2176482"/>
                </a:lnTo>
                <a:lnTo>
                  <a:pt x="4575448" y="2237907"/>
                </a:lnTo>
                <a:lnTo>
                  <a:pt x="4573513" y="2238688"/>
                </a:lnTo>
                <a:cubicBezTo>
                  <a:pt x="4569330" y="2241686"/>
                  <a:pt x="4566526" y="2246244"/>
                  <a:pt x="4566533" y="2254203"/>
                </a:cubicBezTo>
                <a:cubicBezTo>
                  <a:pt x="4536852" y="2242405"/>
                  <a:pt x="4555170" y="2259280"/>
                  <a:pt x="4557814" y="2283790"/>
                </a:cubicBezTo>
                <a:cubicBezTo>
                  <a:pt x="4512304" y="2270934"/>
                  <a:pt x="4537738" y="2340304"/>
                  <a:pt x="4512647" y="2352361"/>
                </a:cubicBezTo>
                <a:cubicBezTo>
                  <a:pt x="4515616" y="2370657"/>
                  <a:pt x="4517925" y="2389769"/>
                  <a:pt x="4519328" y="2409295"/>
                </a:cubicBezTo>
                <a:lnTo>
                  <a:pt x="4519571" y="2420793"/>
                </a:lnTo>
                <a:lnTo>
                  <a:pt x="4519120" y="2421041"/>
                </a:lnTo>
                <a:cubicBezTo>
                  <a:pt x="4518201" y="2423576"/>
                  <a:pt x="4517918" y="2427373"/>
                  <a:pt x="4518471" y="2433205"/>
                </a:cubicBezTo>
                <a:lnTo>
                  <a:pt x="4461595" y="2530080"/>
                </a:lnTo>
                <a:cubicBezTo>
                  <a:pt x="4445853" y="2584934"/>
                  <a:pt x="4405533" y="2605402"/>
                  <a:pt x="4412936" y="2666699"/>
                </a:cubicBezTo>
                <a:cubicBezTo>
                  <a:pt x="4398065" y="2717991"/>
                  <a:pt x="4372927" y="2756371"/>
                  <a:pt x="4370093" y="2804588"/>
                </a:cubicBezTo>
                <a:cubicBezTo>
                  <a:pt x="4347398" y="2879436"/>
                  <a:pt x="4272392" y="2939011"/>
                  <a:pt x="4262477" y="3058637"/>
                </a:cubicBezTo>
                <a:cubicBezTo>
                  <a:pt x="4283714" y="3099999"/>
                  <a:pt x="4256160" y="3144249"/>
                  <a:pt x="4253454" y="3179447"/>
                </a:cubicBezTo>
                <a:cubicBezTo>
                  <a:pt x="4259242" y="3200557"/>
                  <a:pt x="4257117" y="3211737"/>
                  <a:pt x="4239228" y="3217364"/>
                </a:cubicBezTo>
                <a:cubicBezTo>
                  <a:pt x="4268875" y="3316502"/>
                  <a:pt x="4225924" y="3257304"/>
                  <a:pt x="4222932" y="3330364"/>
                </a:cubicBezTo>
                <a:cubicBezTo>
                  <a:pt x="4224428" y="3395928"/>
                  <a:pt x="4215196" y="3463236"/>
                  <a:pt x="4248669" y="3547193"/>
                </a:cubicBezTo>
                <a:cubicBezTo>
                  <a:pt x="4260183" y="3566053"/>
                  <a:pt x="4256781" y="3592027"/>
                  <a:pt x="4241070" y="3605210"/>
                </a:cubicBezTo>
                <a:cubicBezTo>
                  <a:pt x="4238364" y="3607478"/>
                  <a:pt x="4235392" y="3609274"/>
                  <a:pt x="4232239" y="3610540"/>
                </a:cubicBezTo>
                <a:cubicBezTo>
                  <a:pt x="4258208" y="3664330"/>
                  <a:pt x="4231517" y="3673159"/>
                  <a:pt x="4251881" y="3702764"/>
                </a:cubicBezTo>
                <a:cubicBezTo>
                  <a:pt x="4242939" y="3759891"/>
                  <a:pt x="4201773" y="3786712"/>
                  <a:pt x="4219293" y="3813528"/>
                </a:cubicBezTo>
                <a:cubicBezTo>
                  <a:pt x="4207910" y="3838914"/>
                  <a:pt x="4167663" y="3859754"/>
                  <a:pt x="4184863" y="3893255"/>
                </a:cubicBezTo>
                <a:cubicBezTo>
                  <a:pt x="4163644" y="3884625"/>
                  <a:pt x="4188862" y="3931915"/>
                  <a:pt x="4169808" y="3939619"/>
                </a:cubicBezTo>
                <a:cubicBezTo>
                  <a:pt x="4154129" y="3943837"/>
                  <a:pt x="4158129" y="3959170"/>
                  <a:pt x="4154137" y="3971517"/>
                </a:cubicBezTo>
                <a:cubicBezTo>
                  <a:pt x="4139069" y="3981495"/>
                  <a:pt x="4133844" y="4042203"/>
                  <a:pt x="4139625" y="4062614"/>
                </a:cubicBezTo>
                <a:cubicBezTo>
                  <a:pt x="4165622" y="4119195"/>
                  <a:pt x="4107101" y="4172348"/>
                  <a:pt x="4126180" y="4217749"/>
                </a:cubicBezTo>
                <a:cubicBezTo>
                  <a:pt x="4128014" y="4267056"/>
                  <a:pt x="4089563" y="4286360"/>
                  <a:pt x="4072389" y="4317623"/>
                </a:cubicBezTo>
                <a:cubicBezTo>
                  <a:pt x="4062182" y="4356545"/>
                  <a:pt x="4071264" y="4384138"/>
                  <a:pt x="4064937" y="4451279"/>
                </a:cubicBezTo>
                <a:cubicBezTo>
                  <a:pt x="4050628" y="4512697"/>
                  <a:pt x="4048851" y="4652154"/>
                  <a:pt x="4034424" y="4720470"/>
                </a:cubicBezTo>
                <a:cubicBezTo>
                  <a:pt x="3973937" y="4868361"/>
                  <a:pt x="4025760" y="4964348"/>
                  <a:pt x="4016334" y="5052878"/>
                </a:cubicBezTo>
                <a:cubicBezTo>
                  <a:pt x="3999794" y="5123327"/>
                  <a:pt x="4021855" y="5194887"/>
                  <a:pt x="3977865" y="5251650"/>
                </a:cubicBezTo>
                <a:cubicBezTo>
                  <a:pt x="3973961" y="5317292"/>
                  <a:pt x="3987477" y="5410025"/>
                  <a:pt x="3997669" y="5413392"/>
                </a:cubicBezTo>
                <a:cubicBezTo>
                  <a:pt x="3969262" y="5397845"/>
                  <a:pt x="3981248" y="5449403"/>
                  <a:pt x="3981869" y="5471875"/>
                </a:cubicBezTo>
                <a:cubicBezTo>
                  <a:pt x="3957580" y="5534944"/>
                  <a:pt x="3976666" y="5598829"/>
                  <a:pt x="3901990" y="5708604"/>
                </a:cubicBezTo>
                <a:cubicBezTo>
                  <a:pt x="3897618" y="5810136"/>
                  <a:pt x="3870199" y="5788842"/>
                  <a:pt x="3860571" y="5821275"/>
                </a:cubicBezTo>
                <a:cubicBezTo>
                  <a:pt x="3868171" y="5831278"/>
                  <a:pt x="3866949" y="5900968"/>
                  <a:pt x="3849074" y="5900679"/>
                </a:cubicBezTo>
                <a:cubicBezTo>
                  <a:pt x="3871964" y="5925143"/>
                  <a:pt x="3834226" y="5972433"/>
                  <a:pt x="3841809" y="5992005"/>
                </a:cubicBezTo>
                <a:cubicBezTo>
                  <a:pt x="3848533" y="6035132"/>
                  <a:pt x="3834497" y="6078819"/>
                  <a:pt x="3832901" y="6122412"/>
                </a:cubicBezTo>
                <a:cubicBezTo>
                  <a:pt x="3799640" y="6263751"/>
                  <a:pt x="3784898" y="6198720"/>
                  <a:pt x="3804166" y="6389843"/>
                </a:cubicBezTo>
                <a:cubicBezTo>
                  <a:pt x="3799226" y="6482285"/>
                  <a:pt x="3740829" y="6538361"/>
                  <a:pt x="3736537" y="6595214"/>
                </a:cubicBezTo>
                <a:cubicBezTo>
                  <a:pt x="3692112" y="6745846"/>
                  <a:pt x="3660956" y="6804405"/>
                  <a:pt x="3649707" y="6848925"/>
                </a:cubicBezTo>
                <a:lnTo>
                  <a:pt x="3649314" y="6857996"/>
                </a:lnTo>
                <a:lnTo>
                  <a:pt x="4585648" y="6857996"/>
                </a:lnTo>
                <a:lnTo>
                  <a:pt x="4585648" y="6857998"/>
                </a:lnTo>
                <a:lnTo>
                  <a:pt x="0" y="6857998"/>
                </a:lnTo>
                <a:close/>
              </a:path>
            </a:pathLst>
          </a:custGeom>
        </p:spPr>
      </p:pic>
      <p:pic>
        <p:nvPicPr>
          <p:cNvPr id="5" name="Online-media 4" title="Miten runoa tulkitaan? Runoanalyysi Södergranin runosta Tähdet">
            <a:hlinkClick r:id="" action="ppaction://media"/>
            <a:extLst>
              <a:ext uri="{FF2B5EF4-FFF2-40B4-BE49-F238E27FC236}">
                <a16:creationId xmlns:a16="http://schemas.microsoft.com/office/drawing/2014/main" id="{F6156F85-7477-DEDA-427B-FFE9F5CA0DC4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178425" y="2595563"/>
            <a:ext cx="5683250" cy="3211512"/>
          </a:xfrm>
          <a:prstGeom prst="rect">
            <a:avLst/>
          </a:prstGeom>
        </p:spPr>
      </p:pic>
      <p:sp>
        <p:nvSpPr>
          <p:cNvPr id="15" name="Rectangle 5">
            <a:extLst>
              <a:ext uri="{FF2B5EF4-FFF2-40B4-BE49-F238E27FC236}">
                <a16:creationId xmlns:a16="http://schemas.microsoft.com/office/drawing/2014/main" id="{8DF73EDE-7B45-377A-BCFA-9B2B59E7B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685" y="2296625"/>
            <a:ext cx="3293417" cy="288523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53920" tIns="-79350" rIns="0" bIns="1587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400" b="0" i="0" u="none" strike="noStrike" cap="none" normalizeH="0" baseline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Yön tullen</a:t>
            </a:r>
          </a:p>
          <a:p>
            <a:pPr marL="457200" marR="0" lvl="1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400" b="0" i="0" u="none" strike="noStrike" cap="none" normalizeH="0" baseline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minä seison portailla</a:t>
            </a:r>
            <a:r>
              <a:rPr lang="fi-FI" altLang="fi-FI" sz="140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fi-FI" altLang="fi-FI" sz="1400" b="0" i="0" u="none" strike="noStrike" cap="none" normalizeH="0" baseline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kuuntelemassa,</a:t>
            </a:r>
          </a:p>
          <a:p>
            <a:pPr marL="457200" marR="0" lvl="1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400" b="0" i="0" u="none" strike="noStrike" cap="none" normalizeH="0" baseline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tähdet parveilevat puutarhassa</a:t>
            </a:r>
          </a:p>
          <a:p>
            <a:pPr marL="457200" marR="0" lvl="1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400" b="0" i="0" u="none" strike="noStrike" cap="none" normalizeH="0" baseline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ja minä seison pimeässä.</a:t>
            </a:r>
          </a:p>
          <a:p>
            <a:pPr marL="457200" marR="0" lvl="1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400" b="0" i="0" u="none" strike="noStrike" cap="none" normalizeH="0" baseline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Kuule, tähti putosi helähtäen!</a:t>
            </a:r>
          </a:p>
          <a:p>
            <a:pPr marL="457200" marR="0" lvl="1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400" b="0" i="0" u="none" strike="noStrike" cap="none" normalizeH="0" baseline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Älä astu ruohikolle paljain jaloin:</a:t>
            </a:r>
          </a:p>
          <a:p>
            <a:pPr marL="457200" marR="0" lvl="1" indent="-45720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400" b="0" i="0" u="none" strike="noStrike" cap="none" normalizeH="0" baseline="0">
                <a:ln>
                  <a:noFill/>
                </a:ln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puutarhani on sirpaleita täynnä.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8047ACAD-B8E1-6913-3FF5-06F5EB518BEF}"/>
              </a:ext>
            </a:extLst>
          </p:cNvPr>
          <p:cNvSpPr txBox="1"/>
          <p:nvPr/>
        </p:nvSpPr>
        <p:spPr>
          <a:xfrm>
            <a:off x="310685" y="1349067"/>
            <a:ext cx="329341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400" b="1" i="1"/>
              <a:t>Edith Södergran: </a:t>
            </a:r>
          </a:p>
          <a:p>
            <a:r>
              <a:rPr lang="fi-FI" sz="2400" b="1" i="1"/>
              <a:t>Tähdet (1929)</a:t>
            </a:r>
          </a:p>
        </p:txBody>
      </p:sp>
    </p:spTree>
    <p:extLst>
      <p:ext uri="{BB962C8B-B14F-4D97-AF65-F5344CB8AC3E}">
        <p14:creationId xmlns:p14="http://schemas.microsoft.com/office/powerpoint/2010/main" val="1232066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rchiveVTI">
  <a:themeElements>
    <a:clrScheme name="Archive">
      <a:dk1>
        <a:sysClr val="windowText" lastClr="000000"/>
      </a:dk1>
      <a:lt1>
        <a:sysClr val="window" lastClr="FFFFFF"/>
      </a:lt1>
      <a:dk2>
        <a:srgbClr val="353B3D"/>
      </a:dk2>
      <a:lt2>
        <a:srgbClr val="EEECEA"/>
      </a:lt2>
      <a:accent1>
        <a:srgbClr val="A65E5E"/>
      </a:accent1>
      <a:accent2>
        <a:srgbClr val="9D6053"/>
      </a:accent2>
      <a:accent3>
        <a:srgbClr val="968274"/>
      </a:accent3>
      <a:accent4>
        <a:srgbClr val="878079"/>
      </a:accent4>
      <a:accent5>
        <a:srgbClr val="6C737A"/>
      </a:accent5>
      <a:accent6>
        <a:srgbClr val="697777"/>
      </a:accent6>
      <a:hlink>
        <a:srgbClr val="A25872"/>
      </a:hlink>
      <a:folHlink>
        <a:srgbClr val="667A7E"/>
      </a:folHlink>
    </a:clrScheme>
    <a:fontScheme name="Custom 170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iveVTI" id="{514BDC9F-20AC-40CA-9FE7-B30987BCD2D4}" vid="{D8FA1533-D953-46ED-B2C7-B32AF1BED7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249</Words>
  <Application>Microsoft Office PowerPoint</Application>
  <PresentationFormat>Laajakuva</PresentationFormat>
  <Paragraphs>40</Paragraphs>
  <Slides>5</Slides>
  <Notes>0</Notes>
  <HiddenSlides>0</HiddenSlides>
  <MMClips>1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Bembo</vt:lpstr>
      <vt:lpstr>ArchiveVTI</vt:lpstr>
      <vt:lpstr>Runon tulkintaa</vt:lpstr>
      <vt:lpstr>Runon tulkintaa</vt:lpstr>
      <vt:lpstr>Aiheen ja TUNNELMAN tutkiminen</vt:lpstr>
      <vt:lpstr>Runon tulkintaa</vt:lpstr>
      <vt:lpstr>ESIMERKKI TULKINNAN TEKEMISESTÄ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Helmi Koivumäki</dc:creator>
  <cp:lastModifiedBy>Helmi Koivumäki</cp:lastModifiedBy>
  <cp:revision>1</cp:revision>
  <dcterms:created xsi:type="dcterms:W3CDTF">2025-08-28T07:17:20Z</dcterms:created>
  <dcterms:modified xsi:type="dcterms:W3CDTF">2025-09-01T07:05:44Z</dcterms:modified>
</cp:coreProperties>
</file>