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589E-B007-4F85-B740-95F3F66208A5}" v="156" dt="2024-12-09T17:14:26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mi Koivumäki" userId="4e76e616-fb46-4415-9615-dbc8dafbdeab" providerId="ADAL" clId="{4733589E-B007-4F85-B740-95F3F66208A5}"/>
    <pc:docChg chg="undo redo custSel addSld modSld sldOrd">
      <pc:chgData name="Helmi Koivumäki" userId="4e76e616-fb46-4415-9615-dbc8dafbdeab" providerId="ADAL" clId="{4733589E-B007-4F85-B740-95F3F66208A5}" dt="2024-12-10T08:10:32.157" v="772" actId="404"/>
      <pc:docMkLst>
        <pc:docMk/>
      </pc:docMkLst>
      <pc:sldChg chg="addSp modSp new mod">
        <pc:chgData name="Helmi Koivumäki" userId="4e76e616-fb46-4415-9615-dbc8dafbdeab" providerId="ADAL" clId="{4733589E-B007-4F85-B740-95F3F66208A5}" dt="2024-12-09T16:17:56.719" v="143"/>
        <pc:sldMkLst>
          <pc:docMk/>
          <pc:sldMk cId="410959340" sldId="256"/>
        </pc:sldMkLst>
        <pc:spChg chg="mod">
          <ac:chgData name="Helmi Koivumäki" userId="4e76e616-fb46-4415-9615-dbc8dafbdeab" providerId="ADAL" clId="{4733589E-B007-4F85-B740-95F3F66208A5}" dt="2024-12-09T16:17:56.719" v="143"/>
          <ac:spMkLst>
            <pc:docMk/>
            <pc:sldMk cId="410959340" sldId="256"/>
            <ac:spMk id="2" creationId="{559C5533-93CA-A670-479A-AD1EA6492DC8}"/>
          </ac:spMkLst>
        </pc:spChg>
        <pc:spChg chg="mod">
          <ac:chgData name="Helmi Koivumäki" userId="4e76e616-fb46-4415-9615-dbc8dafbdeab" providerId="ADAL" clId="{4733589E-B007-4F85-B740-95F3F66208A5}" dt="2024-12-09T16:17:56.719" v="143"/>
          <ac:spMkLst>
            <pc:docMk/>
            <pc:sldMk cId="410959340" sldId="256"/>
            <ac:spMk id="3" creationId="{174C9446-DD09-16D7-82D8-66F9923475B0}"/>
          </ac:spMkLst>
        </pc:spChg>
        <pc:spChg chg="add">
          <ac:chgData name="Helmi Koivumäki" userId="4e76e616-fb46-4415-9615-dbc8dafbdeab" providerId="ADAL" clId="{4733589E-B007-4F85-B740-95F3F66208A5}" dt="2024-12-09T15:38:38.990" v="1"/>
          <ac:spMkLst>
            <pc:docMk/>
            <pc:sldMk cId="410959340" sldId="256"/>
            <ac:spMk id="4" creationId="{2463A705-B55A-E295-9430-1B3D439C6E64}"/>
          </ac:spMkLst>
        </pc:spChg>
      </pc:sldChg>
      <pc:sldChg chg="addSp modSp new mod">
        <pc:chgData name="Helmi Koivumäki" userId="4e76e616-fb46-4415-9615-dbc8dafbdeab" providerId="ADAL" clId="{4733589E-B007-4F85-B740-95F3F66208A5}" dt="2024-12-09T16:21:27.919" v="257" actId="20577"/>
        <pc:sldMkLst>
          <pc:docMk/>
          <pc:sldMk cId="3996747188" sldId="257"/>
        </pc:sldMkLst>
        <pc:spChg chg="mod">
          <ac:chgData name="Helmi Koivumäki" userId="4e76e616-fb46-4415-9615-dbc8dafbdeab" providerId="ADAL" clId="{4733589E-B007-4F85-B740-95F3F66208A5}" dt="2024-12-09T16:21:10.791" v="225" actId="1076"/>
          <ac:spMkLst>
            <pc:docMk/>
            <pc:sldMk cId="3996747188" sldId="257"/>
            <ac:spMk id="2" creationId="{0DE4B076-F8E5-C810-1AC3-354BE35757A9}"/>
          </ac:spMkLst>
        </pc:spChg>
        <pc:spChg chg="mod">
          <ac:chgData name="Helmi Koivumäki" userId="4e76e616-fb46-4415-9615-dbc8dafbdeab" providerId="ADAL" clId="{4733589E-B007-4F85-B740-95F3F66208A5}" dt="2024-12-09T16:21:27.919" v="257" actId="20577"/>
          <ac:spMkLst>
            <pc:docMk/>
            <pc:sldMk cId="3996747188" sldId="257"/>
            <ac:spMk id="3" creationId="{8F31BFED-03E8-D37F-D874-6A20DF540EC2}"/>
          </ac:spMkLst>
        </pc:spChg>
        <pc:spChg chg="add">
          <ac:chgData name="Helmi Koivumäki" userId="4e76e616-fb46-4415-9615-dbc8dafbdeab" providerId="ADAL" clId="{4733589E-B007-4F85-B740-95F3F66208A5}" dt="2024-12-09T15:38:48.854" v="3"/>
          <ac:spMkLst>
            <pc:docMk/>
            <pc:sldMk cId="3996747188" sldId="257"/>
            <ac:spMk id="4" creationId="{B6289CC6-C3E6-9F84-599D-013FD56736DB}"/>
          </ac:spMkLst>
        </pc:spChg>
        <pc:spChg chg="add">
          <ac:chgData name="Helmi Koivumäki" userId="4e76e616-fb46-4415-9615-dbc8dafbdeab" providerId="ADAL" clId="{4733589E-B007-4F85-B740-95F3F66208A5}" dt="2024-12-09T16:17:09.406" v="110"/>
          <ac:spMkLst>
            <pc:docMk/>
            <pc:sldMk cId="3996747188" sldId="257"/>
            <ac:spMk id="6" creationId="{0F89C4E4-4CF2-72C8-4A35-BB769EA8A2C2}"/>
          </ac:spMkLst>
        </pc:spChg>
        <pc:spChg chg="add mod">
          <ac:chgData name="Helmi Koivumäki" userId="4e76e616-fb46-4415-9615-dbc8dafbdeab" providerId="ADAL" clId="{4733589E-B007-4F85-B740-95F3F66208A5}" dt="2024-12-09T16:17:13.231" v="112"/>
          <ac:spMkLst>
            <pc:docMk/>
            <pc:sldMk cId="3996747188" sldId="257"/>
            <ac:spMk id="7" creationId="{4AE78F4B-FCAC-D367-C4E8-F8013002393E}"/>
          </ac:spMkLst>
        </pc:spChg>
        <pc:spChg chg="add mod">
          <ac:chgData name="Helmi Koivumäki" userId="4e76e616-fb46-4415-9615-dbc8dafbdeab" providerId="ADAL" clId="{4733589E-B007-4F85-B740-95F3F66208A5}" dt="2024-12-09T16:19:14.608" v="149"/>
          <ac:spMkLst>
            <pc:docMk/>
            <pc:sldMk cId="3996747188" sldId="257"/>
            <ac:spMk id="9" creationId="{179422BC-DD10-323C-6771-100D2A45247D}"/>
          </ac:spMkLst>
        </pc:spChg>
        <pc:picChg chg="add mod">
          <ac:chgData name="Helmi Koivumäki" userId="4e76e616-fb46-4415-9615-dbc8dafbdeab" providerId="ADAL" clId="{4733589E-B007-4F85-B740-95F3F66208A5}" dt="2024-12-09T16:16:21.680" v="105" actId="14100"/>
          <ac:picMkLst>
            <pc:docMk/>
            <pc:sldMk cId="3996747188" sldId="257"/>
            <ac:picMk id="5" creationId="{3C5AADBA-3E29-2D83-DFE9-D567E33461C7}"/>
          </ac:picMkLst>
        </pc:picChg>
        <pc:picChg chg="add mod">
          <ac:chgData name="Helmi Koivumäki" userId="4e76e616-fb46-4415-9615-dbc8dafbdeab" providerId="ADAL" clId="{4733589E-B007-4F85-B740-95F3F66208A5}" dt="2024-12-09T16:20:22.327" v="161" actId="1076"/>
          <ac:picMkLst>
            <pc:docMk/>
            <pc:sldMk cId="3996747188" sldId="257"/>
            <ac:picMk id="8" creationId="{C923DA58-C3AD-BCFA-D1BF-7E0C2E70A0D8}"/>
          </ac:picMkLst>
        </pc:picChg>
        <pc:picChg chg="add mod">
          <ac:chgData name="Helmi Koivumäki" userId="4e76e616-fb46-4415-9615-dbc8dafbdeab" providerId="ADAL" clId="{4733589E-B007-4F85-B740-95F3F66208A5}" dt="2024-12-09T16:20:43.556" v="199" actId="1076"/>
          <ac:picMkLst>
            <pc:docMk/>
            <pc:sldMk cId="3996747188" sldId="257"/>
            <ac:picMk id="10" creationId="{6D4DAA07-0729-7D4A-C8D5-4C879CC25849}"/>
          </ac:picMkLst>
        </pc:picChg>
        <pc:picChg chg="add mod">
          <ac:chgData name="Helmi Koivumäki" userId="4e76e616-fb46-4415-9615-dbc8dafbdeab" providerId="ADAL" clId="{4733589E-B007-4F85-B740-95F3F66208A5}" dt="2024-12-09T16:19:37.512" v="154" actId="1076"/>
          <ac:picMkLst>
            <pc:docMk/>
            <pc:sldMk cId="3996747188" sldId="257"/>
            <ac:picMk id="2052" creationId="{C530DBFB-6B4B-EEF3-D546-0A9B310DA4B6}"/>
          </ac:picMkLst>
        </pc:picChg>
        <pc:picChg chg="add mod">
          <ac:chgData name="Helmi Koivumäki" userId="4e76e616-fb46-4415-9615-dbc8dafbdeab" providerId="ADAL" clId="{4733589E-B007-4F85-B740-95F3F66208A5}" dt="2024-12-09T16:20:24.483" v="163" actId="1037"/>
          <ac:picMkLst>
            <pc:docMk/>
            <pc:sldMk cId="3996747188" sldId="257"/>
            <ac:picMk id="2054" creationId="{4BFDEF42-6E6A-597C-2A72-6EB588250BDB}"/>
          </ac:picMkLst>
        </pc:picChg>
      </pc:sldChg>
      <pc:sldChg chg="addSp delSp modSp new mod delAnim modAnim">
        <pc:chgData name="Helmi Koivumäki" userId="4e76e616-fb46-4415-9615-dbc8dafbdeab" providerId="ADAL" clId="{4733589E-B007-4F85-B740-95F3F66208A5}" dt="2024-12-09T16:49:26.872" v="406" actId="1076"/>
        <pc:sldMkLst>
          <pc:docMk/>
          <pc:sldMk cId="2909732142" sldId="258"/>
        </pc:sldMkLst>
        <pc:spChg chg="mod">
          <ac:chgData name="Helmi Koivumäki" userId="4e76e616-fb46-4415-9615-dbc8dafbdeab" providerId="ADAL" clId="{4733589E-B007-4F85-B740-95F3F66208A5}" dt="2024-12-09T16:22:07.650" v="274" actId="113"/>
          <ac:spMkLst>
            <pc:docMk/>
            <pc:sldMk cId="2909732142" sldId="258"/>
            <ac:spMk id="2" creationId="{3334BF35-6104-0626-8A15-7182D9E6594E}"/>
          </ac:spMkLst>
        </pc:spChg>
        <pc:spChg chg="mod">
          <ac:chgData name="Helmi Koivumäki" userId="4e76e616-fb46-4415-9615-dbc8dafbdeab" providerId="ADAL" clId="{4733589E-B007-4F85-B740-95F3F66208A5}" dt="2024-12-09T16:25:14.167" v="376" actId="5793"/>
          <ac:spMkLst>
            <pc:docMk/>
            <pc:sldMk cId="2909732142" sldId="258"/>
            <ac:spMk id="3" creationId="{100C9DEA-CFDD-A62D-3DEF-6DB16D13649F}"/>
          </ac:spMkLst>
        </pc:spChg>
        <pc:spChg chg="add">
          <ac:chgData name="Helmi Koivumäki" userId="4e76e616-fb46-4415-9615-dbc8dafbdeab" providerId="ADAL" clId="{4733589E-B007-4F85-B740-95F3F66208A5}" dt="2024-12-09T16:44:22.185" v="385"/>
          <ac:spMkLst>
            <pc:docMk/>
            <pc:sldMk cId="2909732142" sldId="258"/>
            <ac:spMk id="5" creationId="{BA9FCA22-AAF7-4018-CD36-1C77A5AC0E46}"/>
          </ac:spMkLst>
        </pc:spChg>
        <pc:picChg chg="add del mod">
          <ac:chgData name="Helmi Koivumäki" userId="4e76e616-fb46-4415-9615-dbc8dafbdeab" providerId="ADAL" clId="{4733589E-B007-4F85-B740-95F3F66208A5}" dt="2024-12-09T16:42:47.800" v="380" actId="21"/>
          <ac:picMkLst>
            <pc:docMk/>
            <pc:sldMk cId="2909732142" sldId="258"/>
            <ac:picMk id="4" creationId="{236200C3-339F-A961-F30A-23AAE761EE7A}"/>
          </ac:picMkLst>
        </pc:picChg>
        <pc:picChg chg="add mod">
          <ac:chgData name="Helmi Koivumäki" userId="4e76e616-fb46-4415-9615-dbc8dafbdeab" providerId="ADAL" clId="{4733589E-B007-4F85-B740-95F3F66208A5}" dt="2024-12-09T16:49:26.872" v="406" actId="1076"/>
          <ac:picMkLst>
            <pc:docMk/>
            <pc:sldMk cId="2909732142" sldId="258"/>
            <ac:picMk id="6" creationId="{DEC2FAB4-CDB4-73F7-B59B-4867C21FB5E4}"/>
          </ac:picMkLst>
        </pc:picChg>
        <pc:picChg chg="add mod">
          <ac:chgData name="Helmi Koivumäki" userId="4e76e616-fb46-4415-9615-dbc8dafbdeab" providerId="ADAL" clId="{4733589E-B007-4F85-B740-95F3F66208A5}" dt="2024-12-09T16:46:03.635" v="399" actId="1076"/>
          <ac:picMkLst>
            <pc:docMk/>
            <pc:sldMk cId="2909732142" sldId="258"/>
            <ac:picMk id="3076" creationId="{A3A44D0E-7D0A-1216-11A1-9A9339FAABCC}"/>
          </ac:picMkLst>
        </pc:picChg>
        <pc:picChg chg="add mod">
          <ac:chgData name="Helmi Koivumäki" userId="4e76e616-fb46-4415-9615-dbc8dafbdeab" providerId="ADAL" clId="{4733589E-B007-4F85-B740-95F3F66208A5}" dt="2024-12-09T16:46:09.734" v="401" actId="1076"/>
          <ac:picMkLst>
            <pc:docMk/>
            <pc:sldMk cId="2909732142" sldId="258"/>
            <ac:picMk id="3078" creationId="{A84EC601-B661-FCE2-1D1E-8C32AA756ABD}"/>
          </ac:picMkLst>
        </pc:picChg>
        <pc:picChg chg="add mod">
          <ac:chgData name="Helmi Koivumäki" userId="4e76e616-fb46-4415-9615-dbc8dafbdeab" providerId="ADAL" clId="{4733589E-B007-4F85-B740-95F3F66208A5}" dt="2024-12-09T16:47:28.027" v="404" actId="1076"/>
          <ac:picMkLst>
            <pc:docMk/>
            <pc:sldMk cId="2909732142" sldId="258"/>
            <ac:picMk id="3080" creationId="{3D939880-3C3E-F1E2-3B5F-82396AEBF6D4}"/>
          </ac:picMkLst>
        </pc:picChg>
      </pc:sldChg>
      <pc:sldChg chg="addSp modSp new mod modAnim">
        <pc:chgData name="Helmi Koivumäki" userId="4e76e616-fb46-4415-9615-dbc8dafbdeab" providerId="ADAL" clId="{4733589E-B007-4F85-B740-95F3F66208A5}" dt="2024-12-09T16:42:56.541" v="384" actId="1076"/>
        <pc:sldMkLst>
          <pc:docMk/>
          <pc:sldMk cId="2688850513" sldId="259"/>
        </pc:sldMkLst>
        <pc:picChg chg="add mod">
          <ac:chgData name="Helmi Koivumäki" userId="4e76e616-fb46-4415-9615-dbc8dafbdeab" providerId="ADAL" clId="{4733589E-B007-4F85-B740-95F3F66208A5}" dt="2024-12-09T16:42:56.541" v="384" actId="1076"/>
          <ac:picMkLst>
            <pc:docMk/>
            <pc:sldMk cId="2688850513" sldId="259"/>
            <ac:picMk id="4" creationId="{236200C3-339F-A961-F30A-23AAE761EE7A}"/>
          </ac:picMkLst>
        </pc:picChg>
      </pc:sldChg>
      <pc:sldChg chg="addSp delSp modSp new mod">
        <pc:chgData name="Helmi Koivumäki" userId="4e76e616-fb46-4415-9615-dbc8dafbdeab" providerId="ADAL" clId="{4733589E-B007-4F85-B740-95F3F66208A5}" dt="2024-12-09T17:18:47.749" v="766" actId="20577"/>
        <pc:sldMkLst>
          <pc:docMk/>
          <pc:sldMk cId="1062122991" sldId="260"/>
        </pc:sldMkLst>
        <pc:spChg chg="mod">
          <ac:chgData name="Helmi Koivumäki" userId="4e76e616-fb46-4415-9615-dbc8dafbdeab" providerId="ADAL" clId="{4733589E-B007-4F85-B740-95F3F66208A5}" dt="2024-12-09T17:07:01.299" v="467" actId="113"/>
          <ac:spMkLst>
            <pc:docMk/>
            <pc:sldMk cId="1062122991" sldId="260"/>
            <ac:spMk id="2" creationId="{4E889987-7436-C64F-5ECC-E63FABE54758}"/>
          </ac:spMkLst>
        </pc:spChg>
        <pc:spChg chg="mod">
          <ac:chgData name="Helmi Koivumäki" userId="4e76e616-fb46-4415-9615-dbc8dafbdeab" providerId="ADAL" clId="{4733589E-B007-4F85-B740-95F3F66208A5}" dt="2024-12-09T17:18:47.749" v="766" actId="20577"/>
          <ac:spMkLst>
            <pc:docMk/>
            <pc:sldMk cId="1062122991" sldId="260"/>
            <ac:spMk id="3" creationId="{DF553926-1C29-9D67-5C88-FAA2D62C15CE}"/>
          </ac:spMkLst>
        </pc:spChg>
        <pc:picChg chg="add mod">
          <ac:chgData name="Helmi Koivumäki" userId="4e76e616-fb46-4415-9615-dbc8dafbdeab" providerId="ADAL" clId="{4733589E-B007-4F85-B740-95F3F66208A5}" dt="2024-12-09T17:04:14.056" v="424" actId="1076"/>
          <ac:picMkLst>
            <pc:docMk/>
            <pc:sldMk cId="1062122991" sldId="260"/>
            <ac:picMk id="4098" creationId="{BA0D3223-D779-2843-5118-923A3003D1BF}"/>
          </ac:picMkLst>
        </pc:picChg>
        <pc:picChg chg="add mod">
          <ac:chgData name="Helmi Koivumäki" userId="4e76e616-fb46-4415-9615-dbc8dafbdeab" providerId="ADAL" clId="{4733589E-B007-4F85-B740-95F3F66208A5}" dt="2024-12-09T17:06:57.126" v="465" actId="1076"/>
          <ac:picMkLst>
            <pc:docMk/>
            <pc:sldMk cId="1062122991" sldId="260"/>
            <ac:picMk id="4100" creationId="{254C592D-A95D-DC9E-EFC5-F949FB6CC533}"/>
          </ac:picMkLst>
        </pc:picChg>
        <pc:picChg chg="add mod">
          <ac:chgData name="Helmi Koivumäki" userId="4e76e616-fb46-4415-9615-dbc8dafbdeab" providerId="ADAL" clId="{4733589E-B007-4F85-B740-95F3F66208A5}" dt="2024-12-09T17:07:05.510" v="475" actId="1038"/>
          <ac:picMkLst>
            <pc:docMk/>
            <pc:sldMk cId="1062122991" sldId="260"/>
            <ac:picMk id="4102" creationId="{5048C2CA-592D-864F-883B-DB736845DD72}"/>
          </ac:picMkLst>
        </pc:picChg>
        <pc:picChg chg="add del mod">
          <ac:chgData name="Helmi Koivumäki" userId="4e76e616-fb46-4415-9615-dbc8dafbdeab" providerId="ADAL" clId="{4733589E-B007-4F85-B740-95F3F66208A5}" dt="2024-12-09T17:06:16.705" v="447" actId="21"/>
          <ac:picMkLst>
            <pc:docMk/>
            <pc:sldMk cId="1062122991" sldId="260"/>
            <ac:picMk id="4104" creationId="{84968CAA-CAC4-F69E-71F9-1607587016DF}"/>
          </ac:picMkLst>
        </pc:picChg>
        <pc:picChg chg="add del mod">
          <ac:chgData name="Helmi Koivumäki" userId="4e76e616-fb46-4415-9615-dbc8dafbdeab" providerId="ADAL" clId="{4733589E-B007-4F85-B740-95F3F66208A5}" dt="2024-12-09T17:06:26.124" v="451" actId="21"/>
          <ac:picMkLst>
            <pc:docMk/>
            <pc:sldMk cId="1062122991" sldId="260"/>
            <ac:picMk id="4106" creationId="{E8DE4A7C-13C9-ED97-9005-29EB4AB32134}"/>
          </ac:picMkLst>
        </pc:picChg>
      </pc:sldChg>
      <pc:sldChg chg="addSp delSp modSp new mod">
        <pc:chgData name="Helmi Koivumäki" userId="4e76e616-fb46-4415-9615-dbc8dafbdeab" providerId="ADAL" clId="{4733589E-B007-4F85-B740-95F3F66208A5}" dt="2024-12-09T17:08:34.019" v="587" actId="1036"/>
        <pc:sldMkLst>
          <pc:docMk/>
          <pc:sldMk cId="166528091" sldId="261"/>
        </pc:sldMkLst>
        <pc:spChg chg="del">
          <ac:chgData name="Helmi Koivumäki" userId="4e76e616-fb46-4415-9615-dbc8dafbdeab" providerId="ADAL" clId="{4733589E-B007-4F85-B740-95F3F66208A5}" dt="2024-12-09T17:08:26.547" v="575" actId="478"/>
          <ac:spMkLst>
            <pc:docMk/>
            <pc:sldMk cId="166528091" sldId="261"/>
            <ac:spMk id="2" creationId="{855753D0-7B4F-E136-8717-6317039C9759}"/>
          </ac:spMkLst>
        </pc:spChg>
        <pc:spChg chg="del">
          <ac:chgData name="Helmi Koivumäki" userId="4e76e616-fb46-4415-9615-dbc8dafbdeab" providerId="ADAL" clId="{4733589E-B007-4F85-B740-95F3F66208A5}" dt="2024-12-09T17:06:28.424" v="452"/>
          <ac:spMkLst>
            <pc:docMk/>
            <pc:sldMk cId="166528091" sldId="261"/>
            <ac:spMk id="3" creationId="{5B278D8A-DB0F-9FD4-9380-7B26088A2D87}"/>
          </ac:spMkLst>
        </pc:spChg>
        <pc:picChg chg="add mod">
          <ac:chgData name="Helmi Koivumäki" userId="4e76e616-fb46-4415-9615-dbc8dafbdeab" providerId="ADAL" clId="{4733589E-B007-4F85-B740-95F3F66208A5}" dt="2024-12-09T17:08:34.019" v="587" actId="1036"/>
          <ac:picMkLst>
            <pc:docMk/>
            <pc:sldMk cId="166528091" sldId="261"/>
            <ac:picMk id="4104" creationId="{84968CAA-CAC4-F69E-71F9-1607587016DF}"/>
          </ac:picMkLst>
        </pc:picChg>
        <pc:picChg chg="add mod">
          <ac:chgData name="Helmi Koivumäki" userId="4e76e616-fb46-4415-9615-dbc8dafbdeab" providerId="ADAL" clId="{4733589E-B007-4F85-B740-95F3F66208A5}" dt="2024-12-09T17:08:31.334" v="581" actId="1036"/>
          <ac:picMkLst>
            <pc:docMk/>
            <pc:sldMk cId="166528091" sldId="261"/>
            <ac:picMk id="4106" creationId="{E8DE4A7C-13C9-ED97-9005-29EB4AB32134}"/>
          </ac:picMkLst>
        </pc:picChg>
      </pc:sldChg>
      <pc:sldChg chg="addSp delSp modSp new mod ord">
        <pc:chgData name="Helmi Koivumäki" userId="4e76e616-fb46-4415-9615-dbc8dafbdeab" providerId="ADAL" clId="{4733589E-B007-4F85-B740-95F3F66208A5}" dt="2024-12-10T08:10:32.157" v="772" actId="404"/>
        <pc:sldMkLst>
          <pc:docMk/>
          <pc:sldMk cId="2894558622" sldId="262"/>
        </pc:sldMkLst>
        <pc:spChg chg="del">
          <ac:chgData name="Helmi Koivumäki" userId="4e76e616-fb46-4415-9615-dbc8dafbdeab" providerId="ADAL" clId="{4733589E-B007-4F85-B740-95F3F66208A5}" dt="2024-12-09T17:14:53.884" v="597" actId="478"/>
          <ac:spMkLst>
            <pc:docMk/>
            <pc:sldMk cId="2894558622" sldId="262"/>
            <ac:spMk id="2" creationId="{15669122-89F4-B663-92ED-955139DE7FDF}"/>
          </ac:spMkLst>
        </pc:spChg>
        <pc:spChg chg="mod">
          <ac:chgData name="Helmi Koivumäki" userId="4e76e616-fb46-4415-9615-dbc8dafbdeab" providerId="ADAL" clId="{4733589E-B007-4F85-B740-95F3F66208A5}" dt="2024-12-10T08:10:32.157" v="772" actId="404"/>
          <ac:spMkLst>
            <pc:docMk/>
            <pc:sldMk cId="2894558622" sldId="262"/>
            <ac:spMk id="3" creationId="{F1CA8190-25B4-FFB6-C289-F9CE542E2936}"/>
          </ac:spMkLst>
        </pc:spChg>
        <pc:picChg chg="add mod">
          <ac:chgData name="Helmi Koivumäki" userId="4e76e616-fb46-4415-9615-dbc8dafbdeab" providerId="ADAL" clId="{4733589E-B007-4F85-B740-95F3F66208A5}" dt="2024-12-09T17:15:50.250" v="618" actId="1076"/>
          <ac:picMkLst>
            <pc:docMk/>
            <pc:sldMk cId="2894558622" sldId="262"/>
            <ac:picMk id="5" creationId="{779C0C2C-5727-7967-1DC3-4FD2AF8B924D}"/>
          </ac:picMkLst>
        </pc:picChg>
      </pc:sldChg>
      <pc:sldChg chg="modSp new mod">
        <pc:chgData name="Helmi Koivumäki" userId="4e76e616-fb46-4415-9615-dbc8dafbdeab" providerId="ADAL" clId="{4733589E-B007-4F85-B740-95F3F66208A5}" dt="2024-12-09T17:18:56.852" v="768" actId="20577"/>
        <pc:sldMkLst>
          <pc:docMk/>
          <pc:sldMk cId="1893112035" sldId="263"/>
        </pc:sldMkLst>
        <pc:spChg chg="mod">
          <ac:chgData name="Helmi Koivumäki" userId="4e76e616-fb46-4415-9615-dbc8dafbdeab" providerId="ADAL" clId="{4733589E-B007-4F85-B740-95F3F66208A5}" dt="2024-12-09T17:16:57.683" v="632" actId="20577"/>
          <ac:spMkLst>
            <pc:docMk/>
            <pc:sldMk cId="1893112035" sldId="263"/>
            <ac:spMk id="2" creationId="{2757E637-1522-DFED-4D34-A77D7F012F2C}"/>
          </ac:spMkLst>
        </pc:spChg>
        <pc:spChg chg="mod">
          <ac:chgData name="Helmi Koivumäki" userId="4e76e616-fb46-4415-9615-dbc8dafbdeab" providerId="ADAL" clId="{4733589E-B007-4F85-B740-95F3F66208A5}" dt="2024-12-09T17:18:56.852" v="768" actId="20577"/>
          <ac:spMkLst>
            <pc:docMk/>
            <pc:sldMk cId="1893112035" sldId="263"/>
            <ac:spMk id="3" creationId="{F4CFE088-AE19-AF20-1432-4F73B6C795C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1B38ED-BB31-4548-B29E-F2AEC007F302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359218-0F11-455C-A18D-F0DB3BDAD33F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35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38ED-BB31-4548-B29E-F2AEC007F302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9218-0F11-455C-A18D-F0DB3BDAD3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98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38ED-BB31-4548-B29E-F2AEC007F302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9218-0F11-455C-A18D-F0DB3BDAD3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116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38ED-BB31-4548-B29E-F2AEC007F302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9218-0F11-455C-A18D-F0DB3BDAD3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280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38ED-BB31-4548-B29E-F2AEC007F302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9218-0F11-455C-A18D-F0DB3BDAD33F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99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38ED-BB31-4548-B29E-F2AEC007F302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9218-0F11-455C-A18D-F0DB3BDAD3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42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38ED-BB31-4548-B29E-F2AEC007F302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9218-0F11-455C-A18D-F0DB3BDAD3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33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38ED-BB31-4548-B29E-F2AEC007F302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9218-0F11-455C-A18D-F0DB3BDAD3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22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38ED-BB31-4548-B29E-F2AEC007F302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9218-0F11-455C-A18D-F0DB3BDAD3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420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38ED-BB31-4548-B29E-F2AEC007F302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9218-0F11-455C-A18D-F0DB3BDAD3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972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38ED-BB31-4548-B29E-F2AEC007F302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9218-0F11-455C-A18D-F0DB3BDAD3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787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E1B38ED-BB31-4548-B29E-F2AEC007F302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5359218-0F11-455C-A18D-F0DB3BDAD3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856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oph.fi/fi/oppimateriaali/median-maailma/tulkintojen-avaruus/mediaesitysten-tulkintaa/maino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duodecimlehti.fi/duo1403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KZIm_75VkA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9C5533-93CA-A670-479A-AD1EA6492D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Mainonnan muotoja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74C9446-DD09-16D7-82D8-66F9923475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utoShape 2" descr="Tokmanni tarjoukset 14/10/2024 alkaen || Nykyinen tarjous">
            <a:extLst>
              <a:ext uri="{FF2B5EF4-FFF2-40B4-BE49-F238E27FC236}">
                <a16:creationId xmlns:a16="http://schemas.microsoft.com/office/drawing/2014/main" id="{2463A705-B55A-E295-9430-1B3D439C6E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95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E4B076-F8E5-C810-1AC3-354BE357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18" y="527548"/>
            <a:ext cx="10515600" cy="1325563"/>
          </a:xfrm>
        </p:spPr>
        <p:txBody>
          <a:bodyPr/>
          <a:lstStyle/>
          <a:p>
            <a:r>
              <a:rPr lang="fi-FI" b="1"/>
              <a:t>Informatiivinen mainos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31BFED-03E8-D37F-D874-6A20DF540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25" y="1979114"/>
            <a:ext cx="48172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sz="2800" b="0" i="0">
                <a:solidFill>
                  <a:srgbClr val="000A48"/>
                </a:solidFill>
                <a:effectLst/>
                <a:latin typeface="Open Sans Variable"/>
              </a:rPr>
              <a:t>haluaa vaikuttaa ihmisiin mahdollisimman nopeasti: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>
                <a:solidFill>
                  <a:srgbClr val="000A48"/>
                </a:solidFill>
                <a:latin typeface="Open Sans Variable"/>
              </a:rPr>
              <a:t>	</a:t>
            </a:r>
            <a:r>
              <a:rPr lang="fi-FI" sz="2400" b="0" i="0">
                <a:solidFill>
                  <a:srgbClr val="000A48"/>
                </a:solidFill>
                <a:effectLst/>
                <a:latin typeface="Open Sans Variable"/>
              </a:rPr>
              <a:t>mainostettava tuote on 	kaupoissa juuri nyt, ja                 	ihmisten halutaan ostavan 	se mahdollisimman pian</a:t>
            </a:r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C5AADBA-3E29-2D83-DFE9-D567E3346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4846" y="2340428"/>
            <a:ext cx="3587153" cy="4517571"/>
          </a:xfrm>
          <a:prstGeom prst="rect">
            <a:avLst/>
          </a:prstGeom>
        </p:spPr>
      </p:pic>
      <p:pic>
        <p:nvPicPr>
          <p:cNvPr id="2052" name="Picture 4" descr="Joulukalenteri » LÖYTÖTEX">
            <a:extLst>
              <a:ext uri="{FF2B5EF4-FFF2-40B4-BE49-F238E27FC236}">
                <a16:creationId xmlns:a16="http://schemas.microsoft.com/office/drawing/2014/main" id="{C530DBFB-6B4B-EEF3-D546-0A9B310DA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37" y="2145370"/>
            <a:ext cx="2532162" cy="155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-Citymarket - 💐🌹 KAIKKI KUKAT -40% 🌹💐 Tarjous voimassa... | Facebook">
            <a:extLst>
              <a:ext uri="{FF2B5EF4-FFF2-40B4-BE49-F238E27FC236}">
                <a16:creationId xmlns:a16="http://schemas.microsoft.com/office/drawing/2014/main" id="{4BFDEF42-6E6A-597C-2A72-6EB588250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0" b="9461"/>
          <a:stretch/>
        </p:blipFill>
        <p:spPr bwMode="auto">
          <a:xfrm>
            <a:off x="9516529" y="62139"/>
            <a:ext cx="220404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S-market tarjoukset - 9.12 - 11.12.2024 | S kauppa tarjouslehti">
            <a:extLst>
              <a:ext uri="{FF2B5EF4-FFF2-40B4-BE49-F238E27FC236}">
                <a16:creationId xmlns:a16="http://schemas.microsoft.com/office/drawing/2014/main" id="{0F89C4E4-4CF2-72C8-4A35-BB769EA8A2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923DA58-C3AD-BCFA-D1BF-7E0C2E70A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5371" y="354670"/>
            <a:ext cx="2532162" cy="35814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6D4DAA07-0729-7D4A-C8D5-4C879CC258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0047" y="2689135"/>
            <a:ext cx="2844799" cy="38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47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34BF35-6104-0626-8A15-7182D9E6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Mielikuvamainos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0C9DEA-CFDD-A62D-3DEF-6DB16D136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1926771"/>
            <a:ext cx="5693229" cy="493122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fi-FI" sz="2400">
                <a:solidFill>
                  <a:srgbClr val="000A48"/>
                </a:solidFill>
                <a:latin typeface="Open Sans Variable"/>
              </a:rPr>
              <a:t>Mielikuvam</a:t>
            </a:r>
            <a:r>
              <a:rPr lang="fi-FI" sz="2400" b="0" i="0">
                <a:solidFill>
                  <a:srgbClr val="000A48"/>
                </a:solidFill>
                <a:effectLst/>
                <a:latin typeface="Open Sans Variable"/>
              </a:rPr>
              <a:t>ainosten vaikutusten halutaan olevan pidempiaikaisia.</a:t>
            </a:r>
          </a:p>
          <a:p>
            <a:pPr>
              <a:lnSpc>
                <a:spcPct val="150000"/>
              </a:lnSpc>
            </a:pPr>
            <a:r>
              <a:rPr lang="fi-FI" sz="2400" b="0" i="0">
                <a:solidFill>
                  <a:srgbClr val="000A48"/>
                </a:solidFill>
                <a:effectLst/>
                <a:latin typeface="Open Sans Variable"/>
              </a:rPr>
              <a:t>Mielikuvamainonta pyrkii luomaan tuotteelle, palvelulle tai yritykselle imagoa eli ominaiskuvaa. </a:t>
            </a:r>
          </a:p>
          <a:p>
            <a:pPr>
              <a:lnSpc>
                <a:spcPct val="150000"/>
              </a:lnSpc>
            </a:pPr>
            <a:r>
              <a:rPr lang="fi-FI" sz="2400" b="0" i="0">
                <a:solidFill>
                  <a:srgbClr val="000A48"/>
                </a:solidFill>
                <a:effectLst/>
                <a:latin typeface="Open Sans Variable"/>
              </a:rPr>
              <a:t>Mielikuvamainonta pyrkii tuottamaan mielleyhtymiä</a:t>
            </a:r>
            <a:r>
              <a:rPr lang="fi-FI" sz="2400">
                <a:solidFill>
                  <a:srgbClr val="000A48"/>
                </a:solidFill>
                <a:latin typeface="Open Sans Variable"/>
              </a:rPr>
              <a:t>.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fi-FI" b="0" i="0">
                <a:solidFill>
                  <a:srgbClr val="000A48"/>
                </a:solidFill>
                <a:effectLst/>
                <a:latin typeface="Open Sans Variable"/>
              </a:rPr>
              <a:t>(</a:t>
            </a:r>
            <a:r>
              <a:rPr lang="fi-FI" sz="1800" b="0" i="0">
                <a:solidFill>
                  <a:srgbClr val="000A48"/>
                </a:solidFill>
                <a:effectLst/>
                <a:latin typeface="Open Sans Variable"/>
              </a:rPr>
              <a:t>Opetushallitus: </a:t>
            </a:r>
            <a:r>
              <a:rPr lang="fi-FI" sz="1800" b="0" i="0">
                <a:solidFill>
                  <a:srgbClr val="000A48"/>
                </a:solidFill>
                <a:effectLst/>
                <a:latin typeface="Open Sans Variable"/>
                <a:hlinkClick r:id="rId2"/>
              </a:rPr>
              <a:t>https://www.oph.fi/fi/oppimateriaali/median-maailma/tulkintojen-avaruus/mediaesitysten-tulkintaa/mainos</a:t>
            </a:r>
            <a:r>
              <a:rPr lang="fi-FI" sz="1800" b="0" i="0">
                <a:solidFill>
                  <a:srgbClr val="000A48"/>
                </a:solidFill>
                <a:effectLst/>
                <a:latin typeface="Open Sans Variable"/>
              </a:rPr>
              <a:t>)</a:t>
            </a:r>
            <a:endParaRPr lang="fi-FI" b="0" i="0">
              <a:solidFill>
                <a:srgbClr val="000A48"/>
              </a:solidFill>
              <a:effectLst/>
              <a:latin typeface="Open Sans Variable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EC2FAB4-CDB4-73F7-B59B-4867C21FB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378" y="336853"/>
            <a:ext cx="2562497" cy="1901853"/>
          </a:xfrm>
          <a:prstGeom prst="rect">
            <a:avLst/>
          </a:prstGeom>
        </p:spPr>
      </p:pic>
      <p:pic>
        <p:nvPicPr>
          <p:cNvPr id="3076" name="Picture 4" descr="Toukokuun parhaat mainokset hurmaavat nokkeluudellaan ja julistavat  karvarauhaa | Aikakausmedia.fi">
            <a:extLst>
              <a:ext uri="{FF2B5EF4-FFF2-40B4-BE49-F238E27FC236}">
                <a16:creationId xmlns:a16="http://schemas.microsoft.com/office/drawing/2014/main" id="{A3A44D0E-7D0A-1216-11A1-9A9339FAA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689" y="123500"/>
            <a:ext cx="3088771" cy="399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84EC601-B661-FCE2-1D1E-8C32AA756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604" y="2345976"/>
            <a:ext cx="3096169" cy="399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ARHU - Galleria">
            <a:extLst>
              <a:ext uri="{FF2B5EF4-FFF2-40B4-BE49-F238E27FC236}">
                <a16:creationId xmlns:a16="http://schemas.microsoft.com/office/drawing/2014/main" id="{3D939880-3C3E-F1E2-3B5F-82396AEBF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676" y="3601590"/>
            <a:ext cx="1866880" cy="273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732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CA8190-25B4-FFB6-C289-F9CE542E2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37" y="754224"/>
            <a:ext cx="9872871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i-FI" sz="2000" i="0">
                <a:effectLst/>
                <a:latin typeface="Open Sans" panose="020B0606030504020204" pitchFamily="34" charset="0"/>
              </a:rPr>
              <a:t>Visa Heinonen, valtiotieteiden tohtori, kuluttajaekonomian professori: </a:t>
            </a:r>
            <a:r>
              <a:rPr lang="fi-FI" sz="2000">
                <a:hlinkClick r:id="rId2"/>
              </a:rPr>
              <a:t>https://www.duodecimlehti.fi/duo14030</a:t>
            </a:r>
            <a:r>
              <a:rPr lang="fi-FI" sz="2000"/>
              <a:t>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79C0C2C-5727-7967-1DC3-4FD2AF8B9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774" y="1821646"/>
            <a:ext cx="10253139" cy="406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58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E4136D-CBC9-93D5-C8AA-20D670CF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C0E06F-882A-BF94-124F-D671F9EAE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Online-media 3" title="Fazerin Sininen -mainos: Tärkeintä on rakkaus">
            <a:hlinkClick r:id="" action="ppaction://media"/>
            <a:extLst>
              <a:ext uri="{FF2B5EF4-FFF2-40B4-BE49-F238E27FC236}">
                <a16:creationId xmlns:a16="http://schemas.microsoft.com/office/drawing/2014/main" id="{236200C3-339F-A961-F30A-23AAE761EE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1283" y="502670"/>
            <a:ext cx="10169434" cy="574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5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889987-7436-C64F-5ECC-E63FABE54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609600"/>
            <a:ext cx="9875520" cy="1356360"/>
          </a:xfrm>
        </p:spPr>
        <p:txBody>
          <a:bodyPr/>
          <a:lstStyle/>
          <a:p>
            <a:r>
              <a:rPr lang="fi-FI" b="1"/>
              <a:t>Vastamainokset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553926-1C29-9D67-5C88-FAA2D62C1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3396343" cy="4038600"/>
          </a:xfrm>
        </p:spPr>
        <p:txBody>
          <a:bodyPr>
            <a:normAutofit fontScale="92500" lnSpcReduction="10000"/>
          </a:bodyPr>
          <a:lstStyle/>
          <a:p>
            <a:r>
              <a:rPr lang="fi-FI" sz="3200"/>
              <a:t>parodioi</a:t>
            </a:r>
          </a:p>
          <a:p>
            <a:r>
              <a:rPr lang="fi-FI" sz="3200"/>
              <a:t>vastustaa kulutus-käyttäytymistä</a:t>
            </a:r>
          </a:p>
          <a:p>
            <a:endParaRPr lang="fi-FI" sz="3200"/>
          </a:p>
          <a:p>
            <a:endParaRPr lang="fi-FI" sz="3200"/>
          </a:p>
          <a:p>
            <a:r>
              <a:rPr lang="fi-FI" sz="3200"/>
              <a:t>Mihin diskurssiin kukin vastamainos osallistuu? </a:t>
            </a:r>
            <a:r>
              <a:rPr lang="fi-FI" sz="3200">
                <a:sym typeface="Wingdings" panose="05000000000000000000" pitchFamily="2" charset="2"/>
              </a:rPr>
              <a:t></a:t>
            </a:r>
            <a:endParaRPr lang="fi-FI" sz="3200"/>
          </a:p>
        </p:txBody>
      </p:sp>
      <p:pic>
        <p:nvPicPr>
          <p:cNvPr id="4100" name="Picture 4" descr="Vastamainokset - Voima">
            <a:extLst>
              <a:ext uri="{FF2B5EF4-FFF2-40B4-BE49-F238E27FC236}">
                <a16:creationId xmlns:a16="http://schemas.microsoft.com/office/drawing/2014/main" id="{254C592D-A95D-DC9E-EFC5-F949FB6CC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102" y="884499"/>
            <a:ext cx="3674272" cy="536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astamainokset - Voima">
            <a:extLst>
              <a:ext uri="{FF2B5EF4-FFF2-40B4-BE49-F238E27FC236}">
                <a16:creationId xmlns:a16="http://schemas.microsoft.com/office/drawing/2014/main" id="{5048C2CA-592D-864F-883B-DB736845D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47" y="445360"/>
            <a:ext cx="3127499" cy="444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122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Nauti tyhjyydestä ja muita vastamainoksia (Jari Tamminen) | Kirjavinkit">
            <a:extLst>
              <a:ext uri="{FF2B5EF4-FFF2-40B4-BE49-F238E27FC236}">
                <a16:creationId xmlns:a16="http://schemas.microsoft.com/office/drawing/2014/main" id="{84968CAA-CAC4-F69E-71F9-160758701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241" y="215464"/>
            <a:ext cx="4539342" cy="641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E8DE4A7C-13C9-ED97-9005-29EB4AB321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23" y="222219"/>
            <a:ext cx="4392592" cy="641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2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57E637-1522-DFED-4D34-A77D7F01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Luku 4.8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CFE088-AE19-AF20-1432-4F73B6C79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Miten mainosta analysoidaan?</a:t>
            </a:r>
          </a:p>
          <a:p>
            <a:endParaRPr lang="fi-FI"/>
          </a:p>
          <a:p>
            <a:r>
              <a:rPr lang="fi-FI"/>
              <a:t>Tehtävä 1</a:t>
            </a:r>
          </a:p>
        </p:txBody>
      </p:sp>
    </p:spTree>
    <p:extLst>
      <p:ext uri="{BB962C8B-B14F-4D97-AF65-F5344CB8AC3E}">
        <p14:creationId xmlns:p14="http://schemas.microsoft.com/office/powerpoint/2010/main" val="1893112035"/>
      </p:ext>
    </p:extLst>
  </p:cSld>
  <p:clrMapOvr>
    <a:masterClrMapping/>
  </p:clrMapOvr>
</p:sld>
</file>

<file path=ppt/theme/theme1.xml><?xml version="1.0" encoding="utf-8"?>
<a:theme xmlns:a="http://schemas.openxmlformats.org/drawingml/2006/main" name="Perusta">
  <a:themeElements>
    <a:clrScheme name="Lämmin sininen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ust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erust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TM03457444[[fn=Perusta]]</Template>
  <TotalTime>125</TotalTime>
  <Words>112</Words>
  <Application>Microsoft Office PowerPoint</Application>
  <PresentationFormat>Laajakuva</PresentationFormat>
  <Paragraphs>20</Paragraphs>
  <Slides>8</Slides>
  <Notes>0</Notes>
  <HiddenSlides>0</HiddenSlides>
  <MMClips>1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Corbel</vt:lpstr>
      <vt:lpstr>Open Sans</vt:lpstr>
      <vt:lpstr>Open Sans Variable</vt:lpstr>
      <vt:lpstr>Wingdings</vt:lpstr>
      <vt:lpstr>Perusta</vt:lpstr>
      <vt:lpstr>Mainonnan muotoja</vt:lpstr>
      <vt:lpstr>Informatiivinen mainos</vt:lpstr>
      <vt:lpstr>Mielikuvamainos</vt:lpstr>
      <vt:lpstr>PowerPoint-esitys</vt:lpstr>
      <vt:lpstr>PowerPoint-esitys</vt:lpstr>
      <vt:lpstr>Vastamainokset</vt:lpstr>
      <vt:lpstr>PowerPoint-esitys</vt:lpstr>
      <vt:lpstr>Luku 4.8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Helmi Koivumäki</dc:creator>
  <cp:lastModifiedBy>Helmi Koivumäki</cp:lastModifiedBy>
  <cp:revision>1</cp:revision>
  <dcterms:created xsi:type="dcterms:W3CDTF">2024-12-09T15:38:30Z</dcterms:created>
  <dcterms:modified xsi:type="dcterms:W3CDTF">2024-12-10T08:10:40Z</dcterms:modified>
</cp:coreProperties>
</file>