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56" r:id="rId2"/>
    <p:sldId id="257" r:id="rId3"/>
    <p:sldId id="258" r:id="rId4"/>
    <p:sldId id="270" r:id="rId5"/>
    <p:sldId id="271" r:id="rId6"/>
    <p:sldId id="272" r:id="rId7"/>
    <p:sldId id="273" r:id="rId8"/>
    <p:sldId id="262" r:id="rId9"/>
    <p:sldId id="264" r:id="rId10"/>
    <p:sldId id="259" r:id="rId11"/>
    <p:sldId id="265" r:id="rId12"/>
    <p:sldId id="266" r:id="rId13"/>
    <p:sldId id="267" r:id="rId14"/>
    <p:sldId id="260" r:id="rId15"/>
    <p:sldId id="274" r:id="rId16"/>
    <p:sldId id="261" r:id="rId17"/>
    <p:sldId id="268" r:id="rId18"/>
    <p:sldId id="269" r:id="rId19"/>
    <p:sldId id="263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740757C-1B34-42A4-ADD8-7F7F13EE10B6}" v="123" dt="2025-08-28T06:39:48.88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lmi Koivumäki" userId="4e76e616-fb46-4415-9615-dbc8dafbdeab" providerId="ADAL" clId="{4733589E-B007-4F85-B740-95F3F66208A5}"/>
    <pc:docChg chg="undo redo custSel addSld modSld sldOrd">
      <pc:chgData name="Helmi Koivumäki" userId="4e76e616-fb46-4415-9615-dbc8dafbdeab" providerId="ADAL" clId="{4733589E-B007-4F85-B740-95F3F66208A5}" dt="2024-12-10T08:10:32.157" v="772" actId="404"/>
      <pc:docMkLst>
        <pc:docMk/>
      </pc:docMkLst>
      <pc:sldChg chg="addSp modSp new mod">
        <pc:chgData name="Helmi Koivumäki" userId="4e76e616-fb46-4415-9615-dbc8dafbdeab" providerId="ADAL" clId="{4733589E-B007-4F85-B740-95F3F66208A5}" dt="2024-12-09T16:17:56.719" v="143"/>
        <pc:sldMkLst>
          <pc:docMk/>
          <pc:sldMk cId="410959340" sldId="256"/>
        </pc:sldMkLst>
      </pc:sldChg>
      <pc:sldChg chg="addSp modSp new mod">
        <pc:chgData name="Helmi Koivumäki" userId="4e76e616-fb46-4415-9615-dbc8dafbdeab" providerId="ADAL" clId="{4733589E-B007-4F85-B740-95F3F66208A5}" dt="2024-12-09T16:21:27.919" v="257" actId="20577"/>
        <pc:sldMkLst>
          <pc:docMk/>
          <pc:sldMk cId="3996747188" sldId="257"/>
        </pc:sldMkLst>
      </pc:sldChg>
      <pc:sldChg chg="addSp delSp modSp new mod delAnim modAnim">
        <pc:chgData name="Helmi Koivumäki" userId="4e76e616-fb46-4415-9615-dbc8dafbdeab" providerId="ADAL" clId="{4733589E-B007-4F85-B740-95F3F66208A5}" dt="2024-12-09T16:49:26.872" v="406" actId="1076"/>
        <pc:sldMkLst>
          <pc:docMk/>
          <pc:sldMk cId="2909732142" sldId="258"/>
        </pc:sldMkLst>
      </pc:sldChg>
      <pc:sldChg chg="addSp modSp new mod modAnim">
        <pc:chgData name="Helmi Koivumäki" userId="4e76e616-fb46-4415-9615-dbc8dafbdeab" providerId="ADAL" clId="{4733589E-B007-4F85-B740-95F3F66208A5}" dt="2024-12-09T16:42:56.541" v="384" actId="1076"/>
        <pc:sldMkLst>
          <pc:docMk/>
          <pc:sldMk cId="2688850513" sldId="259"/>
        </pc:sldMkLst>
      </pc:sldChg>
      <pc:sldChg chg="addSp delSp modSp new mod">
        <pc:chgData name="Helmi Koivumäki" userId="4e76e616-fb46-4415-9615-dbc8dafbdeab" providerId="ADAL" clId="{4733589E-B007-4F85-B740-95F3F66208A5}" dt="2024-12-09T17:18:47.749" v="766" actId="20577"/>
        <pc:sldMkLst>
          <pc:docMk/>
          <pc:sldMk cId="1062122991" sldId="260"/>
        </pc:sldMkLst>
      </pc:sldChg>
      <pc:sldChg chg="addSp delSp modSp new mod">
        <pc:chgData name="Helmi Koivumäki" userId="4e76e616-fb46-4415-9615-dbc8dafbdeab" providerId="ADAL" clId="{4733589E-B007-4F85-B740-95F3F66208A5}" dt="2024-12-09T17:08:34.019" v="587" actId="1036"/>
        <pc:sldMkLst>
          <pc:docMk/>
          <pc:sldMk cId="166528091" sldId="261"/>
        </pc:sldMkLst>
      </pc:sldChg>
      <pc:sldChg chg="addSp delSp modSp new mod ord">
        <pc:chgData name="Helmi Koivumäki" userId="4e76e616-fb46-4415-9615-dbc8dafbdeab" providerId="ADAL" clId="{4733589E-B007-4F85-B740-95F3F66208A5}" dt="2024-12-10T08:10:32.157" v="772" actId="404"/>
        <pc:sldMkLst>
          <pc:docMk/>
          <pc:sldMk cId="2894558622" sldId="262"/>
        </pc:sldMkLst>
      </pc:sldChg>
      <pc:sldChg chg="modSp new mod">
        <pc:chgData name="Helmi Koivumäki" userId="4e76e616-fb46-4415-9615-dbc8dafbdeab" providerId="ADAL" clId="{4733589E-B007-4F85-B740-95F3F66208A5}" dt="2024-12-09T17:18:56.852" v="768" actId="20577"/>
        <pc:sldMkLst>
          <pc:docMk/>
          <pc:sldMk cId="1893112035" sldId="263"/>
        </pc:sldMkLst>
      </pc:sldChg>
    </pc:docChg>
  </pc:docChgLst>
  <pc:docChgLst>
    <pc:chgData name="Helmi Koivumäki" userId="4e76e616-fb46-4415-9615-dbc8dafbdeab" providerId="ADAL" clId="{2740757C-1B34-42A4-ADD8-7F7F13EE10B6}"/>
    <pc:docChg chg="custSel addSld modSld">
      <pc:chgData name="Helmi Koivumäki" userId="4e76e616-fb46-4415-9615-dbc8dafbdeab" providerId="ADAL" clId="{2740757C-1B34-42A4-ADD8-7F7F13EE10B6}" dt="2025-08-28T06:48:03.036" v="247" actId="113"/>
      <pc:docMkLst>
        <pc:docMk/>
      </pc:docMkLst>
      <pc:sldChg chg="delSp mod">
        <pc:chgData name="Helmi Koivumäki" userId="4e76e616-fb46-4415-9615-dbc8dafbdeab" providerId="ADAL" clId="{2740757C-1B34-42A4-ADD8-7F7F13EE10B6}" dt="2025-08-27T06:11:43.245" v="63" actId="478"/>
        <pc:sldMkLst>
          <pc:docMk/>
          <pc:sldMk cId="410959340" sldId="256"/>
        </pc:sldMkLst>
        <pc:spChg chg="del">
          <ac:chgData name="Helmi Koivumäki" userId="4e76e616-fb46-4415-9615-dbc8dafbdeab" providerId="ADAL" clId="{2740757C-1B34-42A4-ADD8-7F7F13EE10B6}" dt="2025-08-27T06:11:43.245" v="63" actId="478"/>
          <ac:spMkLst>
            <pc:docMk/>
            <pc:sldMk cId="410959340" sldId="256"/>
            <ac:spMk id="3" creationId="{174C9446-DD09-16D7-82D8-66F9923475B0}"/>
          </ac:spMkLst>
        </pc:spChg>
      </pc:sldChg>
      <pc:sldChg chg="addSp delSp modSp mod">
        <pc:chgData name="Helmi Koivumäki" userId="4e76e616-fb46-4415-9615-dbc8dafbdeab" providerId="ADAL" clId="{2740757C-1B34-42A4-ADD8-7F7F13EE10B6}" dt="2025-08-27T06:12:54.755" v="82" actId="14100"/>
        <pc:sldMkLst>
          <pc:docMk/>
          <pc:sldMk cId="2909732142" sldId="258"/>
        </pc:sldMkLst>
        <pc:picChg chg="mod">
          <ac:chgData name="Helmi Koivumäki" userId="4e76e616-fb46-4415-9615-dbc8dafbdeab" providerId="ADAL" clId="{2740757C-1B34-42A4-ADD8-7F7F13EE10B6}" dt="2025-08-27T06:12:18.790" v="77" actId="1035"/>
          <ac:picMkLst>
            <pc:docMk/>
            <pc:sldMk cId="2909732142" sldId="258"/>
            <ac:picMk id="6" creationId="{DEC2FAB4-CDB4-73F7-B59B-4867C21FB5E4}"/>
          </ac:picMkLst>
        </pc:picChg>
        <pc:picChg chg="add mod">
          <ac:chgData name="Helmi Koivumäki" userId="4e76e616-fb46-4415-9615-dbc8dafbdeab" providerId="ADAL" clId="{2740757C-1B34-42A4-ADD8-7F7F13EE10B6}" dt="2025-08-27T06:10:49.974" v="58" actId="1036"/>
          <ac:picMkLst>
            <pc:docMk/>
            <pc:sldMk cId="2909732142" sldId="258"/>
            <ac:picMk id="1026" creationId="{B0E52FA2-F675-678F-8395-17E687AC48C2}"/>
          </ac:picMkLst>
        </pc:picChg>
        <pc:picChg chg="add mod">
          <ac:chgData name="Helmi Koivumäki" userId="4e76e616-fb46-4415-9615-dbc8dafbdeab" providerId="ADAL" clId="{2740757C-1B34-42A4-ADD8-7F7F13EE10B6}" dt="2025-08-27T06:12:42.169" v="81" actId="1076"/>
          <ac:picMkLst>
            <pc:docMk/>
            <pc:sldMk cId="2909732142" sldId="258"/>
            <ac:picMk id="1028" creationId="{B8AA9D53-35AE-A3C2-55AD-8DC7851DA40A}"/>
          </ac:picMkLst>
        </pc:picChg>
        <pc:picChg chg="mod">
          <ac:chgData name="Helmi Koivumäki" userId="4e76e616-fb46-4415-9615-dbc8dafbdeab" providerId="ADAL" clId="{2740757C-1B34-42A4-ADD8-7F7F13EE10B6}" dt="2025-08-27T06:11:28.168" v="62" actId="1076"/>
          <ac:picMkLst>
            <pc:docMk/>
            <pc:sldMk cId="2909732142" sldId="258"/>
            <ac:picMk id="3076" creationId="{A3A44D0E-7D0A-1216-11A1-9A9339FAABCC}"/>
          </ac:picMkLst>
        </pc:picChg>
        <pc:picChg chg="del">
          <ac:chgData name="Helmi Koivumäki" userId="4e76e616-fb46-4415-9615-dbc8dafbdeab" providerId="ADAL" clId="{2740757C-1B34-42A4-ADD8-7F7F13EE10B6}" dt="2025-08-27T06:10:10.015" v="25" actId="478"/>
          <ac:picMkLst>
            <pc:docMk/>
            <pc:sldMk cId="2909732142" sldId="258"/>
            <ac:picMk id="3078" creationId="{A84EC601-B661-FCE2-1D1E-8C32AA756ABD}"/>
          </ac:picMkLst>
        </pc:picChg>
        <pc:picChg chg="mod">
          <ac:chgData name="Helmi Koivumäki" userId="4e76e616-fb46-4415-9615-dbc8dafbdeab" providerId="ADAL" clId="{2740757C-1B34-42A4-ADD8-7F7F13EE10B6}" dt="2025-08-27T06:12:54.755" v="82" actId="14100"/>
          <ac:picMkLst>
            <pc:docMk/>
            <pc:sldMk cId="2909732142" sldId="258"/>
            <ac:picMk id="3080" creationId="{3D939880-3C3E-F1E2-3B5F-82396AEBF6D4}"/>
          </ac:picMkLst>
        </pc:picChg>
      </pc:sldChg>
      <pc:sldChg chg="modSp">
        <pc:chgData name="Helmi Koivumäki" userId="4e76e616-fb46-4415-9615-dbc8dafbdeab" providerId="ADAL" clId="{2740757C-1B34-42A4-ADD8-7F7F13EE10B6}" dt="2025-08-28T06:29:54.147" v="207" actId="14100"/>
        <pc:sldMkLst>
          <pc:docMk/>
          <pc:sldMk cId="1062122991" sldId="260"/>
        </pc:sldMkLst>
        <pc:picChg chg="mod">
          <ac:chgData name="Helmi Koivumäki" userId="4e76e616-fb46-4415-9615-dbc8dafbdeab" providerId="ADAL" clId="{2740757C-1B34-42A4-ADD8-7F7F13EE10B6}" dt="2025-08-28T06:29:48.807" v="206" actId="1076"/>
          <ac:picMkLst>
            <pc:docMk/>
            <pc:sldMk cId="1062122991" sldId="260"/>
            <ac:picMk id="4100" creationId="{254C592D-A95D-DC9E-EFC5-F949FB6CC533}"/>
          </ac:picMkLst>
        </pc:picChg>
        <pc:picChg chg="mod">
          <ac:chgData name="Helmi Koivumäki" userId="4e76e616-fb46-4415-9615-dbc8dafbdeab" providerId="ADAL" clId="{2740757C-1B34-42A4-ADD8-7F7F13EE10B6}" dt="2025-08-28T06:29:54.147" v="207" actId="14100"/>
          <ac:picMkLst>
            <pc:docMk/>
            <pc:sldMk cId="1062122991" sldId="260"/>
            <ac:picMk id="4102" creationId="{5048C2CA-592D-864F-883B-DB736845DD72}"/>
          </ac:picMkLst>
        </pc:picChg>
      </pc:sldChg>
      <pc:sldChg chg="modSp mod">
        <pc:chgData name="Helmi Koivumäki" userId="4e76e616-fb46-4415-9615-dbc8dafbdeab" providerId="ADAL" clId="{2740757C-1B34-42A4-ADD8-7F7F13EE10B6}" dt="2025-08-28T06:48:03.036" v="247" actId="113"/>
        <pc:sldMkLst>
          <pc:docMk/>
          <pc:sldMk cId="1893112035" sldId="263"/>
        </pc:sldMkLst>
        <pc:spChg chg="mod">
          <ac:chgData name="Helmi Koivumäki" userId="4e76e616-fb46-4415-9615-dbc8dafbdeab" providerId="ADAL" clId="{2740757C-1B34-42A4-ADD8-7F7F13EE10B6}" dt="2025-08-28T06:48:03.036" v="247" actId="113"/>
          <ac:spMkLst>
            <pc:docMk/>
            <pc:sldMk cId="1893112035" sldId="263"/>
            <ac:spMk id="2" creationId="{2757E637-1522-DFED-4D34-A77D7F012F2C}"/>
          </ac:spMkLst>
        </pc:spChg>
        <pc:spChg chg="mod">
          <ac:chgData name="Helmi Koivumäki" userId="4e76e616-fb46-4415-9615-dbc8dafbdeab" providerId="ADAL" clId="{2740757C-1B34-42A4-ADD8-7F7F13EE10B6}" dt="2025-08-28T06:45:46.717" v="246" actId="403"/>
          <ac:spMkLst>
            <pc:docMk/>
            <pc:sldMk cId="1893112035" sldId="263"/>
            <ac:spMk id="3" creationId="{F4CFE088-AE19-AF20-1432-4F73B6C795C1}"/>
          </ac:spMkLst>
        </pc:spChg>
      </pc:sldChg>
      <pc:sldChg chg="addSp delSp modSp new mod delAnim modAnim">
        <pc:chgData name="Helmi Koivumäki" userId="4e76e616-fb46-4415-9615-dbc8dafbdeab" providerId="ADAL" clId="{2740757C-1B34-42A4-ADD8-7F7F13EE10B6}" dt="2025-08-27T05:55:45.178" v="13"/>
        <pc:sldMkLst>
          <pc:docMk/>
          <pc:sldMk cId="1529888925" sldId="264"/>
        </pc:sldMkLst>
        <pc:spChg chg="del mod">
          <ac:chgData name="Helmi Koivumäki" userId="4e76e616-fb46-4415-9615-dbc8dafbdeab" providerId="ADAL" clId="{2740757C-1B34-42A4-ADD8-7F7F13EE10B6}" dt="2025-08-27T05:54:31.710" v="7" actId="478"/>
          <ac:spMkLst>
            <pc:docMk/>
            <pc:sldMk cId="1529888925" sldId="264"/>
            <ac:spMk id="3" creationId="{7566BE6A-09E0-48DB-D653-B037474E6618}"/>
          </ac:spMkLst>
        </pc:spChg>
        <pc:spChg chg="add del mod">
          <ac:chgData name="Helmi Koivumäki" userId="4e76e616-fb46-4415-9615-dbc8dafbdeab" providerId="ADAL" clId="{2740757C-1B34-42A4-ADD8-7F7F13EE10B6}" dt="2025-08-27T05:55:31.747" v="12" actId="478"/>
          <ac:spMkLst>
            <pc:docMk/>
            <pc:sldMk cId="1529888925" sldId="264"/>
            <ac:spMk id="5" creationId="{BF9C96FC-B252-57A3-2216-19ACC9666739}"/>
          </ac:spMkLst>
        </pc:spChg>
        <pc:spChg chg="add del mod">
          <ac:chgData name="Helmi Koivumäki" userId="4e76e616-fb46-4415-9615-dbc8dafbdeab" providerId="ADAL" clId="{2740757C-1B34-42A4-ADD8-7F7F13EE10B6}" dt="2025-08-27T05:55:29.198" v="10" actId="478"/>
          <ac:spMkLst>
            <pc:docMk/>
            <pc:sldMk cId="1529888925" sldId="264"/>
            <ac:spMk id="8" creationId="{A3689B5B-B84A-C7F7-D368-ABBAD7B35DD9}"/>
          </ac:spMkLst>
        </pc:spChg>
        <pc:picChg chg="add del mod">
          <ac:chgData name="Helmi Koivumäki" userId="4e76e616-fb46-4415-9615-dbc8dafbdeab" providerId="ADAL" clId="{2740757C-1B34-42A4-ADD8-7F7F13EE10B6}" dt="2025-08-27T05:55:29.912" v="11" actId="478"/>
          <ac:picMkLst>
            <pc:docMk/>
            <pc:sldMk cId="1529888925" sldId="264"/>
            <ac:picMk id="6" creationId="{1157687A-9609-E159-DCCE-938422643150}"/>
          </ac:picMkLst>
        </pc:picChg>
        <pc:picChg chg="add mod">
          <ac:chgData name="Helmi Koivumäki" userId="4e76e616-fb46-4415-9615-dbc8dafbdeab" providerId="ADAL" clId="{2740757C-1B34-42A4-ADD8-7F7F13EE10B6}" dt="2025-08-27T05:55:45.178" v="13"/>
          <ac:picMkLst>
            <pc:docMk/>
            <pc:sldMk cId="1529888925" sldId="264"/>
            <ac:picMk id="9" creationId="{60ABA216-730A-1ED4-2685-A3BFCE31CF8C}"/>
          </ac:picMkLst>
        </pc:picChg>
      </pc:sldChg>
      <pc:sldChg chg="addSp delSp modSp new mod modAnim">
        <pc:chgData name="Helmi Koivumäki" userId="4e76e616-fb46-4415-9615-dbc8dafbdeab" providerId="ADAL" clId="{2740757C-1B34-42A4-ADD8-7F7F13EE10B6}" dt="2025-08-27T05:59:13.842" v="20"/>
        <pc:sldMkLst>
          <pc:docMk/>
          <pc:sldMk cId="3482720679" sldId="265"/>
        </pc:sldMkLst>
        <pc:spChg chg="del">
          <ac:chgData name="Helmi Koivumäki" userId="4e76e616-fb46-4415-9615-dbc8dafbdeab" providerId="ADAL" clId="{2740757C-1B34-42A4-ADD8-7F7F13EE10B6}" dt="2025-08-27T05:58:58.628" v="16" actId="478"/>
          <ac:spMkLst>
            <pc:docMk/>
            <pc:sldMk cId="3482720679" sldId="265"/>
            <ac:spMk id="2" creationId="{5B2A345B-C9EE-E74A-A0CE-6DD427D87718}"/>
          </ac:spMkLst>
        </pc:spChg>
        <pc:spChg chg="del">
          <ac:chgData name="Helmi Koivumäki" userId="4e76e616-fb46-4415-9615-dbc8dafbdeab" providerId="ADAL" clId="{2740757C-1B34-42A4-ADD8-7F7F13EE10B6}" dt="2025-08-27T05:58:57.488" v="15" actId="478"/>
          <ac:spMkLst>
            <pc:docMk/>
            <pc:sldMk cId="3482720679" sldId="265"/>
            <ac:spMk id="3" creationId="{DCB5D9B8-A36B-6F90-AF2A-F690949D49FA}"/>
          </ac:spMkLst>
        </pc:spChg>
        <pc:spChg chg="add del mod">
          <ac:chgData name="Helmi Koivumäki" userId="4e76e616-fb46-4415-9615-dbc8dafbdeab" providerId="ADAL" clId="{2740757C-1B34-42A4-ADD8-7F7F13EE10B6}" dt="2025-08-27T05:59:05.092" v="19" actId="478"/>
          <ac:spMkLst>
            <pc:docMk/>
            <pc:sldMk cId="3482720679" sldId="265"/>
            <ac:spMk id="5" creationId="{1BC0DA96-5398-2207-5AC5-496F4FAD0ED2}"/>
          </ac:spMkLst>
        </pc:spChg>
        <pc:picChg chg="add mod">
          <ac:chgData name="Helmi Koivumäki" userId="4e76e616-fb46-4415-9615-dbc8dafbdeab" providerId="ADAL" clId="{2740757C-1B34-42A4-ADD8-7F7F13EE10B6}" dt="2025-08-27T05:59:13.842" v="20"/>
          <ac:picMkLst>
            <pc:docMk/>
            <pc:sldMk cId="3482720679" sldId="265"/>
            <ac:picMk id="6" creationId="{2CACEF0A-774D-C38C-CE2C-69D00540318B}"/>
          </ac:picMkLst>
        </pc:picChg>
      </pc:sldChg>
      <pc:sldChg chg="addSp delSp modSp new mod modAnim">
        <pc:chgData name="Helmi Koivumäki" userId="4e76e616-fb46-4415-9615-dbc8dafbdeab" providerId="ADAL" clId="{2740757C-1B34-42A4-ADD8-7F7F13EE10B6}" dt="2025-08-27T06:08:54.614" v="24"/>
        <pc:sldMkLst>
          <pc:docMk/>
          <pc:sldMk cId="1735266407" sldId="266"/>
        </pc:sldMkLst>
        <pc:spChg chg="del">
          <ac:chgData name="Helmi Koivumäki" userId="4e76e616-fb46-4415-9615-dbc8dafbdeab" providerId="ADAL" clId="{2740757C-1B34-42A4-ADD8-7F7F13EE10B6}" dt="2025-08-27T06:08:44.025" v="23" actId="478"/>
          <ac:spMkLst>
            <pc:docMk/>
            <pc:sldMk cId="1735266407" sldId="266"/>
            <ac:spMk id="2" creationId="{29C14551-08F6-C520-E7F2-BFBA22CFEC0B}"/>
          </ac:spMkLst>
        </pc:spChg>
        <pc:spChg chg="del">
          <ac:chgData name="Helmi Koivumäki" userId="4e76e616-fb46-4415-9615-dbc8dafbdeab" providerId="ADAL" clId="{2740757C-1B34-42A4-ADD8-7F7F13EE10B6}" dt="2025-08-27T06:08:40.500" v="22" actId="478"/>
          <ac:spMkLst>
            <pc:docMk/>
            <pc:sldMk cId="1735266407" sldId="266"/>
            <ac:spMk id="3" creationId="{DC3709B8-BDBF-D240-11CA-48041E73016D}"/>
          </ac:spMkLst>
        </pc:spChg>
        <pc:picChg chg="add mod">
          <ac:chgData name="Helmi Koivumäki" userId="4e76e616-fb46-4415-9615-dbc8dafbdeab" providerId="ADAL" clId="{2740757C-1B34-42A4-ADD8-7F7F13EE10B6}" dt="2025-08-27T06:08:54.614" v="24"/>
          <ac:picMkLst>
            <pc:docMk/>
            <pc:sldMk cId="1735266407" sldId="266"/>
            <ac:picMk id="4" creationId="{A5026F3B-98A9-3F94-BA7E-128F6B283DDC}"/>
          </ac:picMkLst>
        </pc:picChg>
      </pc:sldChg>
      <pc:sldChg chg="addSp delSp modSp new mod modAnim">
        <pc:chgData name="Helmi Koivumäki" userId="4e76e616-fb46-4415-9615-dbc8dafbdeab" providerId="ADAL" clId="{2740757C-1B34-42A4-ADD8-7F7F13EE10B6}" dt="2025-08-28T06:02:29.779" v="86"/>
        <pc:sldMkLst>
          <pc:docMk/>
          <pc:sldMk cId="1359528997" sldId="267"/>
        </pc:sldMkLst>
        <pc:spChg chg="del">
          <ac:chgData name="Helmi Koivumäki" userId="4e76e616-fb46-4415-9615-dbc8dafbdeab" providerId="ADAL" clId="{2740757C-1B34-42A4-ADD8-7F7F13EE10B6}" dt="2025-08-28T06:02:13.134" v="84" actId="478"/>
          <ac:spMkLst>
            <pc:docMk/>
            <pc:sldMk cId="1359528997" sldId="267"/>
            <ac:spMk id="2" creationId="{908A0F7C-E475-4135-22BE-A671D5F64BE8}"/>
          </ac:spMkLst>
        </pc:spChg>
        <pc:spChg chg="del">
          <ac:chgData name="Helmi Koivumäki" userId="4e76e616-fb46-4415-9615-dbc8dafbdeab" providerId="ADAL" clId="{2740757C-1B34-42A4-ADD8-7F7F13EE10B6}" dt="2025-08-28T06:02:14.701" v="85" actId="478"/>
          <ac:spMkLst>
            <pc:docMk/>
            <pc:sldMk cId="1359528997" sldId="267"/>
            <ac:spMk id="3" creationId="{CE8930E6-5F42-6634-6364-2942F1F4325B}"/>
          </ac:spMkLst>
        </pc:spChg>
        <pc:picChg chg="add mod">
          <ac:chgData name="Helmi Koivumäki" userId="4e76e616-fb46-4415-9615-dbc8dafbdeab" providerId="ADAL" clId="{2740757C-1B34-42A4-ADD8-7F7F13EE10B6}" dt="2025-08-28T06:02:29.779" v="86"/>
          <ac:picMkLst>
            <pc:docMk/>
            <pc:sldMk cId="1359528997" sldId="267"/>
            <ac:picMk id="4" creationId="{2E614BCF-4224-1795-6B9C-2A70D56DEC64}"/>
          </ac:picMkLst>
        </pc:picChg>
      </pc:sldChg>
      <pc:sldChg chg="addSp delSp modSp new mod">
        <pc:chgData name="Helmi Koivumäki" userId="4e76e616-fb46-4415-9615-dbc8dafbdeab" providerId="ADAL" clId="{2740757C-1B34-42A4-ADD8-7F7F13EE10B6}" dt="2025-08-28T06:07:53.632" v="144" actId="403"/>
        <pc:sldMkLst>
          <pc:docMk/>
          <pc:sldMk cId="2119741163" sldId="268"/>
        </pc:sldMkLst>
        <pc:spChg chg="mod">
          <ac:chgData name="Helmi Koivumäki" userId="4e76e616-fb46-4415-9615-dbc8dafbdeab" providerId="ADAL" clId="{2740757C-1B34-42A4-ADD8-7F7F13EE10B6}" dt="2025-08-28T06:06:58.703" v="111" actId="1076"/>
          <ac:spMkLst>
            <pc:docMk/>
            <pc:sldMk cId="2119741163" sldId="268"/>
            <ac:spMk id="2" creationId="{4B92BAEF-02A0-D949-CB56-7A7F0CD18BF7}"/>
          </ac:spMkLst>
        </pc:spChg>
        <pc:spChg chg="del">
          <ac:chgData name="Helmi Koivumäki" userId="4e76e616-fb46-4415-9615-dbc8dafbdeab" providerId="ADAL" clId="{2740757C-1B34-42A4-ADD8-7F7F13EE10B6}" dt="2025-08-28T06:06:26.405" v="102" actId="478"/>
          <ac:spMkLst>
            <pc:docMk/>
            <pc:sldMk cId="2119741163" sldId="268"/>
            <ac:spMk id="3" creationId="{35AF0C28-38D2-FDFD-240E-BD93FEF5E748}"/>
          </ac:spMkLst>
        </pc:spChg>
        <pc:spChg chg="add mod">
          <ac:chgData name="Helmi Koivumäki" userId="4e76e616-fb46-4415-9615-dbc8dafbdeab" providerId="ADAL" clId="{2740757C-1B34-42A4-ADD8-7F7F13EE10B6}" dt="2025-08-28T06:07:53.632" v="144" actId="403"/>
          <ac:spMkLst>
            <pc:docMk/>
            <pc:sldMk cId="2119741163" sldId="268"/>
            <ac:spMk id="4" creationId="{9E2BD27F-A36E-AC33-245E-DBA6BF2D8745}"/>
          </ac:spMkLst>
        </pc:spChg>
        <pc:picChg chg="add mod">
          <ac:chgData name="Helmi Koivumäki" userId="4e76e616-fb46-4415-9615-dbc8dafbdeab" providerId="ADAL" clId="{2740757C-1B34-42A4-ADD8-7F7F13EE10B6}" dt="2025-08-28T06:06:32.632" v="104" actId="1076"/>
          <ac:picMkLst>
            <pc:docMk/>
            <pc:sldMk cId="2119741163" sldId="268"/>
            <ac:picMk id="2050" creationId="{04F3E457-BA66-05C9-36BF-32FA23CED2DF}"/>
          </ac:picMkLst>
        </pc:picChg>
      </pc:sldChg>
      <pc:sldChg chg="addSp delSp modSp new mod setBg">
        <pc:chgData name="Helmi Koivumäki" userId="4e76e616-fb46-4415-9615-dbc8dafbdeab" providerId="ADAL" clId="{2740757C-1B34-42A4-ADD8-7F7F13EE10B6}" dt="2025-08-28T06:10:21.627" v="149" actId="14100"/>
        <pc:sldMkLst>
          <pc:docMk/>
          <pc:sldMk cId="3088735633" sldId="269"/>
        </pc:sldMkLst>
        <pc:spChg chg="del">
          <ac:chgData name="Helmi Koivumäki" userId="4e76e616-fb46-4415-9615-dbc8dafbdeab" providerId="ADAL" clId="{2740757C-1B34-42A4-ADD8-7F7F13EE10B6}" dt="2025-08-28T06:10:13.281" v="147" actId="26606"/>
          <ac:spMkLst>
            <pc:docMk/>
            <pc:sldMk cId="3088735633" sldId="269"/>
            <ac:spMk id="2" creationId="{5AA4311E-44A0-D3E7-5CFF-3020B97D19C6}"/>
          </ac:spMkLst>
        </pc:spChg>
        <pc:spChg chg="del">
          <ac:chgData name="Helmi Koivumäki" userId="4e76e616-fb46-4415-9615-dbc8dafbdeab" providerId="ADAL" clId="{2740757C-1B34-42A4-ADD8-7F7F13EE10B6}" dt="2025-08-28T06:10:13.281" v="147" actId="26606"/>
          <ac:spMkLst>
            <pc:docMk/>
            <pc:sldMk cId="3088735633" sldId="269"/>
            <ac:spMk id="3" creationId="{448D732D-04D3-804D-51D1-29A34C17198C}"/>
          </ac:spMkLst>
        </pc:spChg>
        <pc:spChg chg="add">
          <ac:chgData name="Helmi Koivumäki" userId="4e76e616-fb46-4415-9615-dbc8dafbdeab" providerId="ADAL" clId="{2740757C-1B34-42A4-ADD8-7F7F13EE10B6}" dt="2025-08-28T06:10:13.281" v="147" actId="26606"/>
          <ac:spMkLst>
            <pc:docMk/>
            <pc:sldMk cId="3088735633" sldId="269"/>
            <ac:spMk id="3079" creationId="{D036D0D5-3AA0-47FD-A83C-7A06CA2EEE1A}"/>
          </ac:spMkLst>
        </pc:spChg>
        <pc:picChg chg="add mod">
          <ac:chgData name="Helmi Koivumäki" userId="4e76e616-fb46-4415-9615-dbc8dafbdeab" providerId="ADAL" clId="{2740757C-1B34-42A4-ADD8-7F7F13EE10B6}" dt="2025-08-28T06:10:21.627" v="149" actId="14100"/>
          <ac:picMkLst>
            <pc:docMk/>
            <pc:sldMk cId="3088735633" sldId="269"/>
            <ac:picMk id="3074" creationId="{23F107FC-31AD-2281-6A34-2B2C89DB4126}"/>
          </ac:picMkLst>
        </pc:picChg>
      </pc:sldChg>
      <pc:sldChg chg="addSp modSp new mod">
        <pc:chgData name="Helmi Koivumäki" userId="4e76e616-fb46-4415-9615-dbc8dafbdeab" providerId="ADAL" clId="{2740757C-1B34-42A4-ADD8-7F7F13EE10B6}" dt="2025-08-28T06:15:07.773" v="164" actId="1076"/>
        <pc:sldMkLst>
          <pc:docMk/>
          <pc:sldMk cId="2180610600" sldId="270"/>
        </pc:sldMkLst>
        <pc:picChg chg="add mod ord">
          <ac:chgData name="Helmi Koivumäki" userId="4e76e616-fb46-4415-9615-dbc8dafbdeab" providerId="ADAL" clId="{2740757C-1B34-42A4-ADD8-7F7F13EE10B6}" dt="2025-08-28T06:15:07.773" v="164" actId="1076"/>
          <ac:picMkLst>
            <pc:docMk/>
            <pc:sldMk cId="2180610600" sldId="270"/>
            <ac:picMk id="5" creationId="{7A4471CA-5867-A6A9-4F3F-09512AAF8282}"/>
          </ac:picMkLst>
        </pc:picChg>
        <pc:picChg chg="add mod">
          <ac:chgData name="Helmi Koivumäki" userId="4e76e616-fb46-4415-9615-dbc8dafbdeab" providerId="ADAL" clId="{2740757C-1B34-42A4-ADD8-7F7F13EE10B6}" dt="2025-08-28T06:14:06.709" v="155" actId="1076"/>
          <ac:picMkLst>
            <pc:docMk/>
            <pc:sldMk cId="2180610600" sldId="270"/>
            <ac:picMk id="4098" creationId="{9EDFC8C4-F195-7447-BA17-1DBE8AC8C228}"/>
          </ac:picMkLst>
        </pc:picChg>
        <pc:picChg chg="add mod">
          <ac:chgData name="Helmi Koivumäki" userId="4e76e616-fb46-4415-9615-dbc8dafbdeab" providerId="ADAL" clId="{2740757C-1B34-42A4-ADD8-7F7F13EE10B6}" dt="2025-08-28T06:14:26.586" v="157" actId="1076"/>
          <ac:picMkLst>
            <pc:docMk/>
            <pc:sldMk cId="2180610600" sldId="270"/>
            <ac:picMk id="4100" creationId="{5485ABCB-855A-0B58-B03C-3899F12DD6F0}"/>
          </ac:picMkLst>
        </pc:picChg>
      </pc:sldChg>
      <pc:sldChg chg="addSp delSp modSp new mod">
        <pc:chgData name="Helmi Koivumäki" userId="4e76e616-fb46-4415-9615-dbc8dafbdeab" providerId="ADAL" clId="{2740757C-1B34-42A4-ADD8-7F7F13EE10B6}" dt="2025-08-28T06:17:32.513" v="174" actId="1076"/>
        <pc:sldMkLst>
          <pc:docMk/>
          <pc:sldMk cId="2590063499" sldId="271"/>
        </pc:sldMkLst>
        <pc:spChg chg="del">
          <ac:chgData name="Helmi Koivumäki" userId="4e76e616-fb46-4415-9615-dbc8dafbdeab" providerId="ADAL" clId="{2740757C-1B34-42A4-ADD8-7F7F13EE10B6}" dt="2025-08-28T06:17:21.795" v="170" actId="478"/>
          <ac:spMkLst>
            <pc:docMk/>
            <pc:sldMk cId="2590063499" sldId="271"/>
            <ac:spMk id="2" creationId="{8CF97E7E-8D02-79A9-9857-F3DD9E8ABC6F}"/>
          </ac:spMkLst>
        </pc:spChg>
        <pc:spChg chg="del">
          <ac:chgData name="Helmi Koivumäki" userId="4e76e616-fb46-4415-9615-dbc8dafbdeab" providerId="ADAL" clId="{2740757C-1B34-42A4-ADD8-7F7F13EE10B6}" dt="2025-08-28T06:17:24.138" v="171" actId="478"/>
          <ac:spMkLst>
            <pc:docMk/>
            <pc:sldMk cId="2590063499" sldId="271"/>
            <ac:spMk id="3" creationId="{37D6C733-25D3-E352-2625-609BB7C68826}"/>
          </ac:spMkLst>
        </pc:spChg>
        <pc:picChg chg="add mod">
          <ac:chgData name="Helmi Koivumäki" userId="4e76e616-fb46-4415-9615-dbc8dafbdeab" providerId="ADAL" clId="{2740757C-1B34-42A4-ADD8-7F7F13EE10B6}" dt="2025-08-28T06:17:32.513" v="174" actId="1076"/>
          <ac:picMkLst>
            <pc:docMk/>
            <pc:sldMk cId="2590063499" sldId="271"/>
            <ac:picMk id="5122" creationId="{ECFD3544-6134-B26D-1682-685476090DCF}"/>
          </ac:picMkLst>
        </pc:picChg>
        <pc:picChg chg="add mod">
          <ac:chgData name="Helmi Koivumäki" userId="4e76e616-fb46-4415-9615-dbc8dafbdeab" providerId="ADAL" clId="{2740757C-1B34-42A4-ADD8-7F7F13EE10B6}" dt="2025-08-28T06:17:29.256" v="173" actId="1076"/>
          <ac:picMkLst>
            <pc:docMk/>
            <pc:sldMk cId="2590063499" sldId="271"/>
            <ac:picMk id="5124" creationId="{BA184FBA-A435-0C69-E15A-52DA56F64489}"/>
          </ac:picMkLst>
        </pc:picChg>
      </pc:sldChg>
      <pc:sldChg chg="addSp delSp modSp new mod setBg">
        <pc:chgData name="Helmi Koivumäki" userId="4e76e616-fb46-4415-9615-dbc8dafbdeab" providerId="ADAL" clId="{2740757C-1B34-42A4-ADD8-7F7F13EE10B6}" dt="2025-08-28T06:28:23.742" v="203" actId="14100"/>
        <pc:sldMkLst>
          <pc:docMk/>
          <pc:sldMk cId="3520978318" sldId="272"/>
        </pc:sldMkLst>
        <pc:spChg chg="del">
          <ac:chgData name="Helmi Koivumäki" userId="4e76e616-fb46-4415-9615-dbc8dafbdeab" providerId="ADAL" clId="{2740757C-1B34-42A4-ADD8-7F7F13EE10B6}" dt="2025-08-28T06:18:58.771" v="176" actId="478"/>
          <ac:spMkLst>
            <pc:docMk/>
            <pc:sldMk cId="3520978318" sldId="272"/>
            <ac:spMk id="2" creationId="{D72369EC-B784-9F6E-3C7D-859B09242B25}"/>
          </ac:spMkLst>
        </pc:spChg>
        <pc:spChg chg="del">
          <ac:chgData name="Helmi Koivumäki" userId="4e76e616-fb46-4415-9615-dbc8dafbdeab" providerId="ADAL" clId="{2740757C-1B34-42A4-ADD8-7F7F13EE10B6}" dt="2025-08-28T06:19:02.505" v="177" actId="478"/>
          <ac:spMkLst>
            <pc:docMk/>
            <pc:sldMk cId="3520978318" sldId="272"/>
            <ac:spMk id="3" creationId="{8823BFA9-D7DC-966C-2688-BE9C0003E44C}"/>
          </ac:spMkLst>
        </pc:spChg>
        <pc:spChg chg="add">
          <ac:chgData name="Helmi Koivumäki" userId="4e76e616-fb46-4415-9615-dbc8dafbdeab" providerId="ADAL" clId="{2740757C-1B34-42A4-ADD8-7F7F13EE10B6}" dt="2025-08-28T06:19:22.084" v="182" actId="26606"/>
          <ac:spMkLst>
            <pc:docMk/>
            <pc:sldMk cId="3520978318" sldId="272"/>
            <ac:spMk id="6153" creationId="{D036D0D5-3AA0-47FD-A83C-7A06CA2EEE1A}"/>
          </ac:spMkLst>
        </pc:spChg>
        <pc:picChg chg="add mod">
          <ac:chgData name="Helmi Koivumäki" userId="4e76e616-fb46-4415-9615-dbc8dafbdeab" providerId="ADAL" clId="{2740757C-1B34-42A4-ADD8-7F7F13EE10B6}" dt="2025-08-28T06:19:12.359" v="180" actId="1076"/>
          <ac:picMkLst>
            <pc:docMk/>
            <pc:sldMk cId="3520978318" sldId="272"/>
            <ac:picMk id="6146" creationId="{9F3EC408-8AB8-76AD-A38E-ECF6C568708B}"/>
          </ac:picMkLst>
        </pc:picChg>
        <pc:picChg chg="add mod">
          <ac:chgData name="Helmi Koivumäki" userId="4e76e616-fb46-4415-9615-dbc8dafbdeab" providerId="ADAL" clId="{2740757C-1B34-42A4-ADD8-7F7F13EE10B6}" dt="2025-08-28T06:28:23.742" v="203" actId="14100"/>
          <ac:picMkLst>
            <pc:docMk/>
            <pc:sldMk cId="3520978318" sldId="272"/>
            <ac:picMk id="6148" creationId="{31500B71-9F46-71CD-27F6-3006B5CAC68C}"/>
          </ac:picMkLst>
        </pc:picChg>
      </pc:sldChg>
      <pc:sldChg chg="addSp delSp modSp new mod">
        <pc:chgData name="Helmi Koivumäki" userId="4e76e616-fb46-4415-9615-dbc8dafbdeab" providerId="ADAL" clId="{2740757C-1B34-42A4-ADD8-7F7F13EE10B6}" dt="2025-08-28T06:27:03.993" v="202" actId="1076"/>
        <pc:sldMkLst>
          <pc:docMk/>
          <pc:sldMk cId="2228093173" sldId="273"/>
        </pc:sldMkLst>
        <pc:spChg chg="del">
          <ac:chgData name="Helmi Koivumäki" userId="4e76e616-fb46-4415-9615-dbc8dafbdeab" providerId="ADAL" clId="{2740757C-1B34-42A4-ADD8-7F7F13EE10B6}" dt="2025-08-28T06:25:23.340" v="188" actId="478"/>
          <ac:spMkLst>
            <pc:docMk/>
            <pc:sldMk cId="2228093173" sldId="273"/>
            <ac:spMk id="2" creationId="{21933CFD-4952-8E96-D264-D76B62BCA968}"/>
          </ac:spMkLst>
        </pc:spChg>
        <pc:spChg chg="del mod">
          <ac:chgData name="Helmi Koivumäki" userId="4e76e616-fb46-4415-9615-dbc8dafbdeab" providerId="ADAL" clId="{2740757C-1B34-42A4-ADD8-7F7F13EE10B6}" dt="2025-08-28T06:26:04.597" v="190" actId="22"/>
          <ac:spMkLst>
            <pc:docMk/>
            <pc:sldMk cId="2228093173" sldId="273"/>
            <ac:spMk id="3" creationId="{BECA1926-D4F1-EA61-0593-D39072513E8C}"/>
          </ac:spMkLst>
        </pc:spChg>
        <pc:picChg chg="add mod ord">
          <ac:chgData name="Helmi Koivumäki" userId="4e76e616-fb46-4415-9615-dbc8dafbdeab" providerId="ADAL" clId="{2740757C-1B34-42A4-ADD8-7F7F13EE10B6}" dt="2025-08-28T06:26:16.050" v="195" actId="1076"/>
          <ac:picMkLst>
            <pc:docMk/>
            <pc:sldMk cId="2228093173" sldId="273"/>
            <ac:picMk id="5" creationId="{C3CA195A-EFBA-C3CC-AFC5-1D9752EA9802}"/>
          </ac:picMkLst>
        </pc:picChg>
        <pc:picChg chg="add mod">
          <ac:chgData name="Helmi Koivumäki" userId="4e76e616-fb46-4415-9615-dbc8dafbdeab" providerId="ADAL" clId="{2740757C-1B34-42A4-ADD8-7F7F13EE10B6}" dt="2025-08-28T06:27:03.993" v="202" actId="1076"/>
          <ac:picMkLst>
            <pc:docMk/>
            <pc:sldMk cId="2228093173" sldId="273"/>
            <ac:picMk id="7" creationId="{39F2E5A3-1557-6B3E-79B1-5EF41CA618A9}"/>
          </ac:picMkLst>
        </pc:picChg>
        <pc:picChg chg="add mod">
          <ac:chgData name="Helmi Koivumäki" userId="4e76e616-fb46-4415-9615-dbc8dafbdeab" providerId="ADAL" clId="{2740757C-1B34-42A4-ADD8-7F7F13EE10B6}" dt="2025-08-28T06:26:54.317" v="199" actId="1076"/>
          <ac:picMkLst>
            <pc:docMk/>
            <pc:sldMk cId="2228093173" sldId="273"/>
            <ac:picMk id="7170" creationId="{0E2F3DD7-2E45-8BF7-03DC-FF71895349C8}"/>
          </ac:picMkLst>
        </pc:picChg>
      </pc:sldChg>
      <pc:sldChg chg="addSp modSp new">
        <pc:chgData name="Helmi Koivumäki" userId="4e76e616-fb46-4415-9615-dbc8dafbdeab" providerId="ADAL" clId="{2740757C-1B34-42A4-ADD8-7F7F13EE10B6}" dt="2025-08-28T06:39:48.885" v="244" actId="1036"/>
        <pc:sldMkLst>
          <pc:docMk/>
          <pc:sldMk cId="2503031493" sldId="274"/>
        </pc:sldMkLst>
        <pc:picChg chg="add mod">
          <ac:chgData name="Helmi Koivumäki" userId="4e76e616-fb46-4415-9615-dbc8dafbdeab" providerId="ADAL" clId="{2740757C-1B34-42A4-ADD8-7F7F13EE10B6}" dt="2025-08-28T06:38:53.430" v="227" actId="14100"/>
          <ac:picMkLst>
            <pc:docMk/>
            <pc:sldMk cId="2503031493" sldId="274"/>
            <ac:picMk id="8194" creationId="{9D8AA260-EF7C-F1AD-86AF-26FBFA1E54E8}"/>
          </ac:picMkLst>
        </pc:picChg>
        <pc:picChg chg="add mod">
          <ac:chgData name="Helmi Koivumäki" userId="4e76e616-fb46-4415-9615-dbc8dafbdeab" providerId="ADAL" clId="{2740757C-1B34-42A4-ADD8-7F7F13EE10B6}" dt="2025-08-28T06:39:48.885" v="244" actId="1036"/>
          <ac:picMkLst>
            <pc:docMk/>
            <pc:sldMk cId="2503031493" sldId="274"/>
            <ac:picMk id="8196" creationId="{98BD0B7F-7231-C0ED-0B98-0E65A396E47E}"/>
          </ac:picMkLst>
        </pc:picChg>
        <pc:picChg chg="add mod">
          <ac:chgData name="Helmi Koivumäki" userId="4e76e616-fb46-4415-9615-dbc8dafbdeab" providerId="ADAL" clId="{2740757C-1B34-42A4-ADD8-7F7F13EE10B6}" dt="2025-08-28T06:39:38.380" v="236" actId="14100"/>
          <ac:picMkLst>
            <pc:docMk/>
            <pc:sldMk cId="2503031493" sldId="274"/>
            <ac:picMk id="8198" creationId="{7885B25A-036B-32B0-2EF0-2ED118322F7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10D52C-916A-4ECB-9904-A176A9506389}" type="datetimeFigureOut">
              <a:rPr lang="fi-FI" smtClean="0"/>
              <a:t>27.8.2025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33812D-B2C3-4C24-B85E-AA78058896C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74709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33812D-B2C3-4C24-B85E-AA78058896C5}" type="slidenum">
              <a:rPr lang="fi-FI" smtClean="0"/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577363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33812D-B2C3-4C24-B85E-AA78058896C5}" type="slidenum">
              <a:rPr lang="fi-FI" smtClean="0"/>
              <a:t>15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32546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E1B38ED-BB31-4548-B29E-F2AEC007F302}" type="datetimeFigureOut">
              <a:rPr lang="fi-FI" smtClean="0"/>
              <a:t>27.8.2025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5359218-0F11-455C-A18D-F0DB3BDAD33F}" type="slidenum">
              <a:rPr lang="fi-FI" smtClean="0"/>
              <a:t>‹#›</a:t>
            </a:fld>
            <a:endParaRPr lang="fi-FI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23529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B38ED-BB31-4548-B29E-F2AEC007F302}" type="datetimeFigureOut">
              <a:rPr lang="fi-FI" smtClean="0"/>
              <a:t>27.8.2025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59218-0F11-455C-A18D-F0DB3BDAD33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2988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B38ED-BB31-4548-B29E-F2AEC007F302}" type="datetimeFigureOut">
              <a:rPr lang="fi-FI" smtClean="0"/>
              <a:t>27.8.2025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59218-0F11-455C-A18D-F0DB3BDAD33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11161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B38ED-BB31-4548-B29E-F2AEC007F302}" type="datetimeFigureOut">
              <a:rPr lang="fi-FI" smtClean="0"/>
              <a:t>27.8.2025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59218-0F11-455C-A18D-F0DB3BDAD33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72806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B38ED-BB31-4548-B29E-F2AEC007F302}" type="datetimeFigureOut">
              <a:rPr lang="fi-FI" smtClean="0"/>
              <a:t>27.8.2025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59218-0F11-455C-A18D-F0DB3BDAD33F}" type="slidenum">
              <a:rPr lang="fi-FI" smtClean="0"/>
              <a:t>‹#›</a:t>
            </a:fld>
            <a:endParaRPr lang="fi-FI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9999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B38ED-BB31-4548-B29E-F2AEC007F302}" type="datetimeFigureOut">
              <a:rPr lang="fi-FI" smtClean="0"/>
              <a:t>27.8.2025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59218-0F11-455C-A18D-F0DB3BDAD33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00426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B38ED-BB31-4548-B29E-F2AEC007F302}" type="datetimeFigureOut">
              <a:rPr lang="fi-FI" smtClean="0"/>
              <a:t>27.8.2025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59218-0F11-455C-A18D-F0DB3BDAD33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003378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B38ED-BB31-4548-B29E-F2AEC007F302}" type="datetimeFigureOut">
              <a:rPr lang="fi-FI" smtClean="0"/>
              <a:t>27.8.2025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59218-0F11-455C-A18D-F0DB3BDAD33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15227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B38ED-BB31-4548-B29E-F2AEC007F302}" type="datetimeFigureOut">
              <a:rPr lang="fi-FI" smtClean="0"/>
              <a:t>27.8.2025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59218-0F11-455C-A18D-F0DB3BDAD33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942025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B38ED-BB31-4548-B29E-F2AEC007F302}" type="datetimeFigureOut">
              <a:rPr lang="fi-FI" smtClean="0"/>
              <a:t>27.8.2025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59218-0F11-455C-A18D-F0DB3BDAD33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29722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B38ED-BB31-4548-B29E-F2AEC007F302}" type="datetimeFigureOut">
              <a:rPr lang="fi-FI" smtClean="0"/>
              <a:t>27.8.2025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59218-0F11-455C-A18D-F0DB3BDAD33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87874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EE1B38ED-BB31-4548-B29E-F2AEC007F302}" type="datetimeFigureOut">
              <a:rPr lang="fi-FI" smtClean="0"/>
              <a:t>27.8.2025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25359218-0F11-455C-A18D-F0DB3BDAD33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98567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NKZIm_75VkA?feature=oembed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x3TN8gt7T1Q?feature=oembed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9auhMTfcd2Q?feature=oembed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F8OQ5khSpIs?feature=oembed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hyperlink" Target="https://www.oph.fi/fi/oppimateriaali/median-maailma/tulkintojen-avaruus/mediaesitysten-tulkintaa/mainos" TargetMode="External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www.duodecimlehti.fi/duo14030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KWD6oE_ZOfY?feature=oembed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59C5533-93CA-A670-479A-AD1EA6492DC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/>
              <a:t>Mainonnan muotoja</a:t>
            </a:r>
          </a:p>
        </p:txBody>
      </p:sp>
      <p:sp>
        <p:nvSpPr>
          <p:cNvPr id="4" name="AutoShape 2" descr="Tokmanni tarjoukset 14/10/2024 alkaen || Nykyinen tarjous">
            <a:extLst>
              <a:ext uri="{FF2B5EF4-FFF2-40B4-BE49-F238E27FC236}">
                <a16:creationId xmlns:a16="http://schemas.microsoft.com/office/drawing/2014/main" id="{2463A705-B55A-E295-9430-1B3D439C6E6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09593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2E4136D-CBC9-93D5-C8AA-20D670CFE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DC0E06F-882A-BF94-124F-D671F9EAE6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Online-media 3" title="Fazerin Sininen -mainos: Tärkeintä on rakkaus">
            <a:hlinkClick r:id="" action="ppaction://media"/>
            <a:extLst>
              <a:ext uri="{FF2B5EF4-FFF2-40B4-BE49-F238E27FC236}">
                <a16:creationId xmlns:a16="http://schemas.microsoft.com/office/drawing/2014/main" id="{236200C3-339F-A961-F30A-23AAE761EE7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011283" y="502670"/>
            <a:ext cx="10169434" cy="5745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850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nline-media 5" title="Pantteri mainos - Gigolo 40s">
            <a:hlinkClick r:id="" action="ppaction://media"/>
            <a:extLst>
              <a:ext uri="{FF2B5EF4-FFF2-40B4-BE49-F238E27FC236}">
                <a16:creationId xmlns:a16="http://schemas.microsoft.com/office/drawing/2014/main" id="{2CACEF0A-774D-C38C-CE2C-69D00540318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016000" y="558800"/>
            <a:ext cx="10160000" cy="574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720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-media 3" title="Zyx Tv Mainos">
            <a:hlinkClick r:id="" action="ppaction://media"/>
            <a:extLst>
              <a:ext uri="{FF2B5EF4-FFF2-40B4-BE49-F238E27FC236}">
                <a16:creationId xmlns:a16="http://schemas.microsoft.com/office/drawing/2014/main" id="{A5026F3B-98A9-3F94-BA7E-128F6B283DD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016000" y="558800"/>
            <a:ext cx="10160000" cy="574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266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-media 3" title="Valiojogurtti mainos  &quot;Alkuperäinen maku - Pojat&quot; pitkä versio">
            <a:hlinkClick r:id="" action="ppaction://media"/>
            <a:extLst>
              <a:ext uri="{FF2B5EF4-FFF2-40B4-BE49-F238E27FC236}">
                <a16:creationId xmlns:a16="http://schemas.microsoft.com/office/drawing/2014/main" id="{2E614BCF-4224-1795-6B9C-2A70D56DEC6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016000" y="558800"/>
            <a:ext cx="10160000" cy="574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528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E889987-7436-C64F-5ECC-E63FABE54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943" y="609600"/>
            <a:ext cx="9875520" cy="1356360"/>
          </a:xfrm>
        </p:spPr>
        <p:txBody>
          <a:bodyPr/>
          <a:lstStyle/>
          <a:p>
            <a:r>
              <a:rPr lang="fi-FI" b="1"/>
              <a:t>Vastamainokset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F553926-1C29-9D67-5C88-FAA2D62C15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057400"/>
            <a:ext cx="3396343" cy="4038600"/>
          </a:xfrm>
        </p:spPr>
        <p:txBody>
          <a:bodyPr>
            <a:normAutofit fontScale="92500" lnSpcReduction="10000"/>
          </a:bodyPr>
          <a:lstStyle/>
          <a:p>
            <a:r>
              <a:rPr lang="fi-FI" sz="3200"/>
              <a:t>parodioi</a:t>
            </a:r>
          </a:p>
          <a:p>
            <a:r>
              <a:rPr lang="fi-FI" sz="3200"/>
              <a:t>vastustaa kulutus-käyttäytymistä</a:t>
            </a:r>
          </a:p>
          <a:p>
            <a:endParaRPr lang="fi-FI" sz="3200"/>
          </a:p>
          <a:p>
            <a:endParaRPr lang="fi-FI" sz="3200"/>
          </a:p>
          <a:p>
            <a:r>
              <a:rPr lang="fi-FI" sz="3200"/>
              <a:t>Mihin diskurssiin kukin vastamainos osallistuu? </a:t>
            </a:r>
            <a:r>
              <a:rPr lang="fi-FI" sz="3200">
                <a:sym typeface="Wingdings" panose="05000000000000000000" pitchFamily="2" charset="2"/>
              </a:rPr>
              <a:t></a:t>
            </a:r>
            <a:endParaRPr lang="fi-FI" sz="3200"/>
          </a:p>
        </p:txBody>
      </p:sp>
      <p:pic>
        <p:nvPicPr>
          <p:cNvPr id="4100" name="Picture 4" descr="Vastamainokset - Voima">
            <a:extLst>
              <a:ext uri="{FF2B5EF4-FFF2-40B4-BE49-F238E27FC236}">
                <a16:creationId xmlns:a16="http://schemas.microsoft.com/office/drawing/2014/main" id="{254C592D-A95D-DC9E-EFC5-F949FB6CC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963" y="1023258"/>
            <a:ext cx="3773097" cy="5508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Vastamainokset - Voima">
            <a:extLst>
              <a:ext uri="{FF2B5EF4-FFF2-40B4-BE49-F238E27FC236}">
                <a16:creationId xmlns:a16="http://schemas.microsoft.com/office/drawing/2014/main" id="{5048C2CA-592D-864F-883B-DB736845D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3143" y="445359"/>
            <a:ext cx="3585703" cy="5098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21229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56097EF-44BA-2F51-E1AF-DA7B3D38E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2676032-51C1-B54C-6D3E-D829F1B550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9D8AA260-EF7C-F1AD-86AF-26FBFA1E5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4103914" cy="5991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98BD0B7F-7231-C0ED-0B98-0E65A396E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932200"/>
            <a:ext cx="4069036" cy="5911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>
            <a:extLst>
              <a:ext uri="{FF2B5EF4-FFF2-40B4-BE49-F238E27FC236}">
                <a16:creationId xmlns:a16="http://schemas.microsoft.com/office/drawing/2014/main" id="{7885B25A-036B-32B0-2EF0-2ED118322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5201" y="0"/>
            <a:ext cx="3996799" cy="5834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30314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 descr="Nauti tyhjyydestä ja muita vastamainoksia (Jari Tamminen) | Kirjavinkit">
            <a:extLst>
              <a:ext uri="{FF2B5EF4-FFF2-40B4-BE49-F238E27FC236}">
                <a16:creationId xmlns:a16="http://schemas.microsoft.com/office/drawing/2014/main" id="{84968CAA-CAC4-F69E-71F9-1607587016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241" y="215464"/>
            <a:ext cx="4539342" cy="6418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>
            <a:extLst>
              <a:ext uri="{FF2B5EF4-FFF2-40B4-BE49-F238E27FC236}">
                <a16:creationId xmlns:a16="http://schemas.microsoft.com/office/drawing/2014/main" id="{E8DE4A7C-13C9-ED97-9005-29EB4AB3213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3123" y="222219"/>
            <a:ext cx="4392592" cy="6416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5280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B92BAEF-02A0-D949-CB56-7A7F0CD18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8342334">
            <a:off x="-373247" y="1290010"/>
            <a:ext cx="3450985" cy="1356360"/>
          </a:xfrm>
        </p:spPr>
        <p:txBody>
          <a:bodyPr/>
          <a:lstStyle/>
          <a:p>
            <a:r>
              <a:rPr lang="fi-FI" b="1"/>
              <a:t>Advertoriaali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04F3E457-BA66-05C9-36BF-32FA23CED2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763" y="0"/>
            <a:ext cx="96472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9E2BD27F-A36E-AC33-245E-DBA6BF2D8745}"/>
              </a:ext>
            </a:extLst>
          </p:cNvPr>
          <p:cNvSpPr txBox="1"/>
          <p:nvPr/>
        </p:nvSpPr>
        <p:spPr>
          <a:xfrm>
            <a:off x="446314" y="4201886"/>
            <a:ext cx="1981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/>
              <a:t>artikkelia muistuttava mainos</a:t>
            </a:r>
          </a:p>
        </p:txBody>
      </p:sp>
    </p:spTree>
    <p:extLst>
      <p:ext uri="{BB962C8B-B14F-4D97-AF65-F5344CB8AC3E}">
        <p14:creationId xmlns:p14="http://schemas.microsoft.com/office/powerpoint/2010/main" val="21197411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3078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i-FI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23F107FC-31AD-2281-6A34-2B2C89DB412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7726" y="243840"/>
            <a:ext cx="11325011" cy="6370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87356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757E637-1522-DFED-4D34-A77D7F01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/>
              <a:t>Luku 4.8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4CFE088-AE19-AF20-1432-4F73B6C795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 sz="2800"/>
              <a:t>Miten mainosta analysoidaan?</a:t>
            </a:r>
          </a:p>
          <a:p>
            <a:endParaRPr lang="fi-FI" sz="2800"/>
          </a:p>
          <a:p>
            <a:r>
              <a:rPr lang="fi-FI" sz="2800"/>
              <a:t>Tehtävä 1</a:t>
            </a:r>
          </a:p>
        </p:txBody>
      </p:sp>
    </p:spTree>
    <p:extLst>
      <p:ext uri="{BB962C8B-B14F-4D97-AF65-F5344CB8AC3E}">
        <p14:creationId xmlns:p14="http://schemas.microsoft.com/office/powerpoint/2010/main" val="18931120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DE4B076-F8E5-C810-1AC3-354BE3575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318" y="527548"/>
            <a:ext cx="10515600" cy="1325563"/>
          </a:xfrm>
        </p:spPr>
        <p:txBody>
          <a:bodyPr/>
          <a:lstStyle/>
          <a:p>
            <a:r>
              <a:rPr lang="fi-FI" b="1"/>
              <a:t>Informatiivinen mainos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F31BFED-03E8-D37F-D874-6A20DF540E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425" y="1979114"/>
            <a:ext cx="4817200" cy="435133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fi-FI" sz="2800" b="0" i="0">
                <a:solidFill>
                  <a:srgbClr val="000A48"/>
                </a:solidFill>
                <a:effectLst/>
                <a:latin typeface="Open Sans Variable"/>
              </a:rPr>
              <a:t>haluaa vaikuttaa ihmisiin mahdollisimman nopeasti: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i-FI">
                <a:solidFill>
                  <a:srgbClr val="000A48"/>
                </a:solidFill>
                <a:latin typeface="Open Sans Variable"/>
              </a:rPr>
              <a:t>	</a:t>
            </a:r>
            <a:r>
              <a:rPr lang="fi-FI" sz="2400" b="0" i="0">
                <a:solidFill>
                  <a:srgbClr val="000A48"/>
                </a:solidFill>
                <a:effectLst/>
                <a:latin typeface="Open Sans Variable"/>
              </a:rPr>
              <a:t>mainostettava tuote on 	kaupoissa juuri nyt, ja                 	ihmisten halutaan ostavan 	se mahdollisimman pian</a:t>
            </a:r>
            <a:endParaRPr lang="fi-FI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3C5AADBA-3E29-2D83-DFE9-D567E33461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4846" y="2340428"/>
            <a:ext cx="3587153" cy="4517571"/>
          </a:xfrm>
          <a:prstGeom prst="rect">
            <a:avLst/>
          </a:prstGeom>
        </p:spPr>
      </p:pic>
      <p:pic>
        <p:nvPicPr>
          <p:cNvPr id="2052" name="Picture 4" descr="Joulukalenteri » LÖYTÖTEX">
            <a:extLst>
              <a:ext uri="{FF2B5EF4-FFF2-40B4-BE49-F238E27FC236}">
                <a16:creationId xmlns:a16="http://schemas.microsoft.com/office/drawing/2014/main" id="{C530DBFB-6B4B-EEF3-D546-0A9B310DA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9837" y="2145370"/>
            <a:ext cx="2532162" cy="1559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K-Citymarket - 💐🌹 KAIKKI KUKAT -40% 🌹💐 Tarjous voimassa... | Facebook">
            <a:extLst>
              <a:ext uri="{FF2B5EF4-FFF2-40B4-BE49-F238E27FC236}">
                <a16:creationId xmlns:a16="http://schemas.microsoft.com/office/drawing/2014/main" id="{4BFDEF42-6E6A-597C-2A72-6EB588250B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50" b="9461"/>
          <a:stretch/>
        </p:blipFill>
        <p:spPr bwMode="auto">
          <a:xfrm>
            <a:off x="9516529" y="62139"/>
            <a:ext cx="2204047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8" descr="S-market tarjoukset - 9.12 - 11.12.2024 | S kauppa tarjouslehti">
            <a:extLst>
              <a:ext uri="{FF2B5EF4-FFF2-40B4-BE49-F238E27FC236}">
                <a16:creationId xmlns:a16="http://schemas.microsoft.com/office/drawing/2014/main" id="{0F89C4E4-4CF2-72C8-4A35-BB769EA8A2C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C923DA58-C3AD-BCFA-D1BF-7E0C2E70A0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5371" y="354670"/>
            <a:ext cx="2532162" cy="3581400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6D4DAA07-0729-7D4A-C8D5-4C879CC258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0047" y="2689135"/>
            <a:ext cx="2844799" cy="3840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7471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334BF35-6104-0626-8A15-7182D9E65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/>
              <a:t>Mielikuvamainos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00C9DEA-CFDD-A62D-3DEF-6DB16D1364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9086" y="1926771"/>
            <a:ext cx="5693229" cy="4931229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50000"/>
              </a:lnSpc>
            </a:pPr>
            <a:r>
              <a:rPr lang="fi-FI" sz="2400">
                <a:solidFill>
                  <a:srgbClr val="000A48"/>
                </a:solidFill>
                <a:latin typeface="Open Sans Variable"/>
              </a:rPr>
              <a:t>Mielikuvam</a:t>
            </a:r>
            <a:r>
              <a:rPr lang="fi-FI" sz="2400" b="0" i="0">
                <a:solidFill>
                  <a:srgbClr val="000A48"/>
                </a:solidFill>
                <a:effectLst/>
                <a:latin typeface="Open Sans Variable"/>
              </a:rPr>
              <a:t>ainosten vaikutusten halutaan olevan pidempiaikaisia.</a:t>
            </a:r>
          </a:p>
          <a:p>
            <a:pPr>
              <a:lnSpc>
                <a:spcPct val="150000"/>
              </a:lnSpc>
            </a:pPr>
            <a:r>
              <a:rPr lang="fi-FI" sz="2400" b="0" i="0">
                <a:solidFill>
                  <a:srgbClr val="000A48"/>
                </a:solidFill>
                <a:effectLst/>
                <a:latin typeface="Open Sans Variable"/>
              </a:rPr>
              <a:t>Mielikuvamainonta pyrkii luomaan tuotteelle, palvelulle tai yritykselle imagoa eli ominaiskuvaa. </a:t>
            </a:r>
          </a:p>
          <a:p>
            <a:pPr>
              <a:lnSpc>
                <a:spcPct val="150000"/>
              </a:lnSpc>
            </a:pPr>
            <a:r>
              <a:rPr lang="fi-FI" sz="2400" b="0" i="0">
                <a:solidFill>
                  <a:srgbClr val="000A48"/>
                </a:solidFill>
                <a:effectLst/>
                <a:latin typeface="Open Sans Variable"/>
              </a:rPr>
              <a:t>Mielikuvamainonta pyrkii tuottamaan mielleyhtymiä</a:t>
            </a:r>
            <a:r>
              <a:rPr lang="fi-FI" sz="2400">
                <a:solidFill>
                  <a:srgbClr val="000A48"/>
                </a:solidFill>
                <a:latin typeface="Open Sans Variable"/>
              </a:rPr>
              <a:t>.</a:t>
            </a:r>
          </a:p>
          <a:p>
            <a:pPr marL="45720" indent="0">
              <a:lnSpc>
                <a:spcPct val="150000"/>
              </a:lnSpc>
              <a:buNone/>
            </a:pPr>
            <a:r>
              <a:rPr lang="fi-FI" b="0" i="0">
                <a:solidFill>
                  <a:srgbClr val="000A48"/>
                </a:solidFill>
                <a:effectLst/>
                <a:latin typeface="Open Sans Variable"/>
              </a:rPr>
              <a:t>(</a:t>
            </a:r>
            <a:r>
              <a:rPr lang="fi-FI" sz="1800" b="0" i="0">
                <a:solidFill>
                  <a:srgbClr val="000A48"/>
                </a:solidFill>
                <a:effectLst/>
                <a:latin typeface="Open Sans Variable"/>
              </a:rPr>
              <a:t>Opetushallitus: </a:t>
            </a:r>
            <a:r>
              <a:rPr lang="fi-FI" sz="1800" b="0" i="0">
                <a:solidFill>
                  <a:srgbClr val="000A48"/>
                </a:solidFill>
                <a:effectLst/>
                <a:latin typeface="Open Sans Variable"/>
                <a:hlinkClick r:id="rId3"/>
              </a:rPr>
              <a:t>https://www.oph.fi/fi/oppimateriaali/median-maailma/tulkintojen-avaruus/mediaesitysten-tulkintaa/mainos</a:t>
            </a:r>
            <a:r>
              <a:rPr lang="fi-FI" sz="1800" b="0" i="0">
                <a:solidFill>
                  <a:srgbClr val="000A48"/>
                </a:solidFill>
                <a:effectLst/>
                <a:latin typeface="Open Sans Variable"/>
              </a:rPr>
              <a:t>)</a:t>
            </a:r>
            <a:endParaRPr lang="fi-FI" b="0" i="0">
              <a:solidFill>
                <a:srgbClr val="000A48"/>
              </a:solidFill>
              <a:effectLst/>
              <a:latin typeface="Open Sans Variable"/>
            </a:endParaRP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DEC2FAB4-CDB4-73F7-B59B-4867C21FB5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5378" y="53825"/>
            <a:ext cx="2562497" cy="1901853"/>
          </a:xfrm>
          <a:prstGeom prst="rect">
            <a:avLst/>
          </a:prstGeom>
        </p:spPr>
      </p:pic>
      <p:pic>
        <p:nvPicPr>
          <p:cNvPr id="3076" name="Picture 4" descr="Toukokuun parhaat mainokset hurmaavat nokkeluudellaan ja julistavat  karvarauhaa | Aikakausmedia.fi">
            <a:extLst>
              <a:ext uri="{FF2B5EF4-FFF2-40B4-BE49-F238E27FC236}">
                <a16:creationId xmlns:a16="http://schemas.microsoft.com/office/drawing/2014/main" id="{A3A44D0E-7D0A-1216-11A1-9A9339FAA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4681" y="152351"/>
            <a:ext cx="3887319" cy="5027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KARHU - Galleria">
            <a:extLst>
              <a:ext uri="{FF2B5EF4-FFF2-40B4-BE49-F238E27FC236}">
                <a16:creationId xmlns:a16="http://schemas.microsoft.com/office/drawing/2014/main" id="{3D939880-3C3E-F1E2-3B5F-82396AEBF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130" y="1684259"/>
            <a:ext cx="1886340" cy="276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urana 40 mg/ml oraalisuspensio | Sen kipuinen se.">
            <a:extLst>
              <a:ext uri="{FF2B5EF4-FFF2-40B4-BE49-F238E27FC236}">
                <a16:creationId xmlns:a16="http://schemas.microsoft.com/office/drawing/2014/main" id="{B0E52FA2-F675-678F-8395-17E687AC48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610" y="4191694"/>
            <a:ext cx="4330390" cy="2435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elmets against pain - Vuoden Huiput">
            <a:extLst>
              <a:ext uri="{FF2B5EF4-FFF2-40B4-BE49-F238E27FC236}">
                <a16:creationId xmlns:a16="http://schemas.microsoft.com/office/drawing/2014/main" id="{B8AA9D53-35AE-A3C2-55AD-8DC7851DA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242" y="4191694"/>
            <a:ext cx="1885228" cy="2666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97321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A2B1FA7-BAD7-CA12-6BBF-C5D15CFB7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5645A9E-FCD9-9772-FEBA-395E274569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9EDFC8C4-F195-7447-BA17-1DBE8AC8C2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117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5485ABCB-855A-0B58-B03C-3899F12DD6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775" y="0"/>
            <a:ext cx="53117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7A4471CA-5867-A6A9-4F3F-09512AAF82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4403" y="0"/>
            <a:ext cx="3397597" cy="1990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6106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ECFD3544-6134-B26D-1682-685476090D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929" y="0"/>
            <a:ext cx="5308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BA184FBA-A435-0C69-E15A-52DA56F64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496" y="0"/>
            <a:ext cx="52355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00634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3" name="Rectangle 6152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i-FI"/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31500B71-9F46-71CD-27F6-3006B5CAC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1486" y="243840"/>
            <a:ext cx="10153830" cy="6396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09783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0E2F3DD7-2E45-8BF7-03DC-FF71895349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355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C3CA195A-EFBA-C3CC-AFC5-1D9752EA98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226887" y="1502229"/>
            <a:ext cx="6965113" cy="2084005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39F2E5A3-1557-6B3E-79B1-5EF41CA618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2750" y="3586234"/>
            <a:ext cx="7449250" cy="82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0931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1CA8190-25B4-FFB6-C289-F9CE542E29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937" y="754224"/>
            <a:ext cx="9872871" cy="403860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fi-FI" sz="2000" i="0">
                <a:effectLst/>
                <a:latin typeface="Open Sans" panose="020B0606030504020204" pitchFamily="34" charset="0"/>
              </a:rPr>
              <a:t>Visa Heinonen, valtiotieteiden tohtori, kuluttajaekonomian professori: </a:t>
            </a:r>
            <a:r>
              <a:rPr lang="fi-FI" sz="2000">
                <a:hlinkClick r:id="rId2"/>
              </a:rPr>
              <a:t>https://www.duodecimlehti.fi/duo14030</a:t>
            </a:r>
            <a:r>
              <a:rPr lang="fi-FI" sz="2000"/>
              <a:t> 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779C0C2C-5727-7967-1DC3-4FD2AF8B92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774" y="1821646"/>
            <a:ext cx="10253139" cy="406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5586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56922A3-2C9F-FBF2-C71B-76F8FA138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9" name="Online-media 8" title="Fazer Tutti Frutti -Mainos - Me ollaan kaikki erilaisia #ASMR #FAZERTUTTIFRUTTI">
            <a:hlinkClick r:id="" action="ppaction://media"/>
            <a:extLst>
              <a:ext uri="{FF2B5EF4-FFF2-40B4-BE49-F238E27FC236}">
                <a16:creationId xmlns:a16="http://schemas.microsoft.com/office/drawing/2014/main" id="{60ABA216-730A-1ED4-2685-A3BFCE31CF8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016000" y="558800"/>
            <a:ext cx="10160000" cy="574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888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erusta">
  <a:themeElements>
    <a:clrScheme name="Lämmin sininen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Perusta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Perusta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TM03457444[[fn=Perusta]]</Template>
  <TotalTime>1625</TotalTime>
  <Words>118</Words>
  <Application>Microsoft Office PowerPoint</Application>
  <PresentationFormat>Laajakuva</PresentationFormat>
  <Paragraphs>24</Paragraphs>
  <Slides>19</Slides>
  <Notes>2</Notes>
  <HiddenSlides>0</HiddenSlides>
  <MMClips>5</MMClips>
  <ScaleCrop>false</ScaleCrop>
  <HeadingPairs>
    <vt:vector size="6" baseType="variant">
      <vt:variant>
        <vt:lpstr>Käytetyt fontit</vt:lpstr>
      </vt:variant>
      <vt:variant>
        <vt:i4>5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19</vt:i4>
      </vt:variant>
    </vt:vector>
  </HeadingPairs>
  <TitlesOfParts>
    <vt:vector size="25" baseType="lpstr">
      <vt:lpstr>Aptos</vt:lpstr>
      <vt:lpstr>Corbel</vt:lpstr>
      <vt:lpstr>Open Sans</vt:lpstr>
      <vt:lpstr>Open Sans Variable</vt:lpstr>
      <vt:lpstr>Wingdings</vt:lpstr>
      <vt:lpstr>Perusta</vt:lpstr>
      <vt:lpstr>Mainonnan muotoja</vt:lpstr>
      <vt:lpstr>Informatiivinen mainos</vt:lpstr>
      <vt:lpstr>Mielikuvamainos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Vastamainokset</vt:lpstr>
      <vt:lpstr>PowerPoint-esitys</vt:lpstr>
      <vt:lpstr>PowerPoint-esitys</vt:lpstr>
      <vt:lpstr>Advertoriaali</vt:lpstr>
      <vt:lpstr>PowerPoint-esitys</vt:lpstr>
      <vt:lpstr>Luku 4.8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Helmi Koivumäki</dc:creator>
  <cp:lastModifiedBy>Helmi Koivumäki</cp:lastModifiedBy>
  <cp:revision>1</cp:revision>
  <dcterms:created xsi:type="dcterms:W3CDTF">2024-12-09T15:38:30Z</dcterms:created>
  <dcterms:modified xsi:type="dcterms:W3CDTF">2025-08-28T06:48:11Z</dcterms:modified>
</cp:coreProperties>
</file>