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9" r:id="rId3"/>
    <p:sldId id="270" r:id="rId4"/>
    <p:sldId id="273" r:id="rId5"/>
    <p:sldId id="271" r:id="rId6"/>
    <p:sldId id="258" r:id="rId7"/>
    <p:sldId id="274" r:id="rId8"/>
    <p:sldId id="272" r:id="rId9"/>
    <p:sldId id="275" r:id="rId10"/>
    <p:sldId id="276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719BB-F84B-4D62-AE37-822FE85C641A}" v="19" dt="2025-08-26T08:06:13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546719BB-F84B-4D62-AE37-822FE85C641A}"/>
    <pc:docChg chg="undo redo custSel addSld delSld modSld sldOrd">
      <pc:chgData name="Helmi Koivumäki" userId="4e76e616-fb46-4415-9615-dbc8dafbdeab" providerId="ADAL" clId="{546719BB-F84B-4D62-AE37-822FE85C641A}" dt="2025-08-26T08:06:52.176" v="2205" actId="27636"/>
      <pc:docMkLst>
        <pc:docMk/>
      </pc:docMkLst>
      <pc:sldChg chg="addSp modSp mod ord">
        <pc:chgData name="Helmi Koivumäki" userId="4e76e616-fb46-4415-9615-dbc8dafbdeab" providerId="ADAL" clId="{546719BB-F84B-4D62-AE37-822FE85C641A}" dt="2025-08-25T13:51:21.376" v="1890" actId="20577"/>
        <pc:sldMkLst>
          <pc:docMk/>
          <pc:sldMk cId="2253536949" sldId="258"/>
        </pc:sldMkLst>
        <pc:spChg chg="mod">
          <ac:chgData name="Helmi Koivumäki" userId="4e76e616-fb46-4415-9615-dbc8dafbdeab" providerId="ADAL" clId="{546719BB-F84B-4D62-AE37-822FE85C641A}" dt="2025-08-25T13:12:14.344" v="570" actId="403"/>
          <ac:spMkLst>
            <pc:docMk/>
            <pc:sldMk cId="2253536949" sldId="258"/>
            <ac:spMk id="2" creationId="{00000000-0000-0000-0000-000000000000}"/>
          </ac:spMkLst>
        </pc:spChg>
        <pc:spChg chg="mod">
          <ac:chgData name="Helmi Koivumäki" userId="4e76e616-fb46-4415-9615-dbc8dafbdeab" providerId="ADAL" clId="{546719BB-F84B-4D62-AE37-822FE85C641A}" dt="2025-08-25T13:51:21.376" v="1890" actId="20577"/>
          <ac:spMkLst>
            <pc:docMk/>
            <pc:sldMk cId="2253536949" sldId="258"/>
            <ac:spMk id="3" creationId="{00000000-0000-0000-0000-000000000000}"/>
          </ac:spMkLst>
        </pc:spChg>
        <pc:picChg chg="add mod">
          <ac:chgData name="Helmi Koivumäki" userId="4e76e616-fb46-4415-9615-dbc8dafbdeab" providerId="ADAL" clId="{546719BB-F84B-4D62-AE37-822FE85C641A}" dt="2025-08-25T13:16:29.481" v="777" actId="1038"/>
          <ac:picMkLst>
            <pc:docMk/>
            <pc:sldMk cId="2253536949" sldId="258"/>
            <ac:picMk id="5" creationId="{0B051E83-62D9-1D19-990F-0BD537125CC0}"/>
          </ac:picMkLst>
        </pc:picChg>
        <pc:picChg chg="add mod">
          <ac:chgData name="Helmi Koivumäki" userId="4e76e616-fb46-4415-9615-dbc8dafbdeab" providerId="ADAL" clId="{546719BB-F84B-4D62-AE37-822FE85C641A}" dt="2025-08-25T13:15:57.213" v="767" actId="208"/>
          <ac:picMkLst>
            <pc:docMk/>
            <pc:sldMk cId="2253536949" sldId="258"/>
            <ac:picMk id="7" creationId="{821C0864-D791-1C5B-1A10-5C5E19365BC6}"/>
          </ac:picMkLst>
        </pc:picChg>
      </pc:sldChg>
      <pc:sldChg chg="del">
        <pc:chgData name="Helmi Koivumäki" userId="4e76e616-fb46-4415-9615-dbc8dafbdeab" providerId="ADAL" clId="{546719BB-F84B-4D62-AE37-822FE85C641A}" dt="2025-08-25T12:18:16.110" v="3" actId="47"/>
        <pc:sldMkLst>
          <pc:docMk/>
          <pc:sldMk cId="1585734172" sldId="259"/>
        </pc:sldMkLst>
      </pc:sldChg>
      <pc:sldChg chg="del">
        <pc:chgData name="Helmi Koivumäki" userId="4e76e616-fb46-4415-9615-dbc8dafbdeab" providerId="ADAL" clId="{546719BB-F84B-4D62-AE37-822FE85C641A}" dt="2025-08-25T12:18:16.658" v="4" actId="47"/>
        <pc:sldMkLst>
          <pc:docMk/>
          <pc:sldMk cId="1570508256" sldId="260"/>
        </pc:sldMkLst>
      </pc:sldChg>
      <pc:sldChg chg="del">
        <pc:chgData name="Helmi Koivumäki" userId="4e76e616-fb46-4415-9615-dbc8dafbdeab" providerId="ADAL" clId="{546719BB-F84B-4D62-AE37-822FE85C641A}" dt="2025-08-25T12:18:17.223" v="5" actId="47"/>
        <pc:sldMkLst>
          <pc:docMk/>
          <pc:sldMk cId="3213178253" sldId="261"/>
        </pc:sldMkLst>
      </pc:sldChg>
      <pc:sldChg chg="del">
        <pc:chgData name="Helmi Koivumäki" userId="4e76e616-fb46-4415-9615-dbc8dafbdeab" providerId="ADAL" clId="{546719BB-F84B-4D62-AE37-822FE85C641A}" dt="2025-08-25T12:18:18.765" v="6" actId="47"/>
        <pc:sldMkLst>
          <pc:docMk/>
          <pc:sldMk cId="2811700760" sldId="262"/>
        </pc:sldMkLst>
      </pc:sldChg>
      <pc:sldChg chg="del">
        <pc:chgData name="Helmi Koivumäki" userId="4e76e616-fb46-4415-9615-dbc8dafbdeab" providerId="ADAL" clId="{546719BB-F84B-4D62-AE37-822FE85C641A}" dt="2025-08-25T12:18:11.441" v="2" actId="47"/>
        <pc:sldMkLst>
          <pc:docMk/>
          <pc:sldMk cId="1543295777" sldId="263"/>
        </pc:sldMkLst>
      </pc:sldChg>
      <pc:sldChg chg="modSp del mod">
        <pc:chgData name="Helmi Koivumäki" userId="4e76e616-fb46-4415-9615-dbc8dafbdeab" providerId="ADAL" clId="{546719BB-F84B-4D62-AE37-822FE85C641A}" dt="2025-08-25T13:39:59.866" v="1461" actId="47"/>
        <pc:sldMkLst>
          <pc:docMk/>
          <pc:sldMk cId="2840829973" sldId="264"/>
        </pc:sldMkLst>
        <pc:spChg chg="mod">
          <ac:chgData name="Helmi Koivumäki" userId="4e76e616-fb46-4415-9615-dbc8dafbdeab" providerId="ADAL" clId="{546719BB-F84B-4D62-AE37-822FE85C641A}" dt="2025-08-25T13:39:47.818" v="1457" actId="12"/>
          <ac:spMkLst>
            <pc:docMk/>
            <pc:sldMk cId="2840829973" sldId="264"/>
            <ac:spMk id="2" creationId="{00000000-0000-0000-0000-000000000000}"/>
          </ac:spMkLst>
        </pc:spChg>
      </pc:sldChg>
      <pc:sldChg chg="del">
        <pc:chgData name="Helmi Koivumäki" userId="4e76e616-fb46-4415-9615-dbc8dafbdeab" providerId="ADAL" clId="{546719BB-F84B-4D62-AE37-822FE85C641A}" dt="2025-08-25T13:46:44.368" v="1870" actId="47"/>
        <pc:sldMkLst>
          <pc:docMk/>
          <pc:sldMk cId="3891783230" sldId="265"/>
        </pc:sldMkLst>
      </pc:sldChg>
      <pc:sldChg chg="del">
        <pc:chgData name="Helmi Koivumäki" userId="4e76e616-fb46-4415-9615-dbc8dafbdeab" providerId="ADAL" clId="{546719BB-F84B-4D62-AE37-822FE85C641A}" dt="2025-08-25T12:18:07.792" v="1" actId="47"/>
        <pc:sldMkLst>
          <pc:docMk/>
          <pc:sldMk cId="2998938184" sldId="266"/>
        </pc:sldMkLst>
      </pc:sldChg>
      <pc:sldChg chg="del">
        <pc:chgData name="Helmi Koivumäki" userId="4e76e616-fb46-4415-9615-dbc8dafbdeab" providerId="ADAL" clId="{546719BB-F84B-4D62-AE37-822FE85C641A}" dt="2025-08-25T12:18:06.518" v="0" actId="47"/>
        <pc:sldMkLst>
          <pc:docMk/>
          <pc:sldMk cId="4080749185" sldId="267"/>
        </pc:sldMkLst>
      </pc:sldChg>
      <pc:sldChg chg="addSp delSp modSp mod">
        <pc:chgData name="Helmi Koivumäki" userId="4e76e616-fb46-4415-9615-dbc8dafbdeab" providerId="ADAL" clId="{546719BB-F84B-4D62-AE37-822FE85C641A}" dt="2025-08-25T13:10:47.053" v="560" actId="403"/>
        <pc:sldMkLst>
          <pc:docMk/>
          <pc:sldMk cId="2370110780" sldId="268"/>
        </pc:sldMkLst>
        <pc:spChg chg="mod">
          <ac:chgData name="Helmi Koivumäki" userId="4e76e616-fb46-4415-9615-dbc8dafbdeab" providerId="ADAL" clId="{546719BB-F84B-4D62-AE37-822FE85C641A}" dt="2025-08-25T13:10:47.053" v="560" actId="403"/>
          <ac:spMkLst>
            <pc:docMk/>
            <pc:sldMk cId="2370110780" sldId="268"/>
            <ac:spMk id="2" creationId="{00000000-0000-0000-0000-000000000000}"/>
          </ac:spMkLst>
        </pc:spChg>
        <pc:spChg chg="add del mod">
          <ac:chgData name="Helmi Koivumäki" userId="4e76e616-fb46-4415-9615-dbc8dafbdeab" providerId="ADAL" clId="{546719BB-F84B-4D62-AE37-822FE85C641A}" dt="2025-08-25T12:44:40.140" v="66" actId="20577"/>
          <ac:spMkLst>
            <pc:docMk/>
            <pc:sldMk cId="2370110780" sldId="268"/>
            <ac:spMk id="3" creationId="{00000000-0000-0000-0000-000000000000}"/>
          </ac:spMkLst>
        </pc:spChg>
      </pc:sldChg>
      <pc:sldChg chg="modSp new mod ord">
        <pc:chgData name="Helmi Koivumäki" userId="4e76e616-fb46-4415-9615-dbc8dafbdeab" providerId="ADAL" clId="{546719BB-F84B-4D62-AE37-822FE85C641A}" dt="2025-08-25T12:57:45.207" v="459" actId="20577"/>
        <pc:sldMkLst>
          <pc:docMk/>
          <pc:sldMk cId="891845280" sldId="269"/>
        </pc:sldMkLst>
        <pc:spChg chg="mod">
          <ac:chgData name="Helmi Koivumäki" userId="4e76e616-fb46-4415-9615-dbc8dafbdeab" providerId="ADAL" clId="{546719BB-F84B-4D62-AE37-822FE85C641A}" dt="2025-08-25T12:51:12.288" v="388" actId="403"/>
          <ac:spMkLst>
            <pc:docMk/>
            <pc:sldMk cId="891845280" sldId="269"/>
            <ac:spMk id="2" creationId="{DA3086DA-7D01-388D-DBBD-15CD23D2AF6D}"/>
          </ac:spMkLst>
        </pc:spChg>
        <pc:spChg chg="mod">
          <ac:chgData name="Helmi Koivumäki" userId="4e76e616-fb46-4415-9615-dbc8dafbdeab" providerId="ADAL" clId="{546719BB-F84B-4D62-AE37-822FE85C641A}" dt="2025-08-25T12:57:45.207" v="459" actId="20577"/>
          <ac:spMkLst>
            <pc:docMk/>
            <pc:sldMk cId="891845280" sldId="269"/>
            <ac:spMk id="3" creationId="{079C0E82-C7C6-0F8B-BC9D-A5C274356A53}"/>
          </ac:spMkLst>
        </pc:spChg>
      </pc:sldChg>
      <pc:sldChg chg="addSp delSp modSp new mod modClrScheme chgLayout">
        <pc:chgData name="Helmi Koivumäki" userId="4e76e616-fb46-4415-9615-dbc8dafbdeab" providerId="ADAL" clId="{546719BB-F84B-4D62-AE37-822FE85C641A}" dt="2025-08-25T12:51:16.436" v="390" actId="403"/>
        <pc:sldMkLst>
          <pc:docMk/>
          <pc:sldMk cId="1574014217" sldId="270"/>
        </pc:sldMkLst>
        <pc:spChg chg="mod">
          <ac:chgData name="Helmi Koivumäki" userId="4e76e616-fb46-4415-9615-dbc8dafbdeab" providerId="ADAL" clId="{546719BB-F84B-4D62-AE37-822FE85C641A}" dt="2025-08-25T12:51:16.436" v="390" actId="403"/>
          <ac:spMkLst>
            <pc:docMk/>
            <pc:sldMk cId="1574014217" sldId="270"/>
            <ac:spMk id="2" creationId="{8CF11D8A-A39C-4DB0-0ADC-DDCA6E8030D9}"/>
          </ac:spMkLst>
        </pc:spChg>
        <pc:spChg chg="del">
          <ac:chgData name="Helmi Koivumäki" userId="4e76e616-fb46-4415-9615-dbc8dafbdeab" providerId="ADAL" clId="{546719BB-F84B-4D62-AE37-822FE85C641A}" dt="2025-08-25T12:49:27.456" v="312" actId="26606"/>
          <ac:spMkLst>
            <pc:docMk/>
            <pc:sldMk cId="1574014217" sldId="270"/>
            <ac:spMk id="3" creationId="{643F7838-F8E0-31D9-FA5C-E5A2C0ABAF35}"/>
          </ac:spMkLst>
        </pc:spChg>
        <pc:spChg chg="add mod">
          <ac:chgData name="Helmi Koivumäki" userId="4e76e616-fb46-4415-9615-dbc8dafbdeab" providerId="ADAL" clId="{546719BB-F84B-4D62-AE37-822FE85C641A}" dt="2025-08-25T12:49:27.456" v="312" actId="26606"/>
          <ac:spMkLst>
            <pc:docMk/>
            <pc:sldMk cId="1574014217" sldId="270"/>
            <ac:spMk id="10" creationId="{18010819-61A6-3C76-5F39-BA396C975DC3}"/>
          </ac:spMkLst>
        </pc:spChg>
        <pc:picChg chg="add mod">
          <ac:chgData name="Helmi Koivumäki" userId="4e76e616-fb46-4415-9615-dbc8dafbdeab" providerId="ADAL" clId="{546719BB-F84B-4D62-AE37-822FE85C641A}" dt="2025-08-25T12:49:27.456" v="312" actId="26606"/>
          <ac:picMkLst>
            <pc:docMk/>
            <pc:sldMk cId="1574014217" sldId="270"/>
            <ac:picMk id="5" creationId="{4ECCD64B-DE4C-047E-EDAC-3EB0E0888062}"/>
          </ac:picMkLst>
        </pc:picChg>
      </pc:sldChg>
      <pc:sldChg chg="addSp modSp add mod ord">
        <pc:chgData name="Helmi Koivumäki" userId="4e76e616-fb46-4415-9615-dbc8dafbdeab" providerId="ADAL" clId="{546719BB-F84B-4D62-AE37-822FE85C641A}" dt="2025-08-25T13:47:50.388" v="1873" actId="1076"/>
        <pc:sldMkLst>
          <pc:docMk/>
          <pc:sldMk cId="2162557740" sldId="271"/>
        </pc:sldMkLst>
        <pc:spChg chg="mod">
          <ac:chgData name="Helmi Koivumäki" userId="4e76e616-fb46-4415-9615-dbc8dafbdeab" providerId="ADAL" clId="{546719BB-F84B-4D62-AE37-822FE85C641A}" dt="2025-08-25T13:09:32.950" v="559" actId="403"/>
          <ac:spMkLst>
            <pc:docMk/>
            <pc:sldMk cId="2162557740" sldId="271"/>
            <ac:spMk id="2" creationId="{DEC36A49-FF1D-BD53-4FD8-683C1EE65A19}"/>
          </ac:spMkLst>
        </pc:spChg>
        <pc:picChg chg="add mod">
          <ac:chgData name="Helmi Koivumäki" userId="4e76e616-fb46-4415-9615-dbc8dafbdeab" providerId="ADAL" clId="{546719BB-F84B-4D62-AE37-822FE85C641A}" dt="2025-08-25T13:47:50.388" v="1873" actId="1076"/>
          <ac:picMkLst>
            <pc:docMk/>
            <pc:sldMk cId="2162557740" sldId="271"/>
            <ac:picMk id="5" creationId="{BDCF5D52-446D-50B2-514F-B4D16D6FEC3E}"/>
          </ac:picMkLst>
        </pc:picChg>
      </pc:sldChg>
      <pc:sldChg chg="modSp add mod">
        <pc:chgData name="Helmi Koivumäki" userId="4e76e616-fb46-4415-9615-dbc8dafbdeab" providerId="ADAL" clId="{546719BB-F84B-4D62-AE37-822FE85C641A}" dt="2025-08-25T13:05:25.633" v="494" actId="20577"/>
        <pc:sldMkLst>
          <pc:docMk/>
          <pc:sldMk cId="3020705203" sldId="272"/>
        </pc:sldMkLst>
        <pc:spChg chg="mod">
          <ac:chgData name="Helmi Koivumäki" userId="4e76e616-fb46-4415-9615-dbc8dafbdeab" providerId="ADAL" clId="{546719BB-F84B-4D62-AE37-822FE85C641A}" dt="2025-08-25T13:05:25.633" v="494" actId="20577"/>
          <ac:spMkLst>
            <pc:docMk/>
            <pc:sldMk cId="3020705203" sldId="272"/>
            <ac:spMk id="2" creationId="{D0AD444D-FBB1-6BA3-F75A-8F0807C1EF2B}"/>
          </ac:spMkLst>
        </pc:spChg>
      </pc:sldChg>
      <pc:sldChg chg="addSp modSp add mod ord">
        <pc:chgData name="Helmi Koivumäki" userId="4e76e616-fb46-4415-9615-dbc8dafbdeab" providerId="ADAL" clId="{546719BB-F84B-4D62-AE37-822FE85C641A}" dt="2025-08-25T13:09:22.445" v="558" actId="5793"/>
        <pc:sldMkLst>
          <pc:docMk/>
          <pc:sldMk cId="2801217048" sldId="273"/>
        </pc:sldMkLst>
        <pc:spChg chg="mod">
          <ac:chgData name="Helmi Koivumäki" userId="4e76e616-fb46-4415-9615-dbc8dafbdeab" providerId="ADAL" clId="{546719BB-F84B-4D62-AE37-822FE85C641A}" dt="2025-08-25T12:57:19.495" v="455" actId="20577"/>
          <ac:spMkLst>
            <pc:docMk/>
            <pc:sldMk cId="2801217048" sldId="273"/>
            <ac:spMk id="2" creationId="{7EC4ECFA-5BD3-0C4B-86F8-19E6DE9846E5}"/>
          </ac:spMkLst>
        </pc:spChg>
        <pc:spChg chg="mod">
          <ac:chgData name="Helmi Koivumäki" userId="4e76e616-fb46-4415-9615-dbc8dafbdeab" providerId="ADAL" clId="{546719BB-F84B-4D62-AE37-822FE85C641A}" dt="2025-08-25T13:09:22.445" v="558" actId="5793"/>
          <ac:spMkLst>
            <pc:docMk/>
            <pc:sldMk cId="2801217048" sldId="273"/>
            <ac:spMk id="3" creationId="{732FFB93-1129-9A64-977D-8F4E7759C91F}"/>
          </ac:spMkLst>
        </pc:spChg>
        <pc:grpChg chg="mod">
          <ac:chgData name="Helmi Koivumäki" userId="4e76e616-fb46-4415-9615-dbc8dafbdeab" providerId="ADAL" clId="{546719BB-F84B-4D62-AE37-822FE85C641A}" dt="2025-08-25T12:58:34.514" v="464"/>
          <ac:grpSpMkLst>
            <pc:docMk/>
            <pc:sldMk cId="2801217048" sldId="273"/>
            <ac:grpSpMk id="10" creationId="{512384F0-266D-F31A-FCDE-349B3CE2E9B3}"/>
          </ac:grpSpMkLst>
        </pc:grpChg>
        <pc:grpChg chg="mod">
          <ac:chgData name="Helmi Koivumäki" userId="4e76e616-fb46-4415-9615-dbc8dafbdeab" providerId="ADAL" clId="{546719BB-F84B-4D62-AE37-822FE85C641A}" dt="2025-08-25T12:58:44.424" v="468"/>
          <ac:grpSpMkLst>
            <pc:docMk/>
            <pc:sldMk cId="2801217048" sldId="273"/>
            <ac:grpSpMk id="14" creationId="{6E62CD80-CBEF-9C98-4ED3-C6DC528A2065}"/>
          </ac:grpSpMkLst>
        </pc:grpChg>
        <pc:picChg chg="add mod">
          <ac:chgData name="Helmi Koivumäki" userId="4e76e616-fb46-4415-9615-dbc8dafbdeab" providerId="ADAL" clId="{546719BB-F84B-4D62-AE37-822FE85C641A}" dt="2025-08-25T12:56:32.088" v="448" actId="1076"/>
          <ac:picMkLst>
            <pc:docMk/>
            <pc:sldMk cId="2801217048" sldId="273"/>
            <ac:picMk id="5" creationId="{78FFC16D-6392-A570-0807-423FFCAA754A}"/>
          </ac:picMkLst>
        </pc:picChg>
        <pc:inkChg chg="add">
          <ac:chgData name="Helmi Koivumäki" userId="4e76e616-fb46-4415-9615-dbc8dafbdeab" providerId="ADAL" clId="{546719BB-F84B-4D62-AE37-822FE85C641A}" dt="2025-08-25T12:58:17.869" v="460" actId="9405"/>
          <ac:inkMkLst>
            <pc:docMk/>
            <pc:sldMk cId="2801217048" sldId="273"/>
            <ac:inkMk id="6" creationId="{E1423E0C-1A94-E6F0-3B16-EEF350BA490C}"/>
          </ac:inkMkLst>
        </pc:inkChg>
        <pc:inkChg chg="add">
          <ac:chgData name="Helmi Koivumäki" userId="4e76e616-fb46-4415-9615-dbc8dafbdeab" providerId="ADAL" clId="{546719BB-F84B-4D62-AE37-822FE85C641A}" dt="2025-08-25T12:58:28.930" v="461" actId="9405"/>
          <ac:inkMkLst>
            <pc:docMk/>
            <pc:sldMk cId="2801217048" sldId="273"/>
            <ac:inkMk id="7" creationId="{AE97DAE3-E135-30A4-2D9A-223EFE975F61}"/>
          </ac:inkMkLst>
        </pc:inkChg>
        <pc:inkChg chg="add mod">
          <ac:chgData name="Helmi Koivumäki" userId="4e76e616-fb46-4415-9615-dbc8dafbdeab" providerId="ADAL" clId="{546719BB-F84B-4D62-AE37-822FE85C641A}" dt="2025-08-25T12:58:34.514" v="464"/>
          <ac:inkMkLst>
            <pc:docMk/>
            <pc:sldMk cId="2801217048" sldId="273"/>
            <ac:inkMk id="8" creationId="{08A2EC8E-1B1C-11E4-D60D-30A15A32A5B6}"/>
          </ac:inkMkLst>
        </pc:inkChg>
        <pc:inkChg chg="add mod">
          <ac:chgData name="Helmi Koivumäki" userId="4e76e616-fb46-4415-9615-dbc8dafbdeab" providerId="ADAL" clId="{546719BB-F84B-4D62-AE37-822FE85C641A}" dt="2025-08-25T12:58:34.514" v="464"/>
          <ac:inkMkLst>
            <pc:docMk/>
            <pc:sldMk cId="2801217048" sldId="273"/>
            <ac:inkMk id="9" creationId="{0CC9F3F1-F39E-A06A-191B-DD67A8CBF673}"/>
          </ac:inkMkLst>
        </pc:inkChg>
        <pc:inkChg chg="add">
          <ac:chgData name="Helmi Koivumäki" userId="4e76e616-fb46-4415-9615-dbc8dafbdeab" providerId="ADAL" clId="{546719BB-F84B-4D62-AE37-822FE85C641A}" dt="2025-08-25T12:58:39.707" v="465" actId="9405"/>
          <ac:inkMkLst>
            <pc:docMk/>
            <pc:sldMk cId="2801217048" sldId="273"/>
            <ac:inkMk id="11" creationId="{C9B56F83-8188-F46C-5F80-6D4BE3CC4B65}"/>
          </ac:inkMkLst>
        </pc:inkChg>
        <pc:inkChg chg="add mod">
          <ac:chgData name="Helmi Koivumäki" userId="4e76e616-fb46-4415-9615-dbc8dafbdeab" providerId="ADAL" clId="{546719BB-F84B-4D62-AE37-822FE85C641A}" dt="2025-08-25T12:58:44.424" v="468"/>
          <ac:inkMkLst>
            <pc:docMk/>
            <pc:sldMk cId="2801217048" sldId="273"/>
            <ac:inkMk id="12" creationId="{9A47A7BF-9607-2D23-00D8-AE760E20B5C0}"/>
          </ac:inkMkLst>
        </pc:inkChg>
        <pc:inkChg chg="add mod">
          <ac:chgData name="Helmi Koivumäki" userId="4e76e616-fb46-4415-9615-dbc8dafbdeab" providerId="ADAL" clId="{546719BB-F84B-4D62-AE37-822FE85C641A}" dt="2025-08-25T12:58:44.424" v="468"/>
          <ac:inkMkLst>
            <pc:docMk/>
            <pc:sldMk cId="2801217048" sldId="273"/>
            <ac:inkMk id="13" creationId="{9C5A1036-8C69-C7B3-C4CC-E7AE2A3CB198}"/>
          </ac:inkMkLst>
        </pc:inkChg>
        <pc:inkChg chg="add">
          <ac:chgData name="Helmi Koivumäki" userId="4e76e616-fb46-4415-9615-dbc8dafbdeab" providerId="ADAL" clId="{546719BB-F84B-4D62-AE37-822FE85C641A}" dt="2025-08-25T12:58:55.797" v="469" actId="9405"/>
          <ac:inkMkLst>
            <pc:docMk/>
            <pc:sldMk cId="2801217048" sldId="273"/>
            <ac:inkMk id="15" creationId="{4B1CB627-847B-BD78-916F-FAA98E5B6AF4}"/>
          </ac:inkMkLst>
        </pc:inkChg>
      </pc:sldChg>
      <pc:sldChg chg="delSp modSp add mod">
        <pc:chgData name="Helmi Koivumäki" userId="4e76e616-fb46-4415-9615-dbc8dafbdeab" providerId="ADAL" clId="{546719BB-F84B-4D62-AE37-822FE85C641A}" dt="2025-08-25T13:52:45.008" v="1992" actId="114"/>
        <pc:sldMkLst>
          <pc:docMk/>
          <pc:sldMk cId="1625955069" sldId="274"/>
        </pc:sldMkLst>
        <pc:spChg chg="mod">
          <ac:chgData name="Helmi Koivumäki" userId="4e76e616-fb46-4415-9615-dbc8dafbdeab" providerId="ADAL" clId="{546719BB-F84B-4D62-AE37-822FE85C641A}" dt="2025-08-25T13:52:45.008" v="1992" actId="114"/>
          <ac:spMkLst>
            <pc:docMk/>
            <pc:sldMk cId="1625955069" sldId="274"/>
            <ac:spMk id="3" creationId="{66F7FF5B-325C-C91B-C0EB-9710536B66C0}"/>
          </ac:spMkLst>
        </pc:spChg>
        <pc:picChg chg="del">
          <ac:chgData name="Helmi Koivumäki" userId="4e76e616-fb46-4415-9615-dbc8dafbdeab" providerId="ADAL" clId="{546719BB-F84B-4D62-AE37-822FE85C641A}" dt="2025-08-25T13:18:05.392" v="858" actId="478"/>
          <ac:picMkLst>
            <pc:docMk/>
            <pc:sldMk cId="1625955069" sldId="274"/>
            <ac:picMk id="5" creationId="{5401F2A1-5143-2C40-E2F5-C366C0979525}"/>
          </ac:picMkLst>
        </pc:picChg>
        <pc:picChg chg="del">
          <ac:chgData name="Helmi Koivumäki" userId="4e76e616-fb46-4415-9615-dbc8dafbdeab" providerId="ADAL" clId="{546719BB-F84B-4D62-AE37-822FE85C641A}" dt="2025-08-25T13:18:05.891" v="859" actId="478"/>
          <ac:picMkLst>
            <pc:docMk/>
            <pc:sldMk cId="1625955069" sldId="274"/>
            <ac:picMk id="7" creationId="{F0A734CF-A839-D5A5-C4EB-ADB5FF76C96B}"/>
          </ac:picMkLst>
        </pc:picChg>
      </pc:sldChg>
      <pc:sldChg chg="addSp modSp add mod ord">
        <pc:chgData name="Helmi Koivumäki" userId="4e76e616-fb46-4415-9615-dbc8dafbdeab" providerId="ADAL" clId="{546719BB-F84B-4D62-AE37-822FE85C641A}" dt="2025-08-25T13:52:55.898" v="1993" actId="114"/>
        <pc:sldMkLst>
          <pc:docMk/>
          <pc:sldMk cId="440357681" sldId="275"/>
        </pc:sldMkLst>
        <pc:spChg chg="mod">
          <ac:chgData name="Helmi Koivumäki" userId="4e76e616-fb46-4415-9615-dbc8dafbdeab" providerId="ADAL" clId="{546719BB-F84B-4D62-AE37-822FE85C641A}" dt="2025-08-25T13:44:59.768" v="1762" actId="20577"/>
          <ac:spMkLst>
            <pc:docMk/>
            <pc:sldMk cId="440357681" sldId="275"/>
            <ac:spMk id="2" creationId="{9421955A-BF59-5CB1-23E0-B0E60C42B6C2}"/>
          </ac:spMkLst>
        </pc:spChg>
        <pc:spChg chg="mod">
          <ac:chgData name="Helmi Koivumäki" userId="4e76e616-fb46-4415-9615-dbc8dafbdeab" providerId="ADAL" clId="{546719BB-F84B-4D62-AE37-822FE85C641A}" dt="2025-08-25T13:52:55.898" v="1993" actId="114"/>
          <ac:spMkLst>
            <pc:docMk/>
            <pc:sldMk cId="440357681" sldId="275"/>
            <ac:spMk id="3" creationId="{741A8F09-1DC3-DAE2-C87E-E2A1D2694B86}"/>
          </ac:spMkLst>
        </pc:spChg>
        <pc:picChg chg="add mod">
          <ac:chgData name="Helmi Koivumäki" userId="4e76e616-fb46-4415-9615-dbc8dafbdeab" providerId="ADAL" clId="{546719BB-F84B-4D62-AE37-822FE85C641A}" dt="2025-08-25T13:48:11.387" v="1874" actId="1076"/>
          <ac:picMkLst>
            <pc:docMk/>
            <pc:sldMk cId="440357681" sldId="275"/>
            <ac:picMk id="5" creationId="{4ED67359-4C56-6780-1DFA-4B99AD627F50}"/>
          </ac:picMkLst>
        </pc:picChg>
      </pc:sldChg>
      <pc:sldChg chg="modSp new mod">
        <pc:chgData name="Helmi Koivumäki" userId="4e76e616-fb46-4415-9615-dbc8dafbdeab" providerId="ADAL" clId="{546719BB-F84B-4D62-AE37-822FE85C641A}" dt="2025-08-26T08:06:52.176" v="2205" actId="27636"/>
        <pc:sldMkLst>
          <pc:docMk/>
          <pc:sldMk cId="119973378" sldId="276"/>
        </pc:sldMkLst>
        <pc:spChg chg="mod">
          <ac:chgData name="Helmi Koivumäki" userId="4e76e616-fb46-4415-9615-dbc8dafbdeab" providerId="ADAL" clId="{546719BB-F84B-4D62-AE37-822FE85C641A}" dt="2025-08-26T08:06:46.470" v="2203" actId="20577"/>
          <ac:spMkLst>
            <pc:docMk/>
            <pc:sldMk cId="119973378" sldId="276"/>
            <ac:spMk id="2" creationId="{7CC950E4-5802-2DCC-F08A-B0879DD45BC9}"/>
          </ac:spMkLst>
        </pc:spChg>
        <pc:spChg chg="mod">
          <ac:chgData name="Helmi Koivumäki" userId="4e76e616-fb46-4415-9615-dbc8dafbdeab" providerId="ADAL" clId="{546719BB-F84B-4D62-AE37-822FE85C641A}" dt="2025-08-26T08:06:52.176" v="2205" actId="27636"/>
          <ac:spMkLst>
            <pc:docMk/>
            <pc:sldMk cId="119973378" sldId="276"/>
            <ac:spMk id="3" creationId="{761FB6C1-6A2D-884F-D507-E8069001BF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4D19FA-E8C3-4343-8357-F64B1848150F}" type="datetime1">
              <a:rPr lang="fi-FI" smtClean="0"/>
              <a:t>26.8.2025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17.8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2009 1312 24575,'-16'0'0,"1"2"0,0 0 0,-1 1 0,1 0 0,-26 11 0,-72 35 0,86-36 0,-45 20 0,-193 100 0,226-109 0,-1-1 0,-1-2 0,0-3 0,-2-1 0,-83 22 0,113-37 0,-45 13 0,58-15 0,0 0 0,0 0 0,0 0 0,0 0 0,0 0 0,0 0 0,1 1 0,-1-1 0,0 0 0,0 0 0,0 0 0,0 0 0,0 0 0,0 0 0,0 0 0,0 0 0,0 0 0,0 0 0,0 0 0,0 1 0,0-1 0,0 0 0,0 0 0,0 0 0,0 0 0,0 0 0,0 0 0,0 0 0,0 0 0,0 1 0,0-1 0,0 0 0,0 0 0,0 0 0,0 0 0,0 0 0,0 0 0,0 0 0,0 0 0,0 1 0,0-1 0,0 0 0,0 0 0,0 0 0,0 0 0,0 0 0,0 0 0,0 0 0,0 0 0,-1 0 0,1 0 0,0 0 0,0 0 0,0 0 0,0 1 0,0-1 0,0 0 0,0 0 0,0 0 0,-1 0 0,1 0 0,0 0 0,0 0 0,0 0 0,0 0 0,0 0 0,0 0 0,0 0 0,-1 0 0,14 3 0,17 1 0,380-3 0,-223-3 0,-397 3 0,-319-3 0,518 2 0,0 0 0,0 0 0,0-1 0,0 0 0,0-1 0,-12-4 0,23 6 0,-1 0 0,1 0 0,0 0 0,0 0 0,-1-1 0,1 1 0,0 0 0,0 0 0,-1-1 0,1 1 0,0 0 0,0 0 0,0-1 0,-1 1 0,1 0 0,0 0 0,0-1 0,0 1 0,0 0 0,0-1 0,0 1 0,-1 0 0,1-1 0,0 1 0,0 0 0,0-1 0,0 1 0,0 0 0,0-1 0,1 1 0,-1 0 0,0-1 0,0 1 0,0 0 0,0-1 0,0 1 0,8-17 0,-3 8 0,-2 1 0,-2-1 0,1 1 0,-1 0 0,0 0 0,-1 0 0,1-1 0,-2 1 0,1 0 0,-1-1 0,-1 1 0,1 0 0,-1 0 0,-1 0 0,0 0 0,0 0 0,0 1 0,-7-12 0,-3-1 0,0 1 0,-2 0 0,0 1 0,-1 0 0,-18-15 0,28 27 0,0-1 0,1 0 0,0 0 0,0 0 0,0 0 0,1-1 0,0 0 0,1 0 0,0 0 0,-3-12 0,-2-11 0,-4-46 0,10 62 0,-3-72 0,5 66 0,-1 0 0,-1 0 0,-1 0 0,-1 0 0,-6-21 0,6 28 0,-2 0 0,0 0 0,0 0 0,-1 1 0,-1 0 0,-16-21 0,21 31 0,-1-1 0,1 0 0,-1 1 0,0-1 0,0 1 0,0 0 0,-1 1 0,1-1 0,-1 1 0,1 0 0,-1 0 0,0 0 0,0 0 0,0 1 0,0 0 0,0 0 0,0 1 0,0-1 0,0 1 0,0 0 0,0 0 0,0 1 0,-8 1 0,10-1 0,0-1 0,0 1 0,1 0 0,-1 0 0,0 1 0,1-1 0,-1 0 0,1 1 0,-1 0 0,1-1 0,0 1 0,-1 0 0,1 0 0,0 1 0,0-1 0,1 0 0,-1 1 0,0-1 0,1 1 0,0-1 0,-1 1 0,1 0 0,0-1 0,0 1 0,1 0 0,-1 0 0,0 0 0,1 0 0,0 0 0,0 0 0,0 4 0,0 5 0,1-1 0,0 1 0,1-1 0,1 1 0,-1-1 0,9 19 0,19 44 0,68 117 0,-84-164 0,-1 0 0,-1 0 0,-2 1 0,0 1 0,5 31 0,-4-7 0,6 103 0,-15-89 0,-3-42 0,2-1 0,0 0 0,2 0 0,1 1 0,0-2 0,10 27 0,-5-23 0,11 24 0,-20-50 0,0-1 0,0 1 0,0 0 0,1-1 0,-1 1 0,0 0 0,1-1 0,-1 1 0,1-1 0,-1 1 0,0-1 0,1 1 0,-1-1 0,1 1 0,-1-1 0,1 0 0,0 1 0,-1-1 0,1 1 0,-1-1 0,1 0 0,0 0 0,-1 1 0,1-1 0,1 0 0,-2 0 0,1-1 0,-1 1 0,1-1 0,-1 1 0,1-1 0,-1 1 0,1-1 0,-1 1 0,1-1 0,-1 1 0,1-1 0,-1 0 0,0 1 0,1-1 0,-1 0 0,0 1 0,0-1 0,1-1 0,5-40 0,-6 41 0,1-13 0,0 1 0,0-1 0,-2 0 0,-3-26 0,3 36 0,0 0 0,-1 0 0,1 0 0,-1 0 0,1 0 0,-1 0 0,-1 0 0,1 1 0,0-1 0,-1 1 0,0-1 0,0 1 0,0 0 0,0 0 0,0 1 0,0-1 0,-1 1 0,0-1 0,1 1 0,-5-2 0,-13-4 0,-1 1 0,1 1 0,-1 1 0,-1 0 0,1 2 0,-36-1 0,24 2 0,33 2 0,0 0 0,0 0 0,0 0 0,0 0 0,0 0 0,0-1 0,0 1 0,1 0 0,-1 0 0,0-1 0,0 1 0,0 0 0,0-1 0,0 1 0,1-1 0,-1 1 0,0-1 0,0 0 0,1 1 0,-1-1 0,0 0 0,1 1 0,-1-1 0,1 0 0,-1 0 0,1 0 0,-1 1 0,1-1 0,-1 0 0,1 0 0,0 0 0,-1 0 0,1 0 0,0 0 0,0 0 0,0 0 0,0-1 0,0-3 0,1-1 0,0 1 0,1 0 0,-1 0 0,5-9 0,-2 2 0,-2 7 0,5-13 0,-2-1 0,0 1 0,5-33 0,-10 45 0,1 0 0,-1 0 0,-1 1 0,1-1 0,-1 0 0,0 1 0,0-1 0,0 0 0,-1 1 0,0-1 0,0 1 0,-1 0 0,1 0 0,-1 0 0,0 0 0,0 0 0,-5-4 0,0-1 0,1 4 0,1-1 0,0-1 0,-9-14 0,14 19 0,0 1 0,0 0 0,0 0 0,0 0 0,1 0 0,-1-1 0,1 1 0,-1 0 0,1-1 0,0 1 0,0 0 0,0-1 0,0 1 0,0 0 0,1-1 0,-1 1 0,1 0 0,-1 0 0,1-1 0,2-3 0,0 0 0,1 0 0,1 1 0,-1-1 0,1 1 0,0 0 0,0 0 0,0 1 0,0-1 0,1 1 0,0 0 0,9-4 0,10-4 0,42-14 0,250-60 0,-47 16 0,-187 43 0,162-47 0,-194 62 0,1 2 0,97-6 0,-104 14 0,13 1 0,104-16 0,-265 38 0,-2 6 0,-2-5 0,0-5 0,-129 4 0,-69 1 0,301-22 0,4-2 0,11-3 0,17-5 0,436-137 0,-427 133 0,-36 14 0,-1 0 0,1 0 0,-1-1 0,1 1 0,0 0 0,-1 0 0,1 0 0,-1-1 0,1 1 0,-1 0 0,1-1 0,-1 1 0,1 0 0,-1-1 0,0 1 0,1 0 0,-1-1 0,1 1 0,-1-1 0,0 1 0,0-1 0,1 1 0,-1-1 0,0 1 0,0-1 0,1 1 0,-1-2 0,-1 2 0,1-1 0,-1 0 0,0 1 0,1-1 0,-1 1 0,0 0 0,1-1 0,-1 1 0,0 0 0,0-1 0,0 1 0,1 0 0,-1 0 0,0 0 0,-1-1 0,-40-1 0,42 2 0,-42 2 0,-73 13 0,79-9 0,0-1 0,-71 0 0,105-5 0,-1 0 0,1-1 0,-1 1 0,1 0 0,0-1 0,-1 1 0,1-1 0,-1 0 0,1 0 0,0 0 0,0 0 0,-1 0 0,1 0 0,0-1 0,0 1 0,0-1 0,0 1 0,0-1 0,1 0 0,-1 0 0,1 0 0,-1 0 0,1 0 0,-1 0 0,1 0 0,0 0 0,0-1 0,0 1 0,0 0 0,1-1 0,-1 1 0,1-1 0,-1 1 0,1-1 0,0 1 0,0-1 0,0-3 0,1 0 0,-1-1 0,1 1 0,0-1 0,1 1 0,0 0 0,0-1 0,0 1 0,1 0 0,0 0 0,0 0 0,0 1 0,1-1 0,5-6 0,3 0 0,-9 10 0,0 0 0,0-1 0,0 1 0,-1-1 0,1 0 0,-1 0 0,0 0 0,0 0 0,0 0 0,0 0 0,-1 0 0,1-1 0,1-4 0,-4 7 0,1 1 0,0-1 0,0 0 0,-1 0 0,1 0 0,-1 0 0,1 0 0,-1 1 0,1-1 0,-1 0 0,0 1 0,1-1 0,-1 0 0,0 1 0,1-1 0,-1 1 0,0-1 0,0 1 0,0-1 0,1 1 0,-1-1 0,0 1 0,0 0 0,0 0 0,0-1 0,0 1 0,0 0 0,0 0 0,0 0 0,0 0 0,-1 0 0,-36-2 0,33 3 0,-23-1 0,-1 1 0,1 2 0,-36 8 0,64-11 0,-7 2 0,1-1 0,-1 0 0,1 0 0,-13 0 0,17-1 0,0 0 0,0-1 0,0 1 0,1-1 0,-1 1 0,0-1 0,0 0 0,0 1 0,0-1 0,1 0 0,-1 0 0,1 0 0,-1 0 0,0-1 0,1 1 0,0 0 0,-1-1 0,1 1 0,0-1 0,0 1 0,-2-3 0,-4-7 0,-1 0 0,0 0 0,-1 1 0,0 0 0,-1 0 0,-13-10 0,-2 2 0,-45-25 0,63 39 0,1 1 0,-1-2 0,1 1 0,0-1 0,1 0 0,-1 0 0,1 0 0,0-1 0,0 0 0,0 0 0,1 0 0,0-1 0,0 1 0,1-1 0,-1 0 0,-2-9 0,-3-8 0,-1 1 0,-21-33 0,22 42 0,0-1 0,1 0 0,1-1 0,0 1 0,1-1 0,1 0 0,-6-29 0,11 35 0,-1 1 0,-1-1 0,0 1 0,0 0 0,-5-10 0,6 16 0,-1 0 0,1 0 0,-1 1 0,0-1 0,0 0 0,0 1 0,0 0 0,0-1 0,0 1 0,-1 0 0,1 0 0,-1 0 0,0 1 0,1-1 0,-1 1 0,0-1 0,0 1 0,0 0 0,-4-1 0,-7-1 0,-1 0 0,1 1 0,-1 0 0,1 2 0,-1 0 0,1 0 0,-1 1 0,1 1 0,-1 0 0,1 1 0,-28 10 0,39-12 0,1 0 0,-1 0 0,0 0 0,1 0 0,-1 1 0,1-1 0,0 1 0,-1-1 0,1 1 0,0 0 0,0 0 0,0 0 0,0 0 0,0 0 0,1 1 0,-1-1 0,1 0 0,-1 1 0,1 0 0,0-1 0,0 1 0,0-1 0,0 1 0,1 0 0,-1 0 0,1 0 0,-1-1 0,1 1 0,0 0 0,1 4 0,1 5 0,0 1 0,2 0 0,-1 0 0,2-1 0,7 18 0,6 17 0,18 72 0,-32-111 0,-8-21 0,-26-44 0,22 44 0,1 0 0,0 0 0,1-1 0,0 0 0,1 0 0,-4-17 0,3-9 0,3 18 0,-1 0 0,-1 1 0,-9-25 0,8 25 0,5 16 0,0 0 0,-1 1 0,0-1 0,1 1 0,-1 0 0,-5-9 0,6 14 0,1-1 0,-1 0 0,1 1 0,0-1 0,-1 0 0,1 1 0,0-1 0,-1 0 0,1 1 0,0-1 0,-1 1 0,1-1 0,0 0 0,0 1 0,0-1 0,0 1 0,-1-1 0,1 1 0,0-1 0,0 1 0,0-1 0,0 1 0,0-1 0,0 1 0,0-1 0,0 1 0,1 0 0,-4 19 0,3 24 0,0-13 0,-1-1 0,-7 42 0,4-42 0,4-24 0,0 0 0,-1 0 0,0 1 0,0-1 0,-1 0 0,1 0 0,-1 0 0,-1 0 0,1 0 0,-1-1 0,-4 7 0,6-11 0,0 0 0,0 0 0,0 0 0,-1-1 0,1 1 0,0 0 0,-1-1 0,1 1 0,0-1 0,-1 1 0,1-1 0,0 0 0,-1 1 0,1-1 0,-1 0 0,1 0 0,-1 0 0,1 0 0,-1 0 0,1-1 0,-1 1 0,1 0 0,0-1 0,-1 1 0,1-1 0,0 1 0,-1-1 0,1 0 0,0 1 0,0-1 0,-1 0 0,-1-2 0,-1 0 0,-1-1 0,1 0 0,0 0 0,0 0 0,1 0 0,-1-1 0,-3-5 0,3 1 0,0 0 0,1 0 0,-1 0 0,2 0 0,-1-1 0,1 1 0,1-1 0,0 1 0,0-1 0,1 0 0,0 1 0,1-1 0,0 1 0,0-1 0,1 0 0,0 1 0,1 0 0,0 0 0,0 0 0,10-17 0,-13 25 0,1-1 0,0 0 0,0 1 0,0 0 0,0-1 0,0 1 0,0-1 0,1 1 0,-1 0 0,0 0 0,1 0 0,-1 0 0,1 0 0,-1 0 0,1 0 0,0 0 0,-1 1 0,1-1 0,0 0 0,-1 1 0,1 0 0,0-1 0,-1 1 0,1 0 0,0 0 0,0 0 0,0 0 0,-1 0 0,1 0 0,3 1 0,3 2 0,1 0 0,-1 1 0,0 0 0,-1 0 0,10 7 0,-7-6 0,73 50 0,149 125 0,-231-180 0,512 416 0,-313-287 0,-156-104 0,0-2 0,82 28 0,47 0 0,-136-43 0,0-1 0,67 2 0,336-28 0,-414 16 0,30-3 0,-52 6 0,0 0 0,0 0 0,0 1 0,0-1 0,0 1 0,0 0 0,0 0 0,0 0 0,-1 1 0,6 1 0,-8-2 0,0 0 0,0 0 0,0 0 0,0 0 0,0 0 0,0 1 0,0-1 0,0 0 0,0 0 0,0 1 0,-1-1 0,1 0 0,-1 1 0,1-1 0,-1 1 0,1-1 0,-1 0 0,0 1 0,0-1 0,1 1 0,-1-1 0,0 1 0,-1-1 0,1 1 0,0-1 0,0 1 0,-1-1 0,1 1 0,0-1 0,-1 1 0,0-1 0,1 0 0,-2 2 0,-3 7 0,0-1 0,0 0 0,-10 13 0,13-21 0,-58 73 0,-91 87 0,-33 5 0,21-20 0,117-102 0,-57 57 0,93-89 0,0 1 0,0-1 0,2 1 0,-1 1 0,2 0 0,-11 26 0,17-36 0,-1-1 0,2 0 0,-1 1 0,0-1 0,0 0 0,1 1 0,0-1 0,0 1 0,0-1 0,0 1 0,1-1 0,-1 1 0,1-1 0,0 1 0,0-1 0,0 0 0,3 6 0,-2-5 0,0-1 0,1 0 0,0 0 0,-1 0 0,1 0 0,1 0 0,-1 0 0,0-1 0,1 1 0,-1-1 0,1 0 0,-1 0 0,1-1 0,6 3 0,11 2 0,-1-1 0,1-1 0,-1-1 0,1-1 0,0 0 0,0-2 0,0 0 0,0-1 0,0-2 0,-1 0 0,1-1 0,26-9 0,-1-2 0,0-3 0,-2-1 0,0-3 0,46-30 0,-34 17 0,-1-3 0,-2-3 0,-2-1 0,-1-3 0,-3-2 0,-1-2 0,50-71 0,-85 104 0,0-1 0,-1 0 0,-1-1 0,10-27 0,-17 39 0,0 1 0,0-2 0,-1 1 0,0 0 0,0 0 0,-1 0 0,0 0 0,0-1 0,0 1 0,-1 0 0,1 0 0,-2 0 0,1 0 0,-1 0 0,0 0 0,0 0 0,-5-9 0,1 6 0,0 0 0,-1 0 0,0 1 0,0 0 0,-1 1 0,0 0 0,-1 0 0,1 1 0,-1 0 0,0 0 0,-1 1 0,1 0 0,-1 1 0,0 0 0,0 0 0,-18-3 0,5 2 0,0 1 0,-1 1 0,0 1 0,1 1 0,-1 2 0,-39 4 0,47-2 0,0 1 0,1 1 0,-1 0 0,1 1 0,0 0 0,1 1 0,0 1 0,0 0 0,0 1 0,-21 19 0,-6 10 0,-64 75 0,74-76 0,-74 80 0,-118 138 0,154-169 0,-60 98 0,122-172 0,-9 12 0,-16 37 0,29-54 0,0 0 0,0 0 0,1 1 0,0-1 0,0 1 0,1 0 0,0 0 0,0-1 0,2 16 0,-1-20 0,1 1 0,0-1 0,0 0 0,0 0 0,0 0 0,0 0 0,1 0 0,-1-1 0,1 1 0,0 0 0,0-1 0,0 1 0,0-1 0,0 1 0,1-1 0,-1 0 0,1 0 0,-1 0 0,1 0 0,0-1 0,0 1 0,0-1 0,0 0 0,0 0 0,0 0 0,0 0 0,6 1 0,9 1 0,-1-1 0,1 0 0,32-2 0,-38 0 0,14 0 0,-1-2 0,1-1 0,-1-1 0,0-1 0,0-1 0,-1-2 0,1 0 0,-2-1 0,1-2 0,-1 0 0,33-22 0,-20 7 0,0 0 0,-2-2 0,39-42 0,-53 50 0,-2-2 0,0 0 0,-1-1 0,-2-1 0,0 0 0,13-33 0,-25 50 0,0 0 0,-1 0 0,0 0 0,0 0 0,-1-1 0,0 1 0,0 0 0,-1-1 0,0 1 0,-1-13 0,0 17 0,1-1 0,-1 1 0,-1-1 0,1 1 0,0 0 0,-1-1 0,1 1 0,-1 0 0,0 0 0,0 0 0,0 0 0,-1 0 0,1 1 0,-1-1 0,1 0 0,-1 1 0,0 0 0,0 0 0,0 0 0,0 0 0,-1 0 0,1 1 0,-5-2 0,-4-1 0,0 0 0,-1 2 0,1-1 0,-1 1 0,0 1 0,1 0 0,-19 2 0,23-1 0,1 1 0,-1 0 0,1 0 0,-1 1 0,1 0 0,0 0 0,0 1 0,-1 0 0,2 0 0,-1 0 0,0 1 0,1 0 0,0 1 0,-7 5 0,2 3 0,0 1 0,1 1 0,1 0 0,0 0 0,-12 29 0,12-25 0,-40 81 0,6-16 0,4 2 0,-28 94 0,58-143 0,1 0 0,3 1 0,-2 57 0,7-93 0,0 0 0,0 0 0,-1 0 0,1 1 0,0-1 0,-1 0 0,1 0 0,-1 0 0,1 0 0,-1 0 0,0 0 0,-1 2 0,1-3 0,1-1 0,0 0 0,-1 0 0,1 1 0,0-1 0,-1 0 0,1 0 0,-1 0 0,1 0 0,0 1 0,-1-1 0,1 0 0,-1 0 0,1 0 0,0 0 0,-1 0 0,1 0 0,-1 0 0,1 0 0,-1 0 0,1 0 0,-1-1 0,-16-8 0,-44-42 0,-14-10 0,74 61 0,0-1 0,-1 0 0,1 0 0,0 0 0,-1 1 0,1-1 0,-1 1 0,1-1 0,-1 1 0,1-1 0,-1 1 0,1 0 0,-1 0 0,1 0 0,-1 0 0,1 0 0,-1 0 0,0 0 0,1 1 0,-1-1 0,1 0 0,-1 1 0,1-1 0,0 1 0,-1 0 0,1-1 0,-1 1 0,1 0 0,0 0 0,0 0 0,-1 0 0,1 0 0,0 0 0,0 0 0,0 0 0,0 1 0,0-1 0,1 0 0,-2 2 0,-3 6 0,0-1 0,1 1 0,0 0 0,1 0 0,-2 9 0,-12 50 0,4 1 0,2 0 0,4 0 0,2 117 0,9-145 0,-4-40 0,0 0 0,1 1 0,-1-1 0,1 1 0,-1-1 0,1 0 0,0 0 0,0 1 0,-1-1 0,1 0 0,1 1 0,-1-1 0,-1-1 0,1 0 0,-1 1 0,1-1 0,-1 0 0,1 0 0,-1 1 0,1-1 0,-1 0 0,1 0 0,0 0 0,-1 0 0,1 0 0,-1 0 0,1 0 0,-1 0 0,1 0 0,0 0 0,-1 0 0,1 0 0,-1 0 0,1 0 0,-1-1 0,1 1 0,-1 0 0,1 0 0,-1-1 0,2 1 0,0-2 0,0 1 0,0-1 0,-1 0 0,1 1 0,0-1 0,-1 0 0,1 0 0,-1 0 0,1 0 0,-1 0 0,0-1 0,2-3 0,9-36 0,-7 16 0,0-1 0,-2 0 0,-1 0 0,-2-1 0,0 1 0,-2 0 0,-1 0 0,-7-29 0,2 21 0,-2 1 0,-2 0 0,-1 1 0,-1 1 0,-33-56 0,22 51 0,-1 0 0,-2 1 0,-1 2 0,-2 1 0,-2 2 0,0 1 0,-2 1 0,-1 2 0,-1 1 0,-55-27 0,78 45 0,0 2 0,0 0 0,-1 0 0,0 1 0,1 1 0,-17-2 0,26 5 0,-1 1 0,0 0 0,1 0 0,-1 0 0,0 1 0,1 0 0,-1 0 0,1 0 0,-1 1 0,1 0 0,0 0 0,-1 0 0,1 1 0,0-1 0,0 1 0,1 0 0,-1 1 0,1-1 0,-8 9 0,-18 20 0,2 2 0,-31 46 0,-42 84 0,90-145 0,-8 15 0,1 0 0,2 1 0,-21 68 0,29-76 0,2 1 0,0 0 0,2 1 0,2-1 0,1 56 0,2-71 0,1-1 0,0 1 0,1 0 0,0 0 0,1-1 0,1 0 0,0 0 0,9 17 0,-10-23 0,0 0 0,0 0 0,0 0 0,1 0 0,0-1 0,0 1 0,0-1 0,1-1 0,0 1 0,0-1 0,0 0 0,0 0 0,1-1 0,-1 0 0,1 0 0,10 3 0,-15-5 0,0-1 0,0 0 0,-1 0 0,1 1 0,0-1 0,0 0 0,-1 0 0,1-1 0,0 1 0,0 0 0,-1-1 0,1 1 0,0-1 0,-1 1 0,1-1 0,0 0 0,-1 0 0,1 1 0,-1-1 0,2-1 0,0-1 0,-1 0 0,1 1 0,-1-1 0,1 0 0,-1 0 0,0-1 0,0 1 0,-1 0 0,2-5 0,3-7 0,-2-1 0,0 0 0,3-23 0,-6 35 0,6-51 0,1-61 0,-8 91 0,-1 0 0,-1 0 0,-1-1 0,-10-41 0,10 59 0,0 0 0,0 0 0,0 0 0,-1 1 0,0-1 0,-10-12 0,12 18 0,0-1 0,-1 0 0,1 1 0,-1-1 0,1 1 0,-1 0 0,0 0 0,0 0 0,0 0 0,0 1 0,0-1 0,-1 1 0,1-1 0,0 1 0,-1 0 0,1 1 0,-1-1 0,-4 0 0,6 1 0,0 0 0,0 1 0,1-1 0,-1 0 0,0 1 0,0-1 0,0 1 0,1 0 0,-1 0 0,0-1 0,0 1 0,1 0 0,-1 0 0,1 1 0,-1-1 0,1 0 0,0 0 0,-1 1 0,1-1 0,0 1 0,0-1 0,0 1 0,0 0 0,0-1 0,0 1 0,1 0 0,-2 1 0,-1 7 0,0 0 0,0 0 0,-1 18 0,4-26 0,-7 51 0,4 0 0,1 0 0,3 1 0,2-1 0,11 56 0,-10-87 0,1-1 0,1 0 0,1-1 0,1 0 0,1 0 0,0 0 0,2-1 0,0-1 0,1 0 0,1 0 0,0-1 0,1-1 0,1 0 0,25 19 0,-36-31 0,1 0 0,0-1 0,1 0 0,-1 0 0,0 0 0,1-1 0,0 1 0,-1-1 0,1-1 0,0 1 0,0-1 0,0 0 0,0 0 0,12-1 0,-13-1 0,1 0 0,-1 0 0,0 0 0,1-1 0,-1 0 0,0 0 0,0 0 0,0-1 0,0 0 0,-1 0 0,1 0 0,-1 0 0,0-1 0,0 0 0,0 1 0,5-8 0,12-16 0,0-1 0,24-46 0,27-69 0,-44 85 0,-22 47 0,48-108 0,-49 104 0,0 0 0,-1 0 0,0 0 0,-1 0 0,-1-1 0,1-17 0,-3 29 0,0 1 0,-1-1 0,1 1 0,-1 0 0,1-1 0,-1 1 0,0 0 0,0 0 0,-1 0 0,1 0 0,-1 0 0,1 0 0,-1 0 0,0 0 0,0 0 0,0 1 0,0-1 0,-1 1 0,1-1 0,-1 1 0,0 0 0,1 0 0,-1 0 0,0 1 0,0-1 0,-5-1 0,1 0 0,1 1 0,-1 1 0,1-1 0,-1 1 0,0 0 0,0 1 0,0-1 0,0 1 0,0 1 0,1-1 0,-1 1 0,-8 2 0,11-1 0,0 0 0,0-1 0,0 1 0,0 1 0,1-1 0,-1 0 0,1 1 0,-1 0 0,1 0 0,0 0 0,0 0 0,0 0 0,0 1 0,1-1 0,0 1 0,-1 0 0,1 0 0,1 0 0,-4 7 0,-1 8 0,0-1 0,-5 40 0,1 21 0,4 0 0,4 88 0,2-156 0,0 1 0,2-1 0,4 23 0,-5-31 0,-1-1 0,1 1 0,0-1 0,1 1 0,-1-1 0,0 0 0,1 1 0,-1-1 0,1 0 0,2 2 0,-3-3 0,0 0 0,0 0 0,0 0 0,0-1 0,1 1 0,-1 0 0,0-1 0,0 1 0,1-1 0,-1 0 0,0 1 0,0-1 0,1 0 0,-1 0 0,1 0 0,-1 0 0,0 0 0,1 0 0,-1 0 0,0 0 0,3-1 0,-1-1 0,1 1 0,0-1 0,0 0 0,-1 0 0,1-1 0,-1 1 0,0-1 0,0 0 0,0 1 0,0-1 0,0-1 0,0 1 0,-1 0 0,1-1 0,-1 1 0,0-1 0,0 0 0,1-5 0,3-5 0,-1 1 0,-1-1 0,-1 0 0,3-17 0,-5 17 0,0 0 0,-1 0 0,-1 0 0,0 0 0,-1 0 0,0 0 0,-2 0 0,1 0 0,-2 1 0,1 0 0,-12-22 0,1 8 0,-1 0 0,-1 1 0,-2 1 0,-25-28 0,15 21 0,-2 2 0,0 1 0,-2 2 0,-2 1 0,0 1 0,-1 2 0,-60-27 0,86 45 0,0 1 0,0 0 0,0 1 0,-1 0 0,1 0 0,-1 1 0,1 1 0,-1 0 0,-13 0 0,22 1 0,0 0 0,1 1 0,-1-1 0,1 1 0,-1-1 0,1 1 0,-1 0 0,1 0 0,0-1 0,-1 1 0,1 0 0,0 0 0,0 0 0,-1 1 0,1-1 0,0 0 0,0 0 0,0 0 0,0 1 0,1-1 0,-1 1 0,0-1 0,0 1 0,1-1 0,-1 1 0,1-1 0,0 1 0,-1-1 0,1 1 0,0-1 0,0 1 0,0 0 0,0 2 0,0 7 0,1 0 0,1-1 0,-1 1 0,4 10 0,8 23 0,1-1 0,2 0 0,2-1 0,1 0 0,3-2 0,1-1 0,2 0 0,2-2 0,1-1 0,38 38 0,-43-52 0,1-1 0,0-1 0,2-1 0,0-2 0,39 21 0,-43-28 0,0-1 0,0-1 0,1-1 0,0 0 0,0-2 0,1-1 0,41 2 0,-16-4 0,1-2 0,60-7 0,-103 5 0,1 0 0,-1 0 0,0-1 0,0 1 0,0-1 0,0-1 0,0 0 0,-1 0 0,0 0 0,0 0 0,0-1 0,0 0 0,-1-1 0,1 1 0,-1-1 0,-1 0 0,1 0 0,-1 0 0,0-1 0,0 0 0,-1 1 0,4-12 0,-2 4 0,0 0 0,-1-1 0,-1 1 0,-1-1 0,0 0 0,0 0 0,-2 0 0,1 0 0,-2 0 0,-4-27 0,0 25 0,0 0 0,-1 0 0,0 1 0,-1 0 0,-1 0 0,-1 0 0,0 1 0,-16-19 0,-7-5 0,-64-59 0,-61-35 0,128 113 0,0 0 0,-1 2 0,-58-25 0,75 38 0,-1 0 0,1 1 0,-1 1 0,1 0 0,-1 1 0,0 0 0,-25 1 0,34 1 0,-1 0 0,0 1 0,0 0 0,1 0 0,-1 1 0,1-1 0,-1 1 0,1 0 0,-1 1 0,1-1 0,0 1 0,0 0 0,0 0 0,1 1 0,-1-1 0,1 1 0,0 0 0,0 0 0,0 1 0,-6 8 0,4-2 0,0 1 0,1-1 0,1 1 0,-1 0 0,-2 15 0,-10 67 0,7-29 0,3-36 0,4-19 0,0-1 0,1 1 0,1 0 0,-1 0 0,2 0 0,-1 0 0,3 18 0,-2-26 0,1 0 0,0 1 0,0-1 0,0 0 0,0 0 0,1 0 0,-1 0 0,1 0 0,-1 0 0,1 0 0,-1 0 0,1 0 0,0-1 0,0 1 0,0-1 0,0 0 0,0 1 0,0-1 0,1 0 0,-1 0 0,0 0 0,0 0 0,1-1 0,-1 1 0,1-1 0,3 1 0,7 0 0,-1 0 0,1 0 0,23-4 0,-1-1 0,1-2 0,-1-2 0,0-1 0,-1-2 0,0-1 0,41-22 0,-19 5 0,-1-3 0,84-65 0,-124 85 0,0-1 0,0 0 0,13-17 0,-28 30 0,0-1 0,1 0 0,-1 1 0,0-1 0,1 0 0,-1 1 0,1-1 0,-1 1 0,1-1 0,-1 1 0,1-1 0,0 1 0,-1 0 0,1-1 0,0 1 0,-1 0 0,1-1 0,0 1 0,-1 0 0,1 0 0,0-1 0,-1 1 0,1 0 0,0 0 0,1 0 0,8 15 0,-2-1 0,46 62 0,2-2 0,77 76 0,51 31 0,-137-141 0,2-2 0,62 38 0,-87-63 0,1 0 0,0-2 0,0-1 0,1-1 0,0-1 0,1-2 0,0 0 0,0-2 0,0-1 0,0-1 0,1-1 0,-1-1 0,0-2 0,28-5 0,216-49 0,-165 31 0,87-26 0,-176 45 0,-20 4 0,-12 1 0,-212 33 0,106-11 0,-456 38 0,-30-59 0,672-8 0,-33 4 0,566-41 0,-375 43 0,235 30 0,-450-26 0,-11-1 0,-18-1 0,-21-5 0,0-1 0,0-3 0,-52-17 0,19 5 0,-23-4 0,-480-100 0,549 121 0,8 2 0,-40-9 0,60 11 0,-1 0 0,1-1 0,0 1 0,0 0 0,0 0 0,0-1 0,0 1 0,0-1 0,0 1 0,0-1 0,0 1 0,0-1 0,0 1 0,0-1 0,1 0 0,-1 0 0,0 1 0,0-1 0,1 0 0,-1 0 0,0 0 0,1 0 0,-1 0 0,1 0 0,-1-1 0,1 1 0,0 0 0,1-1 0,-1 1 0,1 0 0,-1 0 0,1 0 0,-1 0 0,1 0 0,0 0 0,-1 0 0,1 0 0,0 0 0,0 1 0,0-1 0,-1 0 0,1 0 0,0 1 0,2-2 0,8-5 0,0 1 0,1 1 0,14-6 0,194-62 0,-108 37 0,143-64 0,-88 16 0,253-108 0,-395 182 0,48-17 0,1 3 0,139-27 0,-129 38 0,-23 2 0,78-2 0,-100 13 0,-25 1 0,1-1 0,-1 0 0,0-1 0,0-1 0,0 0 0,15-5 0,-42 6 0,-174 10 0,-230 12-358,-395 24-630,314-3 894,439-37 298,12-1 208,1 2 0,-49 12 0,90-16-412,10 0 0,19 0 0,-18-1 0,531 64 0,-411-46 0,445 57 0,-36-40 0,-472-33 0,70 10 0,22-1 0,-75-11 0,133-4 0,-209 3 0,-1 0 0,1-1 0,-1 1 0,1-1 0,-1 0 0,0-1 0,1 1 0,-1 0 0,0-1 0,0 0 0,0 1 0,0-1 0,0-1 0,-1 1 0,1 0 0,-1-1 0,1 1 0,-1-1 0,3-3 0,1-4 0,0 0 0,-1-1 0,0 0 0,4-15 0,0 3 0,-5 11 0,0 0 0,-1 0 0,-1-1 0,1 1 0,-2-1 0,0 0 0,0 1 0,-2-1 0,-2-25 0,3 36 0,-1-1 0,1 1 0,0-1 0,0 1 0,1-1 0,-1 1 0,2-5 0,3 1 0,4 16 0,-3 2 0,0 1 0,-1 0 0,-1 0 0,0 0 0,-1 1 0,0-1 0,1 23 0,-2-14 0,11 40 0,-11-54 0,1-1 0,0 1 0,1-1 0,0 0 0,6 9 0,-9-14 0,0 0 0,1 0 0,-1 0 0,0-1 0,1 1 0,-1 0 0,1-1 0,0 1 0,-1-1 0,1 0 0,0 0 0,0 0 0,0 0 0,0 0 0,0 0 0,0 0 0,0 0 0,0-1 0,0 1 0,0-1 0,0 0 0,1 1 0,3-1 0,-6 0 0,1 0 0,-1-1 0,0 1 0,1 0 0,-1 0 0,0 0 0,1 0 0,-1 0 0,1-1 0,-1 1 0,0 0 0,0 0 0,1-1 0,-1 1 0,0 0 0,1 0 0,-1-1 0,0 1 0,0 0 0,1-1 0,-1 1 0,0 0 0,0-1 0,0 1 0,0 0 0,1-1 0,-1 1 0,0-1 0,0 1 0,0 0 0,0-1 0,-4-16 0,-14-13 0,17 29 0,-29-40 0,11 14 0,-26-43 0,40 60 0,0-1 0,1 1 0,0-1 0,0 0 0,1 0 0,1-1 0,0 1 0,-1-14 0,-9-85 0,-1-16 0,10 85 0,-8-46 0,4 45 0,-1-49 0,7 46 0,-2 0 0,-2 1 0,-2-1 0,-2 1 0,-2 0 0,-2 1 0,-20-47 0,22 65 0,1 0 0,1 0 0,1-1 0,1 0 0,1 0 0,2-1 0,-3-52 0,7 76 0,5-336 0,-4 311 0,1 0 0,1 0 0,2 0 0,1 1 0,1 0 0,1 0 0,13-29 0,-19 53 0,-1 0 0,1 0 0,-1 0 0,1 1 0,0-1 0,0 1 0,0 0 0,0-1 0,0 1 0,0 0 0,6-3 0,-7 4 0,0 0 0,1 1 0,-1 0 0,1-1 0,-1 1 0,1 0 0,-1 0 0,1 0 0,-1 0 0,0 0 0,1 0 0,-1 0 0,1 0 0,-1 0 0,1 1 0,-1-1 0,1 1 0,-1-1 0,0 1 0,1 0 0,-1-1 0,0 1 0,0 0 0,1 0 0,-1 0 0,2 2 0,5 4 0,-1 0 0,0 1 0,-1 0 0,1 0 0,8 17 0,23 50 0,-35-68 0,26 67 0,-3 0 0,22 103 0,-27-93 0,-11-43 0,-3 1 0,5 69 0,-10 86 0,-2-182 0,-1-5 0,1-1 0,-2 1 0,1-1 0,-1 1 0,0-1 0,-1 0 0,0 0 0,-1 0 0,0 0 0,0-1 0,-8 11 0,-4 3 0,-1-1 0,-32 31 0,25-27 0,18-18 0,0 0 0,1 1 0,-1 0 0,1 0 0,1 0 0,-5 12 0,-17 56 0,0 0 0,15-50 0,-1 0 0,-2 0 0,-1-1 0,-1-1 0,-23 28 0,34-48 0,-1 1 0,1-1 0,-1 0 0,1 0 0,-1-1 0,0 0 0,0 0 0,-1 0 0,1-1 0,0 0 0,-1 0 0,0-1 0,1 0 0,-1 0 0,-11 0 0,-1 0 0,0-2 0,0 0 0,0-2 0,-28-6 0,-6-6 0,0-2 0,1-2 0,1-3 0,-51-30 0,-186-126 0,252 154 0,-14-8 0,-1 1 0,-2 4 0,-57-23 0,46 27 0,-80-35 0,139 56 0,-1-1 0,1 0 0,0 0 0,0 0 0,0 0 0,0-1 0,-5-5 0,9 8 0,0-1 0,0 1 0,0-1 0,0 0 0,1 1 0,-1-1 0,0 0 0,1 1 0,-1-1 0,1 0 0,-1 0 0,1 0 0,0 1 0,0-1 0,0 0 0,0 0 0,0 0 0,0 0 0,0 0 0,1 1 0,-1-1 0,1 0 0,-1 0 0,1 1 0,0-1 0,0 0 0,1-1 0,4-8 0,1 0 0,1 1 0,-1-1 0,2 2 0,-1-1 0,2 1 0,-1 1 0,1 0 0,21-14 0,14-4 0,53-24 0,-79 41 0,652-275 0,-650 277 0,9-4 0,0 2 0,0 0 0,1 2 0,39-3 0,-66 9 0,0 1 0,0 0 0,-1 0 0,1 0 0,0 1 0,0 0 0,-1-1 0,1 1 0,0 1 0,-1-1 0,1 0 0,-1 1 0,0 0 0,1-1 0,-1 1 0,0 1 0,4 2 0,-4-1 0,1 0 0,-1 0 0,1 1 0,-1-1 0,-1 1 0,1 0 0,0 0 0,-1 0 0,0 0 0,2 10 0,0 3 0,-2 1 0,0 0 0,0 0 0,-2-1 0,-4 36 0,2-36 0,-2 0 0,0-1 0,-1 1 0,-1-1 0,-1 0 0,0-1 0,-1 1 0,-1-1 0,0-1 0,-1 0 0,-1 0 0,-1-1 0,-20 21 0,-16 9 0,-2-2 0,-79 51 0,94-68 0,-226 176 0,119-77 0,141-124 0,0 1 0,0 0 0,0 0 0,0 0 0,0 0 0,0 0 0,1 0 0,-1 0 0,0 1 0,0-1 0,1 0 0,-1 0 0,1 1 0,-1-1 0,0 2 0,1-2 0,1-1 0,-1 0 0,0 1 0,0-1 0,0 1 0,0-1 0,1 1 0,-1-1 0,0 0 0,0 1 0,1-1 0,-1 1 0,0-1 0,1 0 0,-1 1 0,0-1 0,1 0 0,-1 0 0,0 1 0,1-1 0,-1 0 0,1 0 0,-1 0 0,0 1 0,1-1 0,-1 0 0,1 0 0,-1 0 0,1 0 0,4 1 0,1-1 0,-1 1 0,0-1 0,0-1 0,1 1 0,-1-1 0,5-1 0,48-13 0,94-38 0,-100 32 0,1 3 0,73-17 0,60 11 0,-90 13 0,-102 10 0,1 0 0,0-1 0,0 0 0,0 0 0,0-1 0,-9-4 0,-5-7 0,0 0 0,-17-17 0,-4-3 0,-3-1 0,-132-116 0,168 144 0,0-1 0,1 1 0,0-1 0,0 0 0,1-1 0,0 0 0,0 1 0,1-1 0,0-1 0,1 1 0,0-1 0,0 1 0,-2-16 0,4 13 0,-1 0 0,0 0 0,-1 0 0,-1 0 0,-6-16 0,6 22 0,1 1 0,-1-1 0,0 1 0,0 0 0,0 0 0,-1 0 0,1 0 0,-1 1 0,0-1 0,-1 2 0,-7-6 0,-5-1 0,0 2 0,0 0 0,-1 1 0,0 1 0,0 0 0,0 2 0,-24-3 0,-139-4 0,98 10 0,-1 4 0,-149 24 0,38 15 0,-168 27 0,345-67 0,19-2 0,0 0 0,0 0 0,0 0 0,0 0 0,0-1 0,0 1 0,0 0 0,1 0 0,-1 0 0,0 0 0,0 0 0,0 0 0,0 0 0,0 0 0,0 0 0,-1 0 0,1 0 0,0 0 0,0-1 0,0 1 0,0 0 0,0 0 0,0 0 0,0 0 0,0 0 0,0 0 0,0 0 0,0 0 0,0 0 0,0 0 0,0 0 0,0 0 0,0 0 0,0 0 0,0 0 0,0 0 0,0 0 0,0 0 0,0 0 0,-1-1 0,1 1 0,0 0 0,0 0 0,0 0 0,0 0 0,0 0 0,0 0 0,0 0 0,0 0 0,0 0 0,0 0 0,0 0 0,0 0 0,-1 0 0,1 0 0,0 0 0,0 1 0,0-1 0,0 0 0,0 0 0,0 0 0,0 0 0,0 0 0,27-11 0,180-68 0,297-92 0,-485 166 0,1 1 0,0-1 0,0-1 0,-1-1 0,0-1 0,32-17 0,-51 25 0,0 0 0,1 0 0,-1 0 0,0 0 0,0-1 0,1 1 0,-1 0 0,0 0 0,0 0 0,0 0 0,1-1 0,-1 1 0,0 0 0,0 0 0,0 0 0,1-1 0,-1 1 0,0 0 0,0 0 0,0-1 0,0 1 0,0 0 0,0 0 0,0-1 0,0 1 0,0 0 0,0 0 0,1-1 0,-1 1 0,0 0 0,0 0 0,-1-1 0,1 1 0,0 0 0,0-1 0,0 1 0,0 0 0,0-1 0,-12-4 0,-19 2 0,31 3 0,-88-3 0,1 4 0,-1 4 0,-150 27 0,146-16 0,51-10 0,0 2 0,-45 15 0,71-16 0,28-8 0,184-58 0,-118 33 0,132-27 0,-140 45 0,0 3 0,91 5 0,-160 0 19,-1 0 0,1 0 0,0 0 0,-1 0 0,1 0 0,0 0 0,-1 0 0,1 1 0,0-1 0,-1 1 0,1-1 0,-1 1 0,1 0 0,-1-1 0,1 1 0,-1 0 0,2 2 0,-2-2-91,-1 0 1,0 0 0,0 0 0,0 0 0,0 1 0,0-1 0,0 0 0,0 0 0,0 0-1,0 0 1,-1 1 0,1-1 0,0 0 0,-1 0 0,1 0 0,-1 0 0,1 0 0,-1 0 0,1 0-1,-1 0 1,0 0 0,0 0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28.9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1 172 24575,'5'-4'0,"-1"1"0,2 0 0,-1 1 0,0-1 0,0 1 0,1 0 0,-1 0 0,1 1 0,0 0 0,6-1 0,9-3 0,22-5 0,1 3 0,81-5 0,91 13 0,-88 1 0,-43-1 0,103-3 0,-165-1 0,30-7 0,19-2 0,-45 10 0,80-11 0,33-3 0,-29 4 0,69-9 0,-53 7 0,-6 4 0,163 8 0,-139 4 0,833-2 0,-930 2 0,53 10 0,8 0 0,46 7 0,-53-6 0,-98-12 0,1-1 0,-1 0 0,1 1 0,-1 0 0,0 0 0,1 0 0,-1 1 0,0-1 0,0 1 0,0 0 0,0 0 0,0 1 0,0-1 0,-1 1 0,1 0 0,-1 0 0,1 0 0,-1 0 0,0 1 0,-1-1 0,1 1 0,0 0 0,-1-1 0,0 1 0,0 0 0,0 1 0,-1-1 0,1 0 0,-1 0 0,0 1 0,0-1 0,0 1 0,-1-1 0,0 10 0,2 6 0,-1 1 0,-1 0 0,-1-1 0,-1 1 0,-8 38 0,8-55 0,0 0 0,0 1 0,0-1 0,0 0 0,-1-1 0,0 1 0,0 0 0,0-1 0,0 1 0,0-1 0,-1 0 0,0 0 0,1-1 0,-1 1 0,0-1 0,0 1 0,-1-1 0,1-1 0,-7 3 0,-9 2 0,1-1 0,-1-1 0,-25 1 0,23-2 0,-76 5 0,-133-7 0,115-3 0,51-1 0,0-3 0,-77-18 0,91 15 0,-11 1 0,-104-1 0,-14 0 0,-131-11 0,-2 21 0,109 1 0,-1211-2 0,1399 0 0,0 0 0,-1 0 0,1 2 0,0 0 0,0 1 0,0 0 0,-25 10 0,40-13 0,0 1 0,0-1 0,0 1 0,0-1 0,0 1 0,0 0 0,0 0 0,0-1 0,0 1 0,0 0 0,0 0 0,0 0 0,-1 2 0,2-2 0,0-1 0,0 0 0,0 1 0,0-1 0,-1 1 0,1-1 0,0 1 0,0-1 0,0 1 0,1-1 0,-1 1 0,0-1 0,0 1 0,0-1 0,0 1 0,0-1 0,0 0 0,1 1 0,-1-1 0,0 1 0,0-1 0,1 1 0,-1-1 0,1 1 0,3 2 0,0 0 0,0 1 0,0-2 0,1 1 0,7 3 0,11 7 0,-19-8 0,0 0 0,0 0 0,-1 0 0,1 0 0,-1 0 0,0 1 0,-1 0 0,1-1 0,-1 1 0,-1 0 0,1 0 0,-1 0 0,0 0 0,0 0 0,0 0 0,-1 10 0,0 0 0,-1 1 0,-1-1 0,0 1 0,-9 31 0,9-41 0,0 0 0,1-1 0,-1 1 0,1 0 0,1 0 0,-1 0 0,1 0 0,1 8 0,-1-12 0,1-1 0,0 1 0,0-1 0,-1 1 0,1-1 0,1 0 0,-1 1 0,0-1 0,1 0 0,-1 0 0,1 0 0,-1 0 0,1 0 0,0 0 0,0 0 0,0 0 0,0-1 0,0 1 0,1-1 0,-1 0 0,0 1 0,1-1 0,-1 0 0,0 0 0,4 0 0,15 4 0,2-2 0,-1 0 0,0-1 0,0-2 0,43-3 0,-14 1 0,-51 2 0,49-1 0,81-12 0,30-27 0,-48 10 0,-67 20 0,1 1 0,0 2 0,73-1 0,2077 10 0,-2144 0 0,59 10 0,38 3 0,-103-16 0,-33 0 0,0 0 0,0 1 0,0 1 0,0 0 0,0 1 0,15 4 0,-24-5 0,-1 0 0,0 1 0,0-1 0,0 1 0,0 0 0,0 0 0,-1 0 0,1 0 0,0 1 0,-1-1 0,0 1 0,0-1 0,1 1 0,-1 0 0,-1 0 0,1 0 0,0 0 0,-1 0 0,0 0 0,1 0 0,-1 0 0,-1 1 0,1-1 0,0 1 0,-1-1 0,1 0 0,-1 1 0,0-1 0,-1 5 0,0 3 0,0 0 0,-1 0 0,0-1 0,-1 1 0,0-1 0,-1 1 0,-9 18 0,8-19 0,-4 4 0,1 2 0,1-1 0,0 1 0,1 0 0,1 1 0,0-1 0,1 1 0,-2 19 0,5-24 0,0 1 0,-1-1 0,0 0 0,-1 0 0,-9 22 0,10-29 0,0 0 0,-1 0 0,0 0 0,0 0 0,0 0 0,-1-1 0,1 0 0,-1 0 0,0 0 0,-1 0 0,1 0 0,-1-1 0,1 0 0,-1 0 0,-6 3 0,-11 2 0,0 0 0,0-2 0,-28 4 0,0 1 0,-6 0 0,-64 4 0,40-6 0,-46 2 0,-32 5 0,115-10 0,-1-3 0,-49-2 0,-24 1 0,63 7 0,47-7 0,-1 0 0,0 0 0,0 0 0,0-1 0,0-1 0,0 1 0,0-1 0,0-1 0,0 0 0,-14-2 0,8-2 0,1-1 0,0 0 0,0 0 0,1-1 0,0-1 0,0 0 0,0-1 0,-18-18 0,26 23 0,1 0 0,-1 0 0,1 0 0,0 0 0,0 0 0,1-1 0,-1 1 0,1-1 0,0 0 0,0 0 0,0 0 0,1 0 0,0 0 0,0 0 0,0 0 0,1 0 0,0 0 0,-1-1 0,2 1 0,-1 0 0,1 0 0,0 0 0,0 0 0,0 0 0,0 0 0,1 0 0,4-8 0,-2 5 0,1 1 0,-1 0 0,2 1 0,-1-1 0,0 1 0,1 0 0,1 0 0,-1 1 0,1-1 0,-1 2 0,1-1 0,1 1 0,-1 0 0,1 0 0,8-2 0,14-4 0,0 1 0,56-8 0,18-5 0,-75 13 0,-9 2 0,0 1 0,1 1 0,34-4 0,190-15 0,-43 18 0,-189 9 0,-23 2 0,-25 5 0,-36-3 0,-85-1 0,-45 3 0,-56 27 0,181-28 0,0-3 0,-105-6 0,61-1 0,-575 2 0,689 0 0,-1 0 0,1 0 0,0-1 0,0 0 0,0 0 0,1-1 0,-1 1 0,0-1 0,0 0 0,1-1 0,-1 1 0,1-1 0,0 0 0,0-1 0,0 1 0,0-1 0,0 0 0,1 0 0,0-1 0,0 1 0,0-1 0,0 0 0,1 0 0,0 0 0,0 0 0,-3-8 0,4 9-57,1 1 0,-1-1 1,0 1-1,0-1 0,-1 1 0,1 0 0,-1 0 0,1 0 0,-1 0 0,0 1 0,0-1 1,-1 1-1,1-1 0,0 1 0,-1 0 0,1 1 0,-1-1 0,0 1 0,1-1 1,-1 1-1,0 0 0,0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32.0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33.7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57 24575,'14'-1'0,"0"0"0,0-1 0,20-6 0,16-2 0,8 5 0,79 4 0,25-1 0,-141 0 0,28-8 0,-31 5 0,0 2 0,22-2 0,90 3-1365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39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624 1 24575,'1'4'0,"0"0"0,0 1 0,1-1 0,-1 0 0,1 0 0,0 0 0,0 0 0,0 0 0,1-1 0,-1 1 0,1-1 0,5 6 0,1 2 0,11 15 0,-1 1 0,-2 1 0,18 38 0,-27-48 0,-1 1 0,0 1 0,-2-1 0,0 1 0,-1 0 0,2 31 0,-5 24 0,-1-43 0,1 0 0,7 41 0,-5-59 0,3 21 0,2 0 0,20 58 0,-21-75 0,-1 1 0,-1 0 0,-1 0 0,-1 0 0,1 24 0,-3 101 0,-2-87 0,0-41 0,0 1 0,-2 0 0,1-1 0,-2 0 0,-7 23 0,-38 74 0,42-98 0,0 5 0,0 0 0,1 1 0,1 0 0,1 0 0,1 1 0,-1 39 0,1-22 0,3-37 0,0 0 0,-1 1 0,1-1 0,-1 0 0,1 1 0,-1-1 0,0 0 0,0 0 0,0 0 0,0 1 0,0-1 0,-1 0 0,1-1 0,-1 1 0,1 0 0,-1 0 0,-2 2 0,0-2 0,0 0 0,1 1 0,-1-1 0,0 0 0,0-1 0,0 1 0,-1-1 0,-7 2 0,-2-1 0,0-1 0,0 0 0,0-1 0,-27-3 0,20-1 0,0 0 0,1-2 0,0 0 0,-21-10 0,35 13 0,0-1 0,0 1 0,0-1 0,1-1 0,-1 1 0,1-1 0,0 0 0,1 0 0,-1 0 0,1-1 0,0 0 0,0 1 0,1-2 0,-1 1 0,1 0 0,-3-10 0,0-3 0,1-1 0,0 1 0,2-1 0,-3-33 0,5 40 0,1 0 0,1 0 0,0 0 0,0 0 0,2 0 0,-1 0 0,8-20 0,-1 11 0,2 0 0,0 1 0,17-25 0,-4 4 0,29-67 0,-30 57 0,-20 48 0,-1 0 0,0-1 0,-1 0 0,1 1 0,-1-1 0,0 0 0,0 0 0,-1 0 0,1 1 0,-1-1 0,0 0 0,0 0 0,-2-7 0,1 9 0,0 0 0,0 0 0,-1-1 0,1 1 0,-1 0 0,0 0 0,0 1 0,0-1 0,0 0 0,0 1 0,-1-1 0,1 1 0,-1 0 0,1-1 0,-1 1 0,0 1 0,0-1 0,0 0 0,-6-2 0,-7-2 0,1 1 0,-1 1 0,0 0 0,0 1 0,-31-2 0,-87 4 0,86 3 0,-11-3 0,-54 4 0,112-3 0,-1 0 0,1 0 0,0 0 0,0 0 0,0 0 0,0 1 0,-1-1 0,1 0 0,0 1 0,0-1 0,0 1 0,0-1 0,0 1 0,0-1 0,0 1 0,0 0 0,0-1 0,0 1 0,0 0 0,0 0 0,0 0 0,1 0 0,-1 0 0,0 0 0,1 0 0,-1 0 0,1 0 0,-1 0 0,1 0 0,-1 0 0,1 0 0,0 1 0,-1-1 0,1 0 0,0 0 0,0 0 0,0 0 0,0 1 0,0-1 0,0 0 0,0 0 0,1 0 0,-1 1 0,0-1 0,1 0 0,-1 0 0,1 0 0,-1 0 0,1 1 0,2 4 0,0 0 0,0 0 0,0 0 0,1-1 0,0 0 0,0 0 0,9 9 0,42 27-1365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42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43.5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25T12:58:55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1419 2614 24575,'0'-82'0,"17"-132"0,-13 178 0,4-22 0,-7 54 0,0 0 0,1 0 0,-1 0 0,1 0 0,0 0 0,0 0 0,1 1 0,-1-1 0,1 1 0,-1 0 0,5-4 0,4-4 0,0 1 0,17-24 0,-24 28 0,0 0 0,0-1 0,-1 1 0,0-1 0,0 0 0,-1 0 0,3-14 0,0-10 0,-3 0 0,0 0 0,-4-33 0,2-33 0,3 78 0,0 1 0,1-1 0,0 1 0,9-20 0,-6 18 0,-1-2 0,4-25 0,-3-33 0,-6-144 0,-3 99 0,2 118 0,-1-83 0,18-143 0,-11 176 0,-2 0 0,-4-57 0,2-59 0,1 152 0,1 0 0,0 1 0,2-1 0,0 1 0,2 0 0,14-29 0,-16 37 0,-1-1 0,-1 0 0,0 0 0,-1 0 0,3-26 0,-3-63 0,-3 40 0,-2 618 0,4-280 0,-1-141 0,-3 155 0,-5-216 0,-23 106 0,17-119 0,-2 4 0,-4-1 0,-30 70 0,-12 38 0,-5 4 0,39-112 0,-18 71 0,27-71 0,-21 98 0,34-140 0,0-1 0,-2 0 0,0-1 0,-1 0 0,-1 0 0,-14 22 0,-1 4 0,20-38 0,0 1 0,0 0 0,1-1 0,1 1 0,-1 0 0,1 0 0,1 0 0,-1 13 0,2-19 0,0 0 0,0 0 0,0 0 0,1-1 0,-1 1 0,1 0 0,0 0 0,0-1 0,0 1 0,0 0 0,0-1 0,0 1 0,1-1 0,-1 1 0,1-1 0,0 0 0,0 0 0,0 0 0,0 0 0,0 0 0,0 0 0,0 0 0,0-1 0,1 1 0,-1-1 0,1 0 0,-1 1 0,1-1 0,0 0 0,5 1 0,-3-1 0,1 0 0,-1 0 0,1 0 0,-1-1 0,1 1 0,-1-1 0,1-1 0,0 1 0,-1-1 0,1 0 0,-1 0 0,0-1 0,1 1 0,-1-1 0,0 0 0,0-1 0,0 1 0,5-5 0,-3 2 0,-1 0 0,1-1 0,-1 0 0,0-1 0,-1 1 0,0-1 0,0 0 0,0 0 0,-1-1 0,0 1 0,4-10 0,5-19 0,-2-1 0,-1 1 0,7-60 0,-16 91 0,0 0 0,1 0 0,-1 0 0,1 1 0,0-1 0,0 1 0,0-1 0,1 1 0,0 0 0,0 0 0,0 0 0,6-6 0,3-1 0,0 1 0,23-14 0,10-8 0,-41 28 0,0 1 0,-1-1 0,0-1 0,0 1 0,0 0 0,-1-1 0,1 1 0,-1-1 0,0 0 0,0 0 0,-1 0 0,1 0 0,-1 0 0,0 0 0,-1 0 0,1-1 0,-1 1 0,0 0 0,-1-8 0,-1-3 0,0 1 0,-1-1 0,-1 1 0,0 0 0,-8-19 0,4 15 0,2-2 0,0 1 0,1-1 0,0 1 0,-1-32 0,6 49 0,0 0 0,0-1 0,0 1 0,-1 0 0,1-1 0,-1 1 0,0 0 0,0-1 0,0 1 0,0 0 0,-1 0 0,1 0 0,-1 0 0,0 0 0,0 1 0,0-1 0,0 0 0,0 1 0,-1-1 0,1 1 0,-1 0 0,1 0 0,-1 0 0,0 0 0,0 1 0,0-1 0,0 1 0,0-1 0,0 1 0,-1 0 0,-3-1 0,-11-2 0,0 1 0,-1 0 0,1 2 0,-1 0 0,-35 3 0,-92 21 0,112-16 0,0 2 0,1 1 0,0 1 0,1 2 0,-54 29 0,72-33 0,-1-1 0,1 0 0,-1-1 0,0-1 0,-1 0 0,0-2 0,0 1 0,-28 3 0,-6-4 0,1 3 0,-86 22 0,113-23 0,0-2 0,1 0 0,-44 2 0,-69-7 0,48-2 0,78 3 0,0 0 0,1 0 0,-1-1 0,0 0 0,0-1 0,-12-4 0,18 5 0,-1 0 0,0 0 0,1-1 0,-1 1 0,1-1 0,-1 0 0,1 0 0,0 0 0,0 0 0,0 0 0,0 0 0,0 0 0,0-1 0,1 1 0,-1-1 0,1 1 0,-1-1 0,1 0 0,0 1 0,-1-7 0,-2-14 0,2 0 0,0-1 0,1 1 0,5-43 0,-1 1 0,-2 27 0,-2 0 0,-2-1 0,-11-49 0,11 73 0,1 0 0,0 0 0,1-1 0,1 1 0,0 0 0,1-1 0,1 1 0,0 0 0,6-23 0,0-16 0,-8 44 0,1 0 0,0 0 0,1 0 0,6-19 0,-7 26 0,1 1 0,-1-1 0,1 0 0,0 1 0,0 0 0,0-1 0,1 1 0,-1 0 0,0 0 0,1 0 0,-1 1 0,1-1 0,0 1 0,0-1 0,-1 1 0,1 0 0,0 0 0,0 0 0,0 0 0,0 1 0,0-1 0,5 1 0,9-2 0,1 1 0,32 4 0,-26-2 0,39 1 0,0 2 0,-1 4 0,77 18 0,-107-19 0,0-1 0,0-2 0,1-1 0,42-2 0,-52 0 0,-1 1 0,39 9 0,-32-6 0,33 3 0,186-6 0,-135-4 0,-77 5 0,-36-3 0,1 0 0,-1 0 0,0 0 0,0 0 0,0 0 0,1 0 0,-1 0 0,0 0 0,0 1 0,0-1 0,0 0 0,1 0 0,-1 0 0,0 0 0,0 0 0,0 0 0,0 0 0,0 0 0,1 0 0,-1 0 0,0 1 0,0-1 0,0 0 0,0 0 0,0 0 0,0 0 0,0 0 0,1 1 0,-1-1 0,0 0 0,0 0 0,0 0 0,0 0 0,0 1 0,0-1 0,0 0 0,0 0 0,0 0 0,0 0 0,0 1 0,0-1 0,0 0 0,0 0 0,0 0 0,0 1 0,-17 8 0,-107 47 0,29-11 0,86-41 0,0-1 0,0-1 0,0 1 0,0-1 0,0-1 0,0 0 0,0 0 0,-1-1 0,-10 0 0,16-1 0,0 1 0,-1-1 0,1 0 0,0 0 0,0 0 0,0 0 0,0-1 0,0 0 0,0 0 0,1 0 0,-1 0 0,0 0 0,1-1 0,0 1 0,0-1 0,-1 0 0,2 0 0,-1-1 0,0 1 0,1 0 0,-1-1 0,-1-4 0,-1-2 0,2-1 0,-1 0 0,1 0 0,1 0 0,0 0 0,0 0 0,1-13 0,3-83 0,0 68 0,-1-98 0,3-46 0,-2 173 0,0-1 0,0 1 0,0-1 0,2 1 0,-1 0 0,1 0 0,7-11 0,42-64 0,-38 65 0,-1-1 0,-2 0 0,15-32 0,-19 30 0,-4 13 0,0-1 0,0 1 0,1 0 0,0 0 0,7-9 0,-9 15 0,12-20 0,-15 24 0,0 0 0,0-1 0,0 1 0,0 0 0,0-1 0,0 1 0,0 0 0,0-1 0,0 1 0,0 0 0,0-1 0,0 1 0,0 0 0,0-1 0,0 1 0,0 0 0,0-1 0,-1 1 0,1 0 0,0-1 0,0 1 0,0 0 0,0 0 0,-1-1 0,1 1 0,0-1 0,-15-1 0,1 4 0,1 1 0,0 0 0,0 1 0,-20 9 0,-18 5 0,-10 1 0,-106 49 0,159-64 0,1 0 0,0 1 0,0 0 0,0 1 0,1-1 0,-8 10 0,7-7 0,0-1 0,-1-1 0,0 1 0,-9 5 0,8-7 0,0 1 0,0 0 0,0 1 0,1 0 0,-8 8 0,12-11 0,0 1 0,1 0 0,0 0 0,0 0 0,0 0 0,1 1 0,-1-1 0,1 1 0,1-1 0,-3 12 0,2-8 0,1 0 0,0 0 0,0 0 0,1 0 0,1 0 0,-1 0 0,1-1 0,1 1 0,0 0 0,0 0 0,0-1 0,1 1 0,1-1 0,4 10 0,-4-13 0,0 1 0,0-1 0,0 1 0,0-1 0,1 0 0,0-1 0,0 1 0,0-1 0,1 0 0,-1 0 0,1-1 0,0 0 0,0 0 0,0 0 0,1-1 0,-1 0 0,0 0 0,1 0 0,9 0 0,22 1 0,0-1 0,55-6 0,-9 1 0,-39 2 0,143-5 0,-162 3 0,-1-1 0,0-1 0,0-1 0,0-1 0,30-13 0,-49 18 0,1-1 0,0 0 0,-1-1 0,0 0 0,0 0 0,0 0 0,0-1 0,0 1 0,-1-2 0,0 1 0,0 0 0,-1-1 0,1 0 0,-1 0 0,0 0 0,-1-1 0,0 1 0,0-1 0,0 0 0,-1 0 0,3-9 0,2-18 0,-1 1 0,3-67 0,-10-72 0,-1 64 0,2-260 0,0 359 0,0 0 0,-1 0 0,0 0 0,0 0 0,-1 0 0,0 0 0,-1 0 0,-4-10 0,5 14 0,-1 1 0,0-1 0,0 1 0,0 0 0,0-1 0,-1 1 0,0 1 0,0-1 0,0 1 0,0-1 0,0 1 0,-1 0 0,1 0 0,-1 1 0,-6-3 0,-3 0 0,-1 1 0,1 0 0,-1 1 0,0 0 0,0 1 0,0 1 0,0 1 0,0 0 0,-16 2 0,3 2 0,0 0 0,0 2 0,-50 18 0,16 0 0,-111 59 0,52-22 0,117-59 0,0 1 0,1 0 0,-1-1 0,0 1 0,1 1 0,-1-1 0,1 0 0,0 1 0,0 0 0,0 0 0,1 0 0,-1 0 0,1 0 0,0 0 0,0 1 0,1-1 0,-1 0 0,1 1 0,-1 9 0,1-11 0,1 0 0,0 0 0,0 0 0,0 0 0,1 0 0,-1 0 0,1 0 0,-1 0 0,1 0 0,0 0 0,0 0 0,1 0 0,-1 0 0,0 0 0,1-1 0,0 1 0,0-1 0,0 1 0,0-1 0,0 0 0,0 0 0,0 1 0,1-2 0,-1 1 0,1 0 0,-1 0 0,1-1 0,0 1 0,0-1 0,4 1 0,20 7 0,0-2 0,0-1 0,1-2 0,29 2 0,114-3 0,-149-3 0,-8 0 0,0 0 0,0-1 0,0-1 0,-1 0 0,1-1 0,15-5 0,-24 6 0,-1 0 0,0 0 0,1 0 0,-1-1 0,0 1 0,0-1 0,0 0 0,-1 0 0,1-1 0,-1 1 0,0-1 0,0 1 0,0-1 0,0 0 0,0 0 0,-1-1 0,0 1 0,0 0 0,0-1 0,2-9 0,-2 5 0,0 0 0,0 0 0,-1 0 0,-1-1 0,1 1 0,-1 0 0,-1 0 0,0-1 0,0 1 0,-1 0 0,0 0 0,-1 0 0,0 0 0,0 0 0,-1 1 0,0-1 0,0 1 0,-9-11 0,7 11 0,0 0 0,-1 1 0,-1 0 0,1 0 0,-1 1 0,0 0 0,0 0 0,-1 1 0,0 0 0,0 0 0,0 1 0,0 0 0,-1 1 0,0 0 0,1 0 0,-21-2 0,-34 1 0,-104 6 0,69 1 0,14-4 0,-67 3 0,-5 22 0,121-19 0,-47 12 0,47-9 0,33-7 0,0 0 0,0 0 0,0 0 0,0 1 0,0-1 0,1 1 0,-1-1 0,0 1 0,1 0 0,-1 0 0,1 0 0,0 1 0,0-1 0,-1 1 0,2-1 0,-1 1 0,0-1 0,0 1 0,1 0 0,0 0 0,-1 0 0,1 0 0,0 0 0,0 0 0,1 0 0,-2 6 0,1 8 0,-1 1 0,2-1 0,3 33 0,-1-19 0,-2-30 0,0 8 0,1-1 0,-1 0 0,-1 1 0,0-1 0,0 0 0,-2 9 0,2-15 0,0 1 0,0-1 0,-1 1 0,1-1 0,-1 1 0,1-1 0,-1 0 0,0 0 0,0 0 0,0 0 0,0 0 0,0 0 0,0-1 0,0 1 0,-1-1 0,1 0 0,0 1 0,-1-1 0,0 0 0,1 0 0,-1 0 0,-3 0 0,-5 2 0,0-1 0,0 0 0,1-1 0,-1 0 0,0-1 0,-22-2 0,30 2 0,-1-1 0,0 1 0,1-1 0,-1 0 0,1 0 0,0-1 0,-1 1 0,1-1 0,0 1 0,0-1 0,0 0 0,0 0 0,0 0 0,0-1 0,0 1 0,1-1 0,-1 0 0,1 1 0,0-1 0,0 0 0,0 0 0,0 0 0,0-1 0,-1-5 0,1-2-72,0 1 1,1-1-1,0 1 0,1-1 0,0 0 0,1 1 0,0-1 0,1 1 1,0-1-1,0 1 0,1 0 0,1 0 0,-1 0 0,2 0 0,-1 1 1,2-1-1,-1 1 0,13-16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4ED5E0-25FA-4355-BA8D-681EC7E563C5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59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77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10231-8819-C919-4A04-FB42353D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4DB2F5C-EA03-65D6-F930-C56DE1B55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B74263CF-49A7-968B-1CC9-346C336CB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F6F892D-C20D-C8AB-023F-BEF4CA8A9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788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9083-425D-C3EE-D930-37EFFCFE1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4759F35-68F6-29BD-27D2-7DB65A0B9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71A7F26-7B53-0B42-3E3D-3BDBFB2A7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3EE905-D655-73CE-C5ED-4C6FF098D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818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2AEB95-9780-440F-929F-D3381F69C22E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B6C67-3C37-4FD5-A8C7-FAE321476D58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452DF9-ED74-4FFA-BC5A-FF4E865B922B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719F67-276E-466E-B83F-09A1139216BD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5E96A9-7732-4DE0-9310-58C4747524BF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02FBF9-817C-4F6A-8929-5F285FEF6B58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BBF2C-6F90-4F08-A4D5-0712860C82FB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8E042-18CE-4B0C-AB9D-E2A74673459F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DD4B263-F448-4A14-B518-4EC9B19D71F5}" type="datetime1">
              <a:rPr lang="fi-FI" noProof="0" smtClean="0"/>
              <a:t>26.8.2025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ampo.fi/fi/kulsa/kauno%253Aateos_3256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i-FI" sz="5400" b="1"/>
              <a:t>Lyriikka eli runous</a:t>
            </a:r>
            <a:endParaRPr lang="fi-FI" sz="54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/>
              <a:t>Särmässä luvut 37–39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C950E4-5802-2DCC-F08A-B0879DD4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b="1"/>
              <a:t>Esimerkkejä säkeenylityksestä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1FB6C1-6A2D-884F-D507-E8069001B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3200">
                <a:solidFill>
                  <a:schemeClr val="tx2"/>
                </a:solidFill>
              </a:rPr>
              <a:t>”-- Ajatukseni kuin perhoset hullut lamppua loistavaa /</a:t>
            </a:r>
            <a:br>
              <a:rPr lang="fi-FI" sz="3200">
                <a:solidFill>
                  <a:schemeClr val="tx2"/>
                </a:solidFill>
              </a:rPr>
            </a:br>
            <a:r>
              <a:rPr lang="fi-FI" sz="3200">
                <a:solidFill>
                  <a:schemeClr val="tx2"/>
                </a:solidFill>
              </a:rPr>
              <a:t>kiertelevät kun yö on tullut rataa itseensä toistavaa” 			</a:t>
            </a:r>
            <a:r>
              <a:rPr lang="fi-FI">
                <a:solidFill>
                  <a:schemeClr val="tx2"/>
                </a:solidFill>
              </a:rPr>
              <a:t>(</a:t>
            </a:r>
            <a:r>
              <a:rPr lang="fi-FI" i="1">
                <a:solidFill>
                  <a:schemeClr val="tx2"/>
                </a:solidFill>
              </a:rPr>
              <a:t>Kun olet poissa, </a:t>
            </a:r>
            <a:r>
              <a:rPr lang="fi-FI">
                <a:solidFill>
                  <a:schemeClr val="tx2"/>
                </a:solidFill>
              </a:rPr>
              <a:t>Eppu Normaali, 1990)</a:t>
            </a:r>
            <a:endParaRPr lang="fi-FI" sz="32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i-FI" sz="3200">
              <a:solidFill>
                <a:schemeClr val="tx2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D680A5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fi-FI" sz="3200">
                <a:solidFill>
                  <a:schemeClr val="tx2"/>
                </a:solidFill>
              </a:rPr>
              <a:t>”Vielä sinun vuokses jään / vaik totuutta ja tehtävää / täällä pelataan ja soitetaan vain humppaa - -” 					</a:t>
            </a: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(</a:t>
            </a:r>
            <a:r>
              <a:rPr kumimoji="0" lang="fi-FI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Totuutta ja tehtävää, </a:t>
            </a:r>
            <a:r>
              <a:rPr kumimoji="0" lang="fi-FI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Maija Vilkkumaa, 2001)</a:t>
            </a:r>
            <a:endParaRPr kumimoji="0" lang="fi-FI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endParaRPr lang="fi-FI" sz="2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28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3086DA-7D01-388D-DBBD-15CD23D2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/>
              <a:t>Lyriikka on runoutta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9C0E82-C7C6-0F8B-BC9D-A5C274356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>
                <a:solidFill>
                  <a:schemeClr val="tx2"/>
                </a:solidFill>
              </a:rPr>
              <a:t>vanhin kaunokirjallisuuden laji</a:t>
            </a:r>
          </a:p>
          <a:p>
            <a:r>
              <a:rPr lang="fi-FI" sz="3200">
                <a:solidFill>
                  <a:schemeClr val="tx2"/>
                </a:solidFill>
              </a:rPr>
              <a:t>aluksi vain suullista riimittelyä ja laulua, joka eli perimätietona suusta suuhun</a:t>
            </a:r>
          </a:p>
          <a:p>
            <a:r>
              <a:rPr lang="fi-FI" sz="3200">
                <a:solidFill>
                  <a:schemeClr val="tx2"/>
                </a:solidFill>
              </a:rPr>
              <a:t>myös laululyriikat</a:t>
            </a:r>
          </a:p>
          <a:p>
            <a:endParaRPr lang="fi-FI" sz="3200">
              <a:solidFill>
                <a:schemeClr val="tx2"/>
              </a:solidFill>
            </a:endParaRPr>
          </a:p>
          <a:p>
            <a:endParaRPr lang="fi-FI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11D8A-A39C-4DB0-0ADC-DDCA6E80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/>
          <a:p>
            <a:r>
              <a:rPr lang="fi-FI" sz="4400" b="1"/>
              <a:t>Runon anatomiaa</a:t>
            </a:r>
          </a:p>
        </p:txBody>
      </p:sp>
      <p:pic>
        <p:nvPicPr>
          <p:cNvPr id="5" name="Kuva 4" descr="DNA-helix abstraktissa muodossa">
            <a:extLst>
              <a:ext uri="{FF2B5EF4-FFF2-40B4-BE49-F238E27FC236}">
                <a16:creationId xmlns:a16="http://schemas.microsoft.com/office/drawing/2014/main" id="{4ECCD64B-DE4C-047E-EDAC-3EB0E0888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3" r="15664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8010819-61A6-3C76-5F39-BA396C975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2DD01-71A2-CC5F-FED7-6D9D21F9D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C4ECFA-5BD3-0C4B-86F8-19E6DE98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/>
              <a:t>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FFB93-1129-9A64-977D-8F4E7759C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1"/>
            <a:ext cx="6675120" cy="4267200"/>
          </a:xfrm>
        </p:spPr>
        <p:txBody>
          <a:bodyPr/>
          <a:lstStyle/>
          <a:p>
            <a:r>
              <a:rPr lang="fi-FI" sz="3200">
                <a:solidFill>
                  <a:schemeClr val="tx2"/>
                </a:solidFill>
              </a:rPr>
              <a:t>runon yksi rivi = </a:t>
            </a:r>
            <a:r>
              <a:rPr lang="fi-FI" sz="3600" b="1">
                <a:solidFill>
                  <a:schemeClr val="tx2"/>
                </a:solidFill>
              </a:rPr>
              <a:t>säe</a:t>
            </a:r>
            <a:endParaRPr lang="fi-FI" sz="2800" b="1">
              <a:solidFill>
                <a:schemeClr val="tx2"/>
              </a:solidFill>
            </a:endParaRPr>
          </a:p>
          <a:p>
            <a:r>
              <a:rPr lang="fi-FI" sz="3200">
                <a:solidFill>
                  <a:schemeClr val="tx2"/>
                </a:solidFill>
              </a:rPr>
              <a:t>runossa yksi kappale = </a:t>
            </a:r>
            <a:r>
              <a:rPr lang="fi-FI" sz="3600" b="1">
                <a:solidFill>
                  <a:schemeClr val="tx2"/>
                </a:solidFill>
              </a:rPr>
              <a:t>säkeistö</a:t>
            </a:r>
          </a:p>
          <a:p>
            <a:endParaRPr lang="fi-FI" sz="3600" b="1">
              <a:solidFill>
                <a:schemeClr val="tx2"/>
              </a:solidFill>
            </a:endParaRPr>
          </a:p>
          <a:p>
            <a:r>
              <a:rPr lang="fi-FI" sz="2800">
                <a:solidFill>
                  <a:schemeClr val="tx2"/>
                </a:solidFill>
              </a:rPr>
              <a:t>Kirsi Kunnaksen </a:t>
            </a:r>
            <a:r>
              <a:rPr lang="fi-FI" sz="2800" i="1">
                <a:solidFill>
                  <a:schemeClr val="tx2"/>
                </a:solidFill>
              </a:rPr>
              <a:t>Herra Pii Poo </a:t>
            </a:r>
            <a:r>
              <a:rPr lang="fi-FI" sz="2800">
                <a:solidFill>
                  <a:schemeClr val="tx2"/>
                </a:solidFill>
              </a:rPr>
              <a:t>(1956) </a:t>
            </a:r>
            <a:r>
              <a:rPr lang="fi-FI" sz="2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endParaRPr lang="fi-FI">
              <a:solidFill>
                <a:schemeClr val="tx2"/>
              </a:solidFill>
            </a:endParaRPr>
          </a:p>
          <a:p>
            <a:endParaRPr lang="fi-FI">
              <a:solidFill>
                <a:schemeClr val="tx2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8FFC16D-6392-A570-0807-423FFCAA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804" y="0"/>
            <a:ext cx="392419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E1423E0C-1A94-E6F0-3B16-EEF350BA490C}"/>
                  </a:ext>
                </a:extLst>
              </p14:cNvPr>
              <p14:cNvContentPartPr/>
              <p14:nvPr/>
            </p14:nvContentPartPr>
            <p14:xfrm>
              <a:off x="10686720" y="-14800"/>
              <a:ext cx="1485000" cy="117396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E1423E0C-1A94-E6F0-3B16-EEF350BA49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4080" y="-77800"/>
                <a:ext cx="1610640" cy="12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AE97DAE3-E135-30A4-2D9A-223EFE975F61}"/>
                  </a:ext>
                </a:extLst>
              </p14:cNvPr>
              <p14:cNvContentPartPr/>
              <p14:nvPr/>
            </p14:nvContentPartPr>
            <p14:xfrm>
              <a:off x="10749000" y="1472240"/>
              <a:ext cx="1405440" cy="48564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AE97DAE3-E135-30A4-2D9A-223EFE975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86360" y="1409240"/>
                <a:ext cx="153108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Ryhmä 9">
            <a:extLst>
              <a:ext uri="{FF2B5EF4-FFF2-40B4-BE49-F238E27FC236}">
                <a16:creationId xmlns:a16="http://schemas.microsoft.com/office/drawing/2014/main" id="{512384F0-266D-F31A-FCDE-349B3CE2E9B3}"/>
              </a:ext>
            </a:extLst>
          </p:cNvPr>
          <p:cNvGrpSpPr/>
          <p:nvPr/>
        </p:nvGrpSpPr>
        <p:grpSpPr>
          <a:xfrm>
            <a:off x="10819920" y="1798040"/>
            <a:ext cx="365040" cy="20880"/>
            <a:chOff x="10819920" y="1798040"/>
            <a:chExt cx="365040" cy="2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Käsinkirjoitus 7">
                  <a:extLst>
                    <a:ext uri="{FF2B5EF4-FFF2-40B4-BE49-F238E27FC236}">
                      <a16:creationId xmlns:a16="http://schemas.microsoft.com/office/drawing/2014/main" id="{08A2EC8E-1B1C-11E4-D60D-30A15A32A5B6}"/>
                    </a:ext>
                  </a:extLst>
                </p14:cNvPr>
                <p14:cNvContentPartPr/>
                <p14:nvPr/>
              </p14:nvContentPartPr>
              <p14:xfrm>
                <a:off x="10819920" y="1818560"/>
                <a:ext cx="360" cy="360"/>
              </p14:xfrm>
            </p:contentPart>
          </mc:Choice>
          <mc:Fallback xmlns="">
            <p:pic>
              <p:nvPicPr>
                <p:cNvPr id="8" name="Käsinkirjoitus 7">
                  <a:extLst>
                    <a:ext uri="{FF2B5EF4-FFF2-40B4-BE49-F238E27FC236}">
                      <a16:creationId xmlns:a16="http://schemas.microsoft.com/office/drawing/2014/main" id="{08A2EC8E-1B1C-11E4-D60D-30A15A32A5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757280" y="17555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Käsinkirjoitus 8">
                  <a:extLst>
                    <a:ext uri="{FF2B5EF4-FFF2-40B4-BE49-F238E27FC236}">
                      <a16:creationId xmlns:a16="http://schemas.microsoft.com/office/drawing/2014/main" id="{0CC9F3F1-F39E-A06A-191B-DD67A8CBF673}"/>
                    </a:ext>
                  </a:extLst>
                </p14:cNvPr>
                <p14:cNvContentPartPr/>
                <p14:nvPr/>
              </p14:nvContentPartPr>
              <p14:xfrm>
                <a:off x="10911360" y="1798040"/>
                <a:ext cx="273600" cy="20880"/>
              </p14:xfrm>
            </p:contentPart>
          </mc:Choice>
          <mc:Fallback xmlns="">
            <p:pic>
              <p:nvPicPr>
                <p:cNvPr id="9" name="Käsinkirjoitus 8">
                  <a:extLst>
                    <a:ext uri="{FF2B5EF4-FFF2-40B4-BE49-F238E27FC236}">
                      <a16:creationId xmlns:a16="http://schemas.microsoft.com/office/drawing/2014/main" id="{0CC9F3F1-F39E-A06A-191B-DD67A8CBF67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848720" y="1735040"/>
                  <a:ext cx="3992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C9B56F83-8188-F46C-5F80-6D4BE3CC4B65}"/>
                  </a:ext>
                </a:extLst>
              </p14:cNvPr>
              <p14:cNvContentPartPr/>
              <p14:nvPr/>
            </p14:nvContentPartPr>
            <p14:xfrm>
              <a:off x="11916120" y="4947680"/>
              <a:ext cx="317160" cy="592200"/>
            </p14:xfrm>
          </p:contentPart>
        </mc:Choice>
        <mc:Fallback xmlns=""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C9B56F83-8188-F46C-5F80-6D4BE3CC4B6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53480" y="4885040"/>
                <a:ext cx="442800" cy="71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Ryhmä 13">
            <a:extLst>
              <a:ext uri="{FF2B5EF4-FFF2-40B4-BE49-F238E27FC236}">
                <a16:creationId xmlns:a16="http://schemas.microsoft.com/office/drawing/2014/main" id="{6E62CD80-CBEF-9C98-4ED3-C6DC528A2065}"/>
              </a:ext>
            </a:extLst>
          </p:cNvPr>
          <p:cNvGrpSpPr/>
          <p:nvPr/>
        </p:nvGrpSpPr>
        <p:grpSpPr>
          <a:xfrm>
            <a:off x="11876880" y="5263040"/>
            <a:ext cx="360" cy="20520"/>
            <a:chOff x="11876880" y="5263040"/>
            <a:chExt cx="360" cy="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9A47A7BF-9607-2D23-00D8-AE760E20B5C0}"/>
                    </a:ext>
                  </a:extLst>
                </p14:cNvPr>
                <p14:cNvContentPartPr/>
                <p14:nvPr/>
              </p14:nvContentPartPr>
              <p14:xfrm>
                <a:off x="11876880" y="5283200"/>
                <a:ext cx="360" cy="36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9A47A7BF-9607-2D23-00D8-AE760E20B5C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14240" y="52202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Käsinkirjoitus 12">
                  <a:extLst>
                    <a:ext uri="{FF2B5EF4-FFF2-40B4-BE49-F238E27FC236}">
                      <a16:creationId xmlns:a16="http://schemas.microsoft.com/office/drawing/2014/main" id="{9C5A1036-8C69-C7B3-C4CC-E7AE2A3CB198}"/>
                    </a:ext>
                  </a:extLst>
                </p14:cNvPr>
                <p14:cNvContentPartPr/>
                <p14:nvPr/>
              </p14:nvContentPartPr>
              <p14:xfrm>
                <a:off x="11876880" y="5263040"/>
                <a:ext cx="360" cy="360"/>
              </p14:xfrm>
            </p:contentPart>
          </mc:Choice>
          <mc:Fallback xmlns="">
            <p:pic>
              <p:nvPicPr>
                <p:cNvPr id="13" name="Käsinkirjoitus 12">
                  <a:extLst>
                    <a:ext uri="{FF2B5EF4-FFF2-40B4-BE49-F238E27FC236}">
                      <a16:creationId xmlns:a16="http://schemas.microsoft.com/office/drawing/2014/main" id="{9C5A1036-8C69-C7B3-C4CC-E7AE2A3CB1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814240" y="5200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Käsinkirjoitus 14">
                <a:extLst>
                  <a:ext uri="{FF2B5EF4-FFF2-40B4-BE49-F238E27FC236}">
                    <a16:creationId xmlns:a16="http://schemas.microsoft.com/office/drawing/2014/main" id="{4B1CB627-847B-BD78-916F-FAA98E5B6AF4}"/>
                  </a:ext>
                </a:extLst>
              </p14:cNvPr>
              <p14:cNvContentPartPr/>
              <p14:nvPr/>
            </p14:nvContentPartPr>
            <p14:xfrm>
              <a:off x="11579520" y="3712160"/>
              <a:ext cx="622800" cy="1074600"/>
            </p14:xfrm>
          </p:contentPart>
        </mc:Choice>
        <mc:Fallback xmlns="">
          <p:pic>
            <p:nvPicPr>
              <p:cNvPr id="15" name="Käsinkirjoitus 14">
                <a:extLst>
                  <a:ext uri="{FF2B5EF4-FFF2-40B4-BE49-F238E27FC236}">
                    <a16:creationId xmlns:a16="http://schemas.microsoft.com/office/drawing/2014/main" id="{4B1CB627-847B-BD78-916F-FAA98E5B6A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16880" y="3649160"/>
                <a:ext cx="748440" cy="12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12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A55D2-7A9E-7092-8FC1-8BECC5A18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C36A49-FF1D-BD53-4FD8-683C1EE65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b="1"/>
              <a:t>Runon kielikuvia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520326-149E-E513-E5C3-5E061FBD3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Stream syksy">
            <a:extLst>
              <a:ext uri="{FF2B5EF4-FFF2-40B4-BE49-F238E27FC236}">
                <a16:creationId xmlns:a16="http://schemas.microsoft.com/office/drawing/2014/main" id="{BDCF5D52-446D-50B2-514F-B4D16D6FE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sz="4400" b="1"/>
              <a:t>Kielikuvat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905000"/>
            <a:ext cx="6938211" cy="4633710"/>
          </a:xfrm>
        </p:spPr>
        <p:txBody>
          <a:bodyPr rtlCol="0">
            <a:normAutofit/>
          </a:bodyPr>
          <a:lstStyle/>
          <a:p>
            <a:pPr rtl="0"/>
            <a:r>
              <a:rPr lang="fi-FI" sz="3200" b="1">
                <a:solidFill>
                  <a:schemeClr val="tx2"/>
                </a:solidFill>
              </a:rPr>
              <a:t>vertaus</a:t>
            </a:r>
            <a:r>
              <a:rPr lang="fi-FI" sz="3200">
                <a:solidFill>
                  <a:schemeClr val="tx2"/>
                </a:solidFill>
              </a:rPr>
              <a:t> (kuin-sana)</a:t>
            </a:r>
            <a:endParaRPr lang="fi-FI" sz="3200" dirty="0">
              <a:solidFill>
                <a:schemeClr val="tx2"/>
              </a:solidFill>
            </a:endParaRPr>
          </a:p>
          <a:p>
            <a:pPr rtl="0"/>
            <a:r>
              <a:rPr lang="fi-FI" sz="3200" b="1">
                <a:solidFill>
                  <a:schemeClr val="tx2"/>
                </a:solidFill>
              </a:rPr>
              <a:t>metafora</a:t>
            </a:r>
            <a:r>
              <a:rPr lang="fi-FI" sz="3200">
                <a:solidFill>
                  <a:schemeClr val="tx2"/>
                </a:solidFill>
              </a:rPr>
              <a:t> (ei kuin-sanaa)</a:t>
            </a:r>
          </a:p>
          <a:p>
            <a:pPr lvl="1"/>
            <a:r>
              <a:rPr lang="fi-FI" sz="2800">
                <a:solidFill>
                  <a:schemeClr val="tx2"/>
                </a:solidFill>
              </a:rPr>
              <a:t>myös kieleen vakiintuneita: suonsilmä, ajan hammas</a:t>
            </a:r>
            <a:endParaRPr lang="fi-FI" sz="2800" dirty="0">
              <a:solidFill>
                <a:schemeClr val="tx2"/>
              </a:solidFill>
            </a:endParaRPr>
          </a:p>
          <a:p>
            <a:pPr rtl="0"/>
            <a:r>
              <a:rPr lang="fi-FI" sz="3200" b="1">
                <a:solidFill>
                  <a:schemeClr val="tx2"/>
                </a:solidFill>
              </a:rPr>
              <a:t>personifikaatio</a:t>
            </a:r>
            <a:r>
              <a:rPr lang="fi-FI" sz="3200">
                <a:solidFill>
                  <a:schemeClr val="tx2"/>
                </a:solidFill>
              </a:rPr>
              <a:t> eli elottoman elollistaminen</a:t>
            </a: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auto köhii, köyhyys kuristaa kansaa, koski pauhaa</a:t>
            </a:r>
            <a:endParaRPr lang="fi-FI" sz="280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i-FI" sz="320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i-FI" sz="3200">
              <a:solidFill>
                <a:schemeClr val="tx2"/>
              </a:solidFill>
            </a:endParaRPr>
          </a:p>
          <a:p>
            <a:pPr lvl="1"/>
            <a:endParaRPr lang="fi-FI" sz="2800">
              <a:solidFill>
                <a:schemeClr val="tx2"/>
              </a:solidFill>
            </a:endParaRPr>
          </a:p>
          <a:p>
            <a:pPr lvl="1"/>
            <a:endParaRPr lang="fi-FI" sz="2800" dirty="0">
              <a:solidFill>
                <a:schemeClr val="tx2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051E83-62D9-1D19-990F-0BD537125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432" y="319290"/>
            <a:ext cx="4984262" cy="178941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1C0864-D791-1C5B-1A10-5C5E19365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970" y="1794626"/>
            <a:ext cx="3493848" cy="152399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209AC-102A-3A23-F424-83EE49ACF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3E37B-0E5B-2F22-E98A-95463558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sz="4400" b="1"/>
              <a:t>Kielikuvat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F7FF5B-325C-C91B-C0EB-9710536B6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0"/>
            <a:ext cx="8686800" cy="463371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fi-FI" sz="3200" b="1">
                <a:solidFill>
                  <a:schemeClr val="tx2"/>
                </a:solidFill>
              </a:rPr>
              <a:t>metonymia </a:t>
            </a:r>
            <a:r>
              <a:rPr lang="fi-FI" sz="3200">
                <a:solidFill>
                  <a:schemeClr val="tx2"/>
                </a:solidFill>
              </a:rPr>
              <a:t>eli nimityksen vaihto: korvataan jokin asian osalla tai asiaan liittyvällä nimityksellä</a:t>
            </a: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luen Mika Waltaria </a:t>
            </a:r>
            <a:r>
              <a:rPr lang="fi-FI" sz="2800">
                <a:solidFill>
                  <a:schemeClr val="tx2"/>
                </a:solidFill>
              </a:rPr>
              <a:t>(= Waltarin teosta)</a:t>
            </a: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uutinen kuohutti koko maata </a:t>
            </a:r>
            <a:r>
              <a:rPr lang="fi-FI" sz="2800">
                <a:solidFill>
                  <a:schemeClr val="tx2"/>
                </a:solidFill>
              </a:rPr>
              <a:t>(= ihmisiä)</a:t>
            </a:r>
            <a:endParaRPr lang="fi-FI" sz="2800" dirty="0">
              <a:solidFill>
                <a:schemeClr val="tx2"/>
              </a:solidFill>
            </a:endParaRPr>
          </a:p>
          <a:p>
            <a:pPr rtl="0"/>
            <a:r>
              <a:rPr lang="fi-FI" sz="3200" b="1">
                <a:solidFill>
                  <a:schemeClr val="tx2"/>
                </a:solidFill>
              </a:rPr>
              <a:t>synestesia </a:t>
            </a:r>
            <a:r>
              <a:rPr lang="fi-FI" sz="3200">
                <a:solidFill>
                  <a:schemeClr val="tx2"/>
                </a:solidFill>
              </a:rPr>
              <a:t>eli aistien sekoittuminen</a:t>
            </a: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sininen sointu, kirkuvan punainen</a:t>
            </a:r>
          </a:p>
          <a:p>
            <a:pPr rtl="0"/>
            <a:r>
              <a:rPr lang="fi-FI" sz="3200" b="1">
                <a:solidFill>
                  <a:schemeClr val="tx2"/>
                </a:solidFill>
              </a:rPr>
              <a:t>allegoria </a:t>
            </a:r>
            <a:r>
              <a:rPr lang="fi-FI" sz="3200">
                <a:solidFill>
                  <a:schemeClr val="tx2"/>
                </a:solidFill>
              </a:rPr>
              <a:t>eli vertauskuvallinen kertomus</a:t>
            </a:r>
          </a:p>
          <a:p>
            <a:pPr lvl="1"/>
            <a:r>
              <a:rPr lang="fi-FI" sz="2800">
                <a:solidFill>
                  <a:schemeClr val="tx2"/>
                </a:solidFill>
              </a:rPr>
              <a:t>merkitys täytyy tulkita jotenkin muuten kuin kirjaimellisesti</a:t>
            </a:r>
          </a:p>
          <a:p>
            <a:pPr lvl="1"/>
            <a:r>
              <a:rPr lang="fi-FI" sz="2800">
                <a:solidFill>
                  <a:schemeClr val="tx2"/>
                </a:solidFill>
              </a:rPr>
              <a:t>esim. faabelit eli eläinsadut ovat tällaisia</a:t>
            </a:r>
          </a:p>
          <a:p>
            <a:pPr lvl="1"/>
            <a:r>
              <a:rPr lang="fi-FI" sz="28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Eino Leinon </a:t>
            </a:r>
            <a:r>
              <a:rPr lang="fi-FI" sz="2800" i="1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Mesikämmen</a:t>
            </a:r>
            <a:r>
              <a:rPr lang="fi-FI" sz="28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fi-FI" sz="2800" u="sng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sz="2800">
                <a:solidFill>
                  <a:srgbClr val="DB6B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https://www.kirjasampo.fi/fi/kulsa/kauno%253Aateos_32562</a:t>
            </a:r>
            <a:r>
              <a:rPr lang="fi-FI" sz="2800">
                <a:solidFill>
                  <a:schemeClr val="tx2"/>
                </a:solidFill>
              </a:rPr>
              <a:t> </a:t>
            </a:r>
          </a:p>
          <a:p>
            <a:pPr marL="0" indent="0" rtl="0">
              <a:buNone/>
            </a:pPr>
            <a:endParaRPr lang="fi-FI" sz="320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i-FI" sz="3200">
              <a:solidFill>
                <a:schemeClr val="tx2"/>
              </a:solidFill>
            </a:endParaRPr>
          </a:p>
          <a:p>
            <a:pPr lvl="1"/>
            <a:endParaRPr lang="fi-FI" sz="2800">
              <a:solidFill>
                <a:schemeClr val="tx2"/>
              </a:solidFill>
            </a:endParaRPr>
          </a:p>
          <a:p>
            <a:pPr lvl="1"/>
            <a:endParaRPr lang="fi-F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A0E8F-8DF4-8FED-CF21-7BFA68D5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AD444D-FBB1-6BA3-F75A-8F0807C1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Runon äänteitä ja rytmejä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327A2F0-2ED6-36A8-8851-6A372AC01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7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78CFB-E02E-15C4-91F9-BB72CAD91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1955A-BF59-5CB1-23E0-B0E60C42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b="1"/>
              <a:t>Äänteitä ja rytmejä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1A8F09-1DC3-DAE2-C87E-E2A1D269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6772"/>
            <a:ext cx="6864081" cy="4633710"/>
          </a:xfrm>
        </p:spPr>
        <p:txBody>
          <a:bodyPr rtlCol="0">
            <a:normAutofit fontScale="92500" lnSpcReduction="10000"/>
          </a:bodyPr>
          <a:lstStyle/>
          <a:p>
            <a:r>
              <a:rPr lang="fi-FI" sz="3200" b="1">
                <a:solidFill>
                  <a:schemeClr val="tx2"/>
                </a:solidFill>
              </a:rPr>
              <a:t>toisto</a:t>
            </a:r>
          </a:p>
          <a:p>
            <a:r>
              <a:rPr lang="fi-FI" sz="3200" b="1">
                <a:solidFill>
                  <a:schemeClr val="tx2"/>
                </a:solidFill>
              </a:rPr>
              <a:t>säkeenylitys </a:t>
            </a:r>
            <a:r>
              <a:rPr lang="fi-FI" sz="3200">
                <a:solidFill>
                  <a:schemeClr val="tx2"/>
                </a:solidFill>
              </a:rPr>
              <a:t>eli ajatuksen/lauseen jatkuminen seuraavaan säkeeseen</a:t>
            </a:r>
            <a:endParaRPr lang="fi-FI" sz="3200" b="1">
              <a:solidFill>
                <a:schemeClr val="tx2"/>
              </a:solidFill>
            </a:endParaRPr>
          </a:p>
          <a:p>
            <a:r>
              <a:rPr lang="fi-FI" sz="3200" b="1">
                <a:solidFill>
                  <a:schemeClr val="tx2"/>
                </a:solidFill>
              </a:rPr>
              <a:t>alkusointu </a:t>
            </a:r>
            <a:r>
              <a:rPr lang="fi-FI" sz="3200">
                <a:solidFill>
                  <a:schemeClr val="tx2"/>
                </a:solidFill>
              </a:rPr>
              <a:t>toistuu sanan alussa</a:t>
            </a:r>
            <a:endParaRPr lang="fi-FI" sz="3200" b="1">
              <a:solidFill>
                <a:schemeClr val="tx2"/>
              </a:solidFill>
            </a:endParaRP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oma </a:t>
            </a:r>
            <a:r>
              <a:rPr lang="fi-FI" sz="2800" b="1" i="1">
                <a:solidFill>
                  <a:schemeClr val="tx2"/>
                </a:solidFill>
              </a:rPr>
              <a:t>ma</a:t>
            </a:r>
            <a:r>
              <a:rPr lang="fi-FI" sz="2800" i="1">
                <a:solidFill>
                  <a:schemeClr val="tx2"/>
                </a:solidFill>
              </a:rPr>
              <a:t>a </a:t>
            </a:r>
            <a:r>
              <a:rPr lang="fi-FI" sz="2800" b="1" i="1">
                <a:solidFill>
                  <a:schemeClr val="tx2"/>
                </a:solidFill>
              </a:rPr>
              <a:t>ma</a:t>
            </a:r>
            <a:r>
              <a:rPr lang="fi-FI" sz="2800" i="1">
                <a:solidFill>
                  <a:schemeClr val="tx2"/>
                </a:solidFill>
              </a:rPr>
              <a:t>nsikka, </a:t>
            </a:r>
            <a:r>
              <a:rPr lang="fi-FI" sz="2800" b="1" i="1">
                <a:solidFill>
                  <a:schemeClr val="tx2"/>
                </a:solidFill>
              </a:rPr>
              <a:t>mu</a:t>
            </a:r>
            <a:r>
              <a:rPr lang="fi-FI" sz="2800" i="1">
                <a:solidFill>
                  <a:schemeClr val="tx2"/>
                </a:solidFill>
              </a:rPr>
              <a:t>u maa </a:t>
            </a:r>
            <a:r>
              <a:rPr lang="fi-FI" sz="2800" b="1" i="1">
                <a:solidFill>
                  <a:schemeClr val="tx2"/>
                </a:solidFill>
              </a:rPr>
              <a:t>m</a:t>
            </a:r>
            <a:r>
              <a:rPr lang="fi-FI" sz="2800" i="1">
                <a:solidFill>
                  <a:schemeClr val="tx2"/>
                </a:solidFill>
              </a:rPr>
              <a:t>ustikka</a:t>
            </a:r>
          </a:p>
          <a:p>
            <a:r>
              <a:rPr lang="fi-FI" sz="3200" b="1">
                <a:solidFill>
                  <a:schemeClr val="tx2"/>
                </a:solidFill>
              </a:rPr>
              <a:t>loppusointu </a:t>
            </a:r>
            <a:r>
              <a:rPr lang="fi-FI" sz="3200">
                <a:solidFill>
                  <a:schemeClr val="tx2"/>
                </a:solidFill>
              </a:rPr>
              <a:t>toistuu sanan lopussa</a:t>
            </a:r>
            <a:endParaRPr lang="fi-FI" sz="2800">
              <a:solidFill>
                <a:schemeClr val="tx2"/>
              </a:solidFill>
            </a:endParaRPr>
          </a:p>
          <a:p>
            <a:r>
              <a:rPr lang="fi-FI" sz="3200" b="1">
                <a:solidFill>
                  <a:schemeClr val="tx2"/>
                </a:solidFill>
              </a:rPr>
              <a:t>onomatopoeettisuus </a:t>
            </a:r>
            <a:r>
              <a:rPr lang="fi-FI" sz="3200">
                <a:solidFill>
                  <a:schemeClr val="tx2"/>
                </a:solidFill>
              </a:rPr>
              <a:t>eli ääntä jäljittelevä ilmaisu</a:t>
            </a:r>
          </a:p>
          <a:p>
            <a:pPr lvl="1"/>
            <a:r>
              <a:rPr lang="fi-FI" sz="2800" i="1">
                <a:solidFill>
                  <a:schemeClr val="tx2"/>
                </a:solidFill>
              </a:rPr>
              <a:t>liristä, lorista, solista, pärskiä, huiskia…</a:t>
            </a:r>
          </a:p>
          <a:p>
            <a:endParaRPr lang="fi-FI" sz="3200" b="1">
              <a:solidFill>
                <a:schemeClr val="tx2"/>
              </a:solidFill>
            </a:endParaRPr>
          </a:p>
          <a:p>
            <a:endParaRPr lang="fi-FI" sz="3200">
              <a:solidFill>
                <a:schemeClr val="tx2"/>
              </a:solidFill>
            </a:endParaRPr>
          </a:p>
          <a:p>
            <a:pPr lvl="1"/>
            <a:endParaRPr lang="fi-FI" sz="2800">
              <a:solidFill>
                <a:schemeClr val="tx2"/>
              </a:solidFill>
            </a:endParaRPr>
          </a:p>
          <a:p>
            <a:pPr lvl="1"/>
            <a:endParaRPr lang="fi-FI" sz="2800" dirty="0">
              <a:solidFill>
                <a:schemeClr val="tx2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D67359-4C56-6780-1DFA-4B99AD627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881" y="2047558"/>
            <a:ext cx="3848637" cy="36676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403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rsikankukka 16 x 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8_TF03031002_TF03031002" id="{1009705E-2295-4992-B1BE-7264AAE3DFB7}" vid="{E80122F2-6BF5-4D83-AE1E-465434926AC9}"/>
    </a:ext>
  </a:extLst>
</a:theme>
</file>

<file path=ppt/theme/theme2.xml><?xml version="1.0" encoding="utf-8"?>
<a:theme xmlns:a="http://schemas.openxmlformats.org/drawingml/2006/main" name="Office-tee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Kirsikankukkateemainen luontoaiheinen esitys (laajakuva)</Template>
  <TotalTime>152</TotalTime>
  <Words>275</Words>
  <Application>Microsoft Office PowerPoint</Application>
  <PresentationFormat>Laajakuva</PresentationFormat>
  <Paragraphs>54</Paragraphs>
  <Slides>10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Kirsikankukka 16 x 9</vt:lpstr>
      <vt:lpstr>Lyriikka eli runous</vt:lpstr>
      <vt:lpstr>Lyriikka on runoutta</vt:lpstr>
      <vt:lpstr>Runon anatomiaa</vt:lpstr>
      <vt:lpstr>Tietoa</vt:lpstr>
      <vt:lpstr>Runon kielikuvia</vt:lpstr>
      <vt:lpstr>Kielikuvat</vt:lpstr>
      <vt:lpstr>Kielikuvat</vt:lpstr>
      <vt:lpstr>Runon äänteitä ja rytmejä</vt:lpstr>
      <vt:lpstr>Äänteitä ja rytmejä</vt:lpstr>
      <vt:lpstr>Esimerkkejä säkeenylityksestä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Helmi Koivumäki</dc:creator>
  <cp:lastModifiedBy>Helmi Koivumäki</cp:lastModifiedBy>
  <cp:revision>1</cp:revision>
  <dcterms:created xsi:type="dcterms:W3CDTF">2025-08-25T12:16:55Z</dcterms:created>
  <dcterms:modified xsi:type="dcterms:W3CDTF">2025-08-26T08:07:00Z</dcterms:modified>
</cp:coreProperties>
</file>