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8"/>
  </p:notesMasterIdLst>
  <p:sldIdLst>
    <p:sldId id="257" r:id="rId2"/>
    <p:sldId id="256" r:id="rId3"/>
    <p:sldId id="262" r:id="rId4"/>
    <p:sldId id="260" r:id="rId5"/>
    <p:sldId id="261" r:id="rId6"/>
    <p:sldId id="265" r:id="rId7"/>
    <p:sldId id="267" r:id="rId8"/>
    <p:sldId id="263" r:id="rId9"/>
    <p:sldId id="258" r:id="rId10"/>
    <p:sldId id="259" r:id="rId11"/>
    <p:sldId id="264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B291C-7852-47EE-AD15-4CF5252EB07B}" v="26" dt="2025-09-03T06:50:10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4" autoAdjust="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30FB291C-7852-47EE-AD15-4CF5252EB07B}"/>
    <pc:docChg chg="undo custSel addSld delSld modSld">
      <pc:chgData name="Helmi Koivumäki" userId="4e76e616-fb46-4415-9615-dbc8dafbdeab" providerId="ADAL" clId="{30FB291C-7852-47EE-AD15-4CF5252EB07B}" dt="2025-09-03T06:50:19.301" v="155" actId="1076"/>
      <pc:docMkLst>
        <pc:docMk/>
      </pc:docMkLst>
      <pc:sldChg chg="modNotesTx">
        <pc:chgData name="Helmi Koivumäki" userId="4e76e616-fb46-4415-9615-dbc8dafbdeab" providerId="ADAL" clId="{30FB291C-7852-47EE-AD15-4CF5252EB07B}" dt="2025-09-02T12:42:04.497" v="1" actId="20577"/>
        <pc:sldMkLst>
          <pc:docMk/>
          <pc:sldMk cId="3843704138" sldId="256"/>
        </pc:sldMkLst>
      </pc:sldChg>
      <pc:sldChg chg="addSp delSp modSp mod delAnim modAnim">
        <pc:chgData name="Helmi Koivumäki" userId="4e76e616-fb46-4415-9615-dbc8dafbdeab" providerId="ADAL" clId="{30FB291C-7852-47EE-AD15-4CF5252EB07B}" dt="2025-09-03T06:50:19.301" v="155" actId="1076"/>
        <pc:sldMkLst>
          <pc:docMk/>
          <pc:sldMk cId="3271208324" sldId="257"/>
        </pc:sldMkLst>
        <pc:picChg chg="add mod">
          <ac:chgData name="Helmi Koivumäki" userId="4e76e616-fb46-4415-9615-dbc8dafbdeab" providerId="ADAL" clId="{30FB291C-7852-47EE-AD15-4CF5252EB07B}" dt="2025-09-03T06:50:19.301" v="155" actId="1076"/>
          <ac:picMkLst>
            <pc:docMk/>
            <pc:sldMk cId="3271208324" sldId="257"/>
            <ac:picMk id="2" creationId="{5D33B8CD-9315-4B1C-FA35-4E4514CA9A94}"/>
          </ac:picMkLst>
        </pc:picChg>
        <pc:picChg chg="del">
          <ac:chgData name="Helmi Koivumäki" userId="4e76e616-fb46-4415-9615-dbc8dafbdeab" providerId="ADAL" clId="{30FB291C-7852-47EE-AD15-4CF5252EB07B}" dt="2025-09-03T06:50:17.095" v="154" actId="478"/>
          <ac:picMkLst>
            <pc:docMk/>
            <pc:sldMk cId="3271208324" sldId="257"/>
            <ac:picMk id="4" creationId="{83E7939E-D722-6B97-928A-CD7060E7FD51}"/>
          </ac:picMkLst>
        </pc:picChg>
      </pc:sldChg>
      <pc:sldChg chg="addSp modSp mod modAnim modNotesTx">
        <pc:chgData name="Helmi Koivumäki" userId="4e76e616-fb46-4415-9615-dbc8dafbdeab" providerId="ADAL" clId="{30FB291C-7852-47EE-AD15-4CF5252EB07B}" dt="2025-09-02T12:55:33.775" v="84" actId="1036"/>
        <pc:sldMkLst>
          <pc:docMk/>
          <pc:sldMk cId="1666972273" sldId="258"/>
        </pc:sldMkLst>
        <pc:picChg chg="mod ord">
          <ac:chgData name="Helmi Koivumäki" userId="4e76e616-fb46-4415-9615-dbc8dafbdeab" providerId="ADAL" clId="{30FB291C-7852-47EE-AD15-4CF5252EB07B}" dt="2025-09-02T12:55:33.775" v="84" actId="1036"/>
          <ac:picMkLst>
            <pc:docMk/>
            <pc:sldMk cId="1666972273" sldId="258"/>
            <ac:picMk id="5" creationId="{8881B4AD-B80F-80D2-AC62-DEBE6F2CFF2F}"/>
          </ac:picMkLst>
        </pc:picChg>
        <pc:picChg chg="add mod">
          <ac:chgData name="Helmi Koivumäki" userId="4e76e616-fb46-4415-9615-dbc8dafbdeab" providerId="ADAL" clId="{30FB291C-7852-47EE-AD15-4CF5252EB07B}" dt="2025-09-02T12:54:56.329" v="68" actId="1076"/>
          <ac:picMkLst>
            <pc:docMk/>
            <pc:sldMk cId="1666972273" sldId="258"/>
            <ac:picMk id="6" creationId="{A3F32589-471E-77BC-F21B-070F3B5AAFB7}"/>
          </ac:picMkLst>
        </pc:picChg>
      </pc:sldChg>
      <pc:sldChg chg="modSp mod">
        <pc:chgData name="Helmi Koivumäki" userId="4e76e616-fb46-4415-9615-dbc8dafbdeab" providerId="ADAL" clId="{30FB291C-7852-47EE-AD15-4CF5252EB07B}" dt="2025-09-02T13:09:45.446" v="139" actId="115"/>
        <pc:sldMkLst>
          <pc:docMk/>
          <pc:sldMk cId="223028998" sldId="260"/>
        </pc:sldMkLst>
        <pc:spChg chg="mod">
          <ac:chgData name="Helmi Koivumäki" userId="4e76e616-fb46-4415-9615-dbc8dafbdeab" providerId="ADAL" clId="{30FB291C-7852-47EE-AD15-4CF5252EB07B}" dt="2025-09-02T13:09:45.446" v="139" actId="115"/>
          <ac:spMkLst>
            <pc:docMk/>
            <pc:sldMk cId="223028998" sldId="260"/>
            <ac:spMk id="4" creationId="{99EEAE52-E687-62D4-B9C8-34ED6CD615BA}"/>
          </ac:spMkLst>
        </pc:spChg>
      </pc:sldChg>
      <pc:sldChg chg="modSp mod">
        <pc:chgData name="Helmi Koivumäki" userId="4e76e616-fb46-4415-9615-dbc8dafbdeab" providerId="ADAL" clId="{30FB291C-7852-47EE-AD15-4CF5252EB07B}" dt="2025-09-02T12:44:18.932" v="21" actId="115"/>
        <pc:sldMkLst>
          <pc:docMk/>
          <pc:sldMk cId="1729007094" sldId="261"/>
        </pc:sldMkLst>
        <pc:spChg chg="mod">
          <ac:chgData name="Helmi Koivumäki" userId="4e76e616-fb46-4415-9615-dbc8dafbdeab" providerId="ADAL" clId="{30FB291C-7852-47EE-AD15-4CF5252EB07B}" dt="2025-09-02T12:44:18.932" v="21" actId="115"/>
          <ac:spMkLst>
            <pc:docMk/>
            <pc:sldMk cId="1729007094" sldId="261"/>
            <ac:spMk id="3" creationId="{7BEEC1DF-C251-8F6A-F590-CEA357653035}"/>
          </ac:spMkLst>
        </pc:spChg>
      </pc:sldChg>
      <pc:sldChg chg="modSp mod">
        <pc:chgData name="Helmi Koivumäki" userId="4e76e616-fb46-4415-9615-dbc8dafbdeab" providerId="ADAL" clId="{30FB291C-7852-47EE-AD15-4CF5252EB07B}" dt="2025-09-02T12:49:48.692" v="44" actId="1076"/>
        <pc:sldMkLst>
          <pc:docMk/>
          <pc:sldMk cId="2454265120" sldId="263"/>
        </pc:sldMkLst>
        <pc:spChg chg="mod">
          <ac:chgData name="Helmi Koivumäki" userId="4e76e616-fb46-4415-9615-dbc8dafbdeab" providerId="ADAL" clId="{30FB291C-7852-47EE-AD15-4CF5252EB07B}" dt="2025-09-02T12:49:42.708" v="43" actId="1038"/>
          <ac:spMkLst>
            <pc:docMk/>
            <pc:sldMk cId="2454265120" sldId="263"/>
            <ac:spMk id="3" creationId="{3B6B0B39-4302-4855-8957-E6405A08DF1D}"/>
          </ac:spMkLst>
        </pc:spChg>
        <pc:spChg chg="mod">
          <ac:chgData name="Helmi Koivumäki" userId="4e76e616-fb46-4415-9615-dbc8dafbdeab" providerId="ADAL" clId="{30FB291C-7852-47EE-AD15-4CF5252EB07B}" dt="2025-09-02T12:49:48.692" v="44" actId="1076"/>
          <ac:spMkLst>
            <pc:docMk/>
            <pc:sldMk cId="2454265120" sldId="263"/>
            <ac:spMk id="5" creationId="{3D1ACE27-B55D-2FA1-4768-ACA7AC5D3786}"/>
          </ac:spMkLst>
        </pc:spChg>
      </pc:sldChg>
      <pc:sldChg chg="modSp mod">
        <pc:chgData name="Helmi Koivumäki" userId="4e76e616-fb46-4415-9615-dbc8dafbdeab" providerId="ADAL" clId="{30FB291C-7852-47EE-AD15-4CF5252EB07B}" dt="2025-09-02T12:56:44.361" v="85" actId="12"/>
        <pc:sldMkLst>
          <pc:docMk/>
          <pc:sldMk cId="69937505" sldId="264"/>
        </pc:sldMkLst>
        <pc:spChg chg="mod">
          <ac:chgData name="Helmi Koivumäki" userId="4e76e616-fb46-4415-9615-dbc8dafbdeab" providerId="ADAL" clId="{30FB291C-7852-47EE-AD15-4CF5252EB07B}" dt="2025-09-02T12:56:44.361" v="85" actId="12"/>
          <ac:spMkLst>
            <pc:docMk/>
            <pc:sldMk cId="69937505" sldId="264"/>
            <ac:spMk id="6" creationId="{FC7378B0-63B4-9649-29E0-28921C974B5C}"/>
          </ac:spMkLst>
        </pc:spChg>
      </pc:sldChg>
      <pc:sldChg chg="addSp delSp modSp mod">
        <pc:chgData name="Helmi Koivumäki" userId="4e76e616-fb46-4415-9615-dbc8dafbdeab" providerId="ADAL" clId="{30FB291C-7852-47EE-AD15-4CF5252EB07B}" dt="2025-09-02T13:01:19.904" v="126" actId="14100"/>
        <pc:sldMkLst>
          <pc:docMk/>
          <pc:sldMk cId="1588944130" sldId="268"/>
        </pc:sldMkLst>
        <pc:spChg chg="del">
          <ac:chgData name="Helmi Koivumäki" userId="4e76e616-fb46-4415-9615-dbc8dafbdeab" providerId="ADAL" clId="{30FB291C-7852-47EE-AD15-4CF5252EB07B}" dt="2025-09-02T12:57:20.457" v="86" actId="478"/>
          <ac:spMkLst>
            <pc:docMk/>
            <pc:sldMk cId="1588944130" sldId="268"/>
            <ac:spMk id="2" creationId="{F3F3F77C-B81C-F7A1-DE06-CF24F2CC12D1}"/>
          </ac:spMkLst>
        </pc:spChg>
        <pc:spChg chg="add mod">
          <ac:chgData name="Helmi Koivumäki" userId="4e76e616-fb46-4415-9615-dbc8dafbdeab" providerId="ADAL" clId="{30FB291C-7852-47EE-AD15-4CF5252EB07B}" dt="2025-09-02T12:58:08.685" v="93" actId="207"/>
          <ac:spMkLst>
            <pc:docMk/>
            <pc:sldMk cId="1588944130" sldId="268"/>
            <ac:spMk id="4" creationId="{F539A2BB-CF76-FD63-6333-4FFCF86B8505}"/>
          </ac:spMkLst>
        </pc:spChg>
        <pc:spChg chg="add mod">
          <ac:chgData name="Helmi Koivumäki" userId="4e76e616-fb46-4415-9615-dbc8dafbdeab" providerId="ADAL" clId="{30FB291C-7852-47EE-AD15-4CF5252EB07B}" dt="2025-09-02T12:58:48.299" v="101" actId="1036"/>
          <ac:spMkLst>
            <pc:docMk/>
            <pc:sldMk cId="1588944130" sldId="268"/>
            <ac:spMk id="6" creationId="{546F48B1-AAF9-3B77-4229-9FC41F8B22CE}"/>
          </ac:spMkLst>
        </pc:spChg>
        <pc:spChg chg="add mod">
          <ac:chgData name="Helmi Koivumäki" userId="4e76e616-fb46-4415-9615-dbc8dafbdeab" providerId="ADAL" clId="{30FB291C-7852-47EE-AD15-4CF5252EB07B}" dt="2025-09-02T12:59:00.498" v="103" actId="1076"/>
          <ac:spMkLst>
            <pc:docMk/>
            <pc:sldMk cId="1588944130" sldId="268"/>
            <ac:spMk id="8" creationId="{B1791900-8C88-5D8B-E06E-8A1AFB2F60CD}"/>
          </ac:spMkLst>
        </pc:spChg>
        <pc:spChg chg="add mod">
          <ac:chgData name="Helmi Koivumäki" userId="4e76e616-fb46-4415-9615-dbc8dafbdeab" providerId="ADAL" clId="{30FB291C-7852-47EE-AD15-4CF5252EB07B}" dt="2025-09-02T12:59:04.769" v="105" actId="1076"/>
          <ac:spMkLst>
            <pc:docMk/>
            <pc:sldMk cId="1588944130" sldId="268"/>
            <ac:spMk id="9" creationId="{5BC93C93-7C06-7751-C690-EF6062712481}"/>
          </ac:spMkLst>
        </pc:spChg>
        <pc:spChg chg="add mod">
          <ac:chgData name="Helmi Koivumäki" userId="4e76e616-fb46-4415-9615-dbc8dafbdeab" providerId="ADAL" clId="{30FB291C-7852-47EE-AD15-4CF5252EB07B}" dt="2025-09-02T12:59:25.383" v="107" actId="1076"/>
          <ac:spMkLst>
            <pc:docMk/>
            <pc:sldMk cId="1588944130" sldId="268"/>
            <ac:spMk id="10" creationId="{8F4FD0AA-8E9B-F0E9-A7FE-102B4F1CE404}"/>
          </ac:spMkLst>
        </pc:spChg>
        <pc:spChg chg="add mod">
          <ac:chgData name="Helmi Koivumäki" userId="4e76e616-fb46-4415-9615-dbc8dafbdeab" providerId="ADAL" clId="{30FB291C-7852-47EE-AD15-4CF5252EB07B}" dt="2025-09-02T12:59:30.460" v="109" actId="1076"/>
          <ac:spMkLst>
            <pc:docMk/>
            <pc:sldMk cId="1588944130" sldId="268"/>
            <ac:spMk id="11" creationId="{ABCBB53B-0950-1F4B-E5C1-57ED639A6DFF}"/>
          </ac:spMkLst>
        </pc:spChg>
        <pc:spChg chg="add">
          <ac:chgData name="Helmi Koivumäki" userId="4e76e616-fb46-4415-9615-dbc8dafbdeab" providerId="ADAL" clId="{30FB291C-7852-47EE-AD15-4CF5252EB07B}" dt="2025-09-02T13:00:01.302" v="110" actId="11529"/>
          <ac:spMkLst>
            <pc:docMk/>
            <pc:sldMk cId="1588944130" sldId="268"/>
            <ac:spMk id="12" creationId="{2FF37F7D-F6DB-709A-5606-6AB1B462ED3E}"/>
          </ac:spMkLst>
        </pc:spChg>
        <pc:spChg chg="add mod">
          <ac:chgData name="Helmi Koivumäki" userId="4e76e616-fb46-4415-9615-dbc8dafbdeab" providerId="ADAL" clId="{30FB291C-7852-47EE-AD15-4CF5252EB07B}" dt="2025-09-02T13:00:09.455" v="112" actId="1076"/>
          <ac:spMkLst>
            <pc:docMk/>
            <pc:sldMk cId="1588944130" sldId="268"/>
            <ac:spMk id="13" creationId="{D300CD7B-728C-75A7-CE94-56503D1EE75D}"/>
          </ac:spMkLst>
        </pc:spChg>
        <pc:spChg chg="add mod">
          <ac:chgData name="Helmi Koivumäki" userId="4e76e616-fb46-4415-9615-dbc8dafbdeab" providerId="ADAL" clId="{30FB291C-7852-47EE-AD15-4CF5252EB07B}" dt="2025-09-02T13:00:41.834" v="119" actId="1076"/>
          <ac:spMkLst>
            <pc:docMk/>
            <pc:sldMk cId="1588944130" sldId="268"/>
            <ac:spMk id="14" creationId="{8F91A050-019E-ACFF-2439-90204F3FC24C}"/>
          </ac:spMkLst>
        </pc:spChg>
        <pc:spChg chg="add mod">
          <ac:chgData name="Helmi Koivumäki" userId="4e76e616-fb46-4415-9615-dbc8dafbdeab" providerId="ADAL" clId="{30FB291C-7852-47EE-AD15-4CF5252EB07B}" dt="2025-09-02T13:00:38.488" v="118" actId="1076"/>
          <ac:spMkLst>
            <pc:docMk/>
            <pc:sldMk cId="1588944130" sldId="268"/>
            <ac:spMk id="15" creationId="{27C1EC57-9FC9-8EE3-BC53-DFB624720C8D}"/>
          </ac:spMkLst>
        </pc:spChg>
        <pc:spChg chg="add mod">
          <ac:chgData name="Helmi Koivumäki" userId="4e76e616-fb46-4415-9615-dbc8dafbdeab" providerId="ADAL" clId="{30FB291C-7852-47EE-AD15-4CF5252EB07B}" dt="2025-09-02T13:00:51.117" v="121" actId="1076"/>
          <ac:spMkLst>
            <pc:docMk/>
            <pc:sldMk cId="1588944130" sldId="268"/>
            <ac:spMk id="16" creationId="{18018095-1153-43B7-0739-DEC18E27FD07}"/>
          </ac:spMkLst>
        </pc:spChg>
        <pc:spChg chg="add mod">
          <ac:chgData name="Helmi Koivumäki" userId="4e76e616-fb46-4415-9615-dbc8dafbdeab" providerId="ADAL" clId="{30FB291C-7852-47EE-AD15-4CF5252EB07B}" dt="2025-09-02T13:01:04.759" v="123" actId="1076"/>
          <ac:spMkLst>
            <pc:docMk/>
            <pc:sldMk cId="1588944130" sldId="268"/>
            <ac:spMk id="17" creationId="{1C8FEB32-D85B-3331-95D6-4943D34DEBEE}"/>
          </ac:spMkLst>
        </pc:spChg>
        <pc:spChg chg="add mod">
          <ac:chgData name="Helmi Koivumäki" userId="4e76e616-fb46-4415-9615-dbc8dafbdeab" providerId="ADAL" clId="{30FB291C-7852-47EE-AD15-4CF5252EB07B}" dt="2025-09-02T13:01:19.904" v="126" actId="14100"/>
          <ac:spMkLst>
            <pc:docMk/>
            <pc:sldMk cId="1588944130" sldId="268"/>
            <ac:spMk id="18" creationId="{BCA410EC-F2C6-AC16-5945-789DE210ACF8}"/>
          </ac:spMkLst>
        </pc:spChg>
        <pc:picChg chg="mod">
          <ac:chgData name="Helmi Koivumäki" userId="4e76e616-fb46-4415-9615-dbc8dafbdeab" providerId="ADAL" clId="{30FB291C-7852-47EE-AD15-4CF5252EB07B}" dt="2025-09-02T12:58:33.418" v="97" actId="34135"/>
          <ac:picMkLst>
            <pc:docMk/>
            <pc:sldMk cId="1588944130" sldId="268"/>
            <ac:picMk id="5" creationId="{541636F7-9F5C-6BEE-E8BE-6AD2A0923A61}"/>
          </ac:picMkLst>
        </pc:picChg>
      </pc:sldChg>
      <pc:sldChg chg="addSp modSp mod">
        <pc:chgData name="Helmi Koivumäki" userId="4e76e616-fb46-4415-9615-dbc8dafbdeab" providerId="ADAL" clId="{30FB291C-7852-47EE-AD15-4CF5252EB07B}" dt="2025-09-02T13:02:36.462" v="137" actId="1076"/>
        <pc:sldMkLst>
          <pc:docMk/>
          <pc:sldMk cId="1816862061" sldId="269"/>
        </pc:sldMkLst>
        <pc:spChg chg="add mod">
          <ac:chgData name="Helmi Koivumäki" userId="4e76e616-fb46-4415-9615-dbc8dafbdeab" providerId="ADAL" clId="{30FB291C-7852-47EE-AD15-4CF5252EB07B}" dt="2025-09-02T13:01:58.795" v="128" actId="1076"/>
          <ac:spMkLst>
            <pc:docMk/>
            <pc:sldMk cId="1816862061" sldId="269"/>
            <ac:spMk id="4" creationId="{405BA479-C02C-9FB4-B72E-0D025887F4C9}"/>
          </ac:spMkLst>
        </pc:spChg>
        <pc:spChg chg="add mod">
          <ac:chgData name="Helmi Koivumäki" userId="4e76e616-fb46-4415-9615-dbc8dafbdeab" providerId="ADAL" clId="{30FB291C-7852-47EE-AD15-4CF5252EB07B}" dt="2025-09-02T13:02:03.729" v="130" actId="1076"/>
          <ac:spMkLst>
            <pc:docMk/>
            <pc:sldMk cId="1816862061" sldId="269"/>
            <ac:spMk id="7" creationId="{B3144D4E-4DEC-037B-3018-C9B4B40F6CDD}"/>
          </ac:spMkLst>
        </pc:spChg>
        <pc:spChg chg="add mod">
          <ac:chgData name="Helmi Koivumäki" userId="4e76e616-fb46-4415-9615-dbc8dafbdeab" providerId="ADAL" clId="{30FB291C-7852-47EE-AD15-4CF5252EB07B}" dt="2025-09-02T13:02:07.502" v="132" actId="1076"/>
          <ac:spMkLst>
            <pc:docMk/>
            <pc:sldMk cId="1816862061" sldId="269"/>
            <ac:spMk id="8" creationId="{C62E1E68-66A3-F0B3-B5BD-F1DD9199ACA8}"/>
          </ac:spMkLst>
        </pc:spChg>
        <pc:spChg chg="add mod">
          <ac:chgData name="Helmi Koivumäki" userId="4e76e616-fb46-4415-9615-dbc8dafbdeab" providerId="ADAL" clId="{30FB291C-7852-47EE-AD15-4CF5252EB07B}" dt="2025-09-02T13:02:12.760" v="134" actId="1076"/>
          <ac:spMkLst>
            <pc:docMk/>
            <pc:sldMk cId="1816862061" sldId="269"/>
            <ac:spMk id="9" creationId="{886056B0-DD54-413A-3FCE-4EC466EF3A41}"/>
          </ac:spMkLst>
        </pc:spChg>
        <pc:spChg chg="add mod">
          <ac:chgData name="Helmi Koivumäki" userId="4e76e616-fb46-4415-9615-dbc8dafbdeab" providerId="ADAL" clId="{30FB291C-7852-47EE-AD15-4CF5252EB07B}" dt="2025-09-02T13:02:36.462" v="137" actId="1076"/>
          <ac:spMkLst>
            <pc:docMk/>
            <pc:sldMk cId="1816862061" sldId="269"/>
            <ac:spMk id="10" creationId="{5C415A10-6EFF-AC15-113C-2184B1C907B1}"/>
          </ac:spMkLst>
        </pc:spChg>
      </pc:sldChg>
      <pc:sldChg chg="addSp delSp modSp new del mod">
        <pc:chgData name="Helmi Koivumäki" userId="4e76e616-fb46-4415-9615-dbc8dafbdeab" providerId="ADAL" clId="{30FB291C-7852-47EE-AD15-4CF5252EB07B}" dt="2025-09-02T13:15:01.977" v="151" actId="47"/>
        <pc:sldMkLst>
          <pc:docMk/>
          <pc:sldMk cId="376949124" sldId="273"/>
        </pc:sldMkLst>
        <pc:spChg chg="del">
          <ac:chgData name="Helmi Koivumäki" userId="4e76e616-fb46-4415-9615-dbc8dafbdeab" providerId="ADAL" clId="{30FB291C-7852-47EE-AD15-4CF5252EB07B}" dt="2025-09-02T13:14:05.741" v="142" actId="478"/>
          <ac:spMkLst>
            <pc:docMk/>
            <pc:sldMk cId="376949124" sldId="273"/>
            <ac:spMk id="2" creationId="{D643F10E-6613-F92D-3C7A-764A84B7756B}"/>
          </ac:spMkLst>
        </pc:spChg>
        <pc:spChg chg="add mod">
          <ac:chgData name="Helmi Koivumäki" userId="4e76e616-fb46-4415-9615-dbc8dafbdeab" providerId="ADAL" clId="{30FB291C-7852-47EE-AD15-4CF5252EB07B}" dt="2025-09-02T13:14:03.687" v="141"/>
          <ac:spMkLst>
            <pc:docMk/>
            <pc:sldMk cId="376949124" sldId="273"/>
            <ac:spMk id="4" creationId="{24E2AEB2-6968-C08E-B68D-89693685C2CE}"/>
          </ac:spMkLst>
        </pc:spChg>
        <pc:spChg chg="add del mod">
          <ac:chgData name="Helmi Koivumäki" userId="4e76e616-fb46-4415-9615-dbc8dafbdeab" providerId="ADAL" clId="{30FB291C-7852-47EE-AD15-4CF5252EB07B}" dt="2025-09-02T13:15:00.111" v="150" actId="478"/>
          <ac:spMkLst>
            <pc:docMk/>
            <pc:sldMk cId="376949124" sldId="273"/>
            <ac:spMk id="5" creationId="{3739E957-7A0F-754D-034D-B49CBA0B15CE}"/>
          </ac:spMkLst>
        </pc:spChg>
      </pc:sldChg>
    </pc:docChg>
  </pc:docChgLst>
  <pc:docChgLst>
    <pc:chgData name="Helmi Koivumäki" userId="4e76e616-fb46-4415-9615-dbc8dafbdeab" providerId="ADAL" clId="{28018879-7715-4944-BE56-73D307E3D85D}"/>
    <pc:docChg chg="undo redo custSel addSld delSld modSld sldOrd addMainMaster delMainMaster">
      <pc:chgData name="Helmi Koivumäki" userId="4e76e616-fb46-4415-9615-dbc8dafbdeab" providerId="ADAL" clId="{28018879-7715-4944-BE56-73D307E3D85D}" dt="2024-12-11T19:34:00.593" v="1841"/>
      <pc:docMkLst>
        <pc:docMk/>
      </pc:docMkLst>
      <pc:sldChg chg="addSp delSp modSp new mod setBg modClrScheme modAnim chgLayout modNotesTx">
        <pc:chgData name="Helmi Koivumäki" userId="4e76e616-fb46-4415-9615-dbc8dafbdeab" providerId="ADAL" clId="{28018879-7715-4944-BE56-73D307E3D85D}" dt="2024-12-11T18:11:28.115" v="829" actId="20577"/>
        <pc:sldMkLst>
          <pc:docMk/>
          <pc:sldMk cId="3843704138" sldId="256"/>
        </pc:sldMkLst>
      </pc:sldChg>
      <pc:sldChg chg="addSp delSp modSp new mod ord modAnim">
        <pc:chgData name="Helmi Koivumäki" userId="4e76e616-fb46-4415-9615-dbc8dafbdeab" providerId="ADAL" clId="{28018879-7715-4944-BE56-73D307E3D85D}" dt="2024-12-11T17:38:36.304" v="57" actId="478"/>
        <pc:sldMkLst>
          <pc:docMk/>
          <pc:sldMk cId="3271208324" sldId="257"/>
        </pc:sldMkLst>
      </pc:sldChg>
      <pc:sldChg chg="addSp modSp new mod modNotesTx">
        <pc:chgData name="Helmi Koivumäki" userId="4e76e616-fb46-4415-9615-dbc8dafbdeab" providerId="ADAL" clId="{28018879-7715-4944-BE56-73D307E3D85D}" dt="2024-12-11T18:24:06.861" v="934" actId="20577"/>
        <pc:sldMkLst>
          <pc:docMk/>
          <pc:sldMk cId="1666972273" sldId="258"/>
        </pc:sldMkLst>
      </pc:sldChg>
      <pc:sldChg chg="addSp delSp modSp new mod setBg modAnim">
        <pc:chgData name="Helmi Koivumäki" userId="4e76e616-fb46-4415-9615-dbc8dafbdeab" providerId="ADAL" clId="{28018879-7715-4944-BE56-73D307E3D85D}" dt="2024-12-11T19:13:56.699" v="1582"/>
        <pc:sldMkLst>
          <pc:docMk/>
          <pc:sldMk cId="2735947330" sldId="259"/>
        </pc:sldMkLst>
      </pc:sldChg>
      <pc:sldChg chg="addSp delSp modSp new mod">
        <pc:chgData name="Helmi Koivumäki" userId="4e76e616-fb46-4415-9615-dbc8dafbdeab" providerId="ADAL" clId="{28018879-7715-4944-BE56-73D307E3D85D}" dt="2024-12-11T18:47:21.084" v="1243" actId="113"/>
        <pc:sldMkLst>
          <pc:docMk/>
          <pc:sldMk cId="223028998" sldId="260"/>
        </pc:sldMkLst>
      </pc:sldChg>
      <pc:sldChg chg="addSp modSp new mod">
        <pc:chgData name="Helmi Koivumäki" userId="4e76e616-fb46-4415-9615-dbc8dafbdeab" providerId="ADAL" clId="{28018879-7715-4944-BE56-73D307E3D85D}" dt="2024-12-11T18:37:50.121" v="1098" actId="14100"/>
        <pc:sldMkLst>
          <pc:docMk/>
          <pc:sldMk cId="1729007094" sldId="261"/>
        </pc:sldMkLst>
      </pc:sldChg>
      <pc:sldChg chg="addSp delSp modSp new mod setBg">
        <pc:chgData name="Helmi Koivumäki" userId="4e76e616-fb46-4415-9615-dbc8dafbdeab" providerId="ADAL" clId="{28018879-7715-4944-BE56-73D307E3D85D}" dt="2024-12-11T18:47:43.269" v="1247" actId="20577"/>
        <pc:sldMkLst>
          <pc:docMk/>
          <pc:sldMk cId="1375288861" sldId="262"/>
        </pc:sldMkLst>
      </pc:sldChg>
      <pc:sldChg chg="addSp delSp modSp new mod">
        <pc:chgData name="Helmi Koivumäki" userId="4e76e616-fb46-4415-9615-dbc8dafbdeab" providerId="ADAL" clId="{28018879-7715-4944-BE56-73D307E3D85D}" dt="2024-12-11T19:14:24.148" v="1595" actId="20577"/>
        <pc:sldMkLst>
          <pc:docMk/>
          <pc:sldMk cId="2454265120" sldId="263"/>
        </pc:sldMkLst>
      </pc:sldChg>
      <pc:sldChg chg="addSp delSp modSp new mod setBg modAnim modNotesTx">
        <pc:chgData name="Helmi Koivumäki" userId="4e76e616-fb46-4415-9615-dbc8dafbdeab" providerId="ADAL" clId="{28018879-7715-4944-BE56-73D307E3D85D}" dt="2024-12-11T19:18:53.049" v="1732" actId="20577"/>
        <pc:sldMkLst>
          <pc:docMk/>
          <pc:sldMk cId="69937505" sldId="264"/>
        </pc:sldMkLst>
      </pc:sldChg>
      <pc:sldChg chg="addSp modSp new mod ord modAnim">
        <pc:chgData name="Helmi Koivumäki" userId="4e76e616-fb46-4415-9615-dbc8dafbdeab" providerId="ADAL" clId="{28018879-7715-4944-BE56-73D307E3D85D}" dt="2024-12-11T19:24:31.069" v="1780"/>
        <pc:sldMkLst>
          <pc:docMk/>
          <pc:sldMk cId="2744246142" sldId="265"/>
        </pc:sldMkLst>
      </pc:sldChg>
      <pc:sldChg chg="new del">
        <pc:chgData name="Helmi Koivumäki" userId="4e76e616-fb46-4415-9615-dbc8dafbdeab" providerId="ADAL" clId="{28018879-7715-4944-BE56-73D307E3D85D}" dt="2024-12-11T19:17:09.694" v="1615" actId="47"/>
        <pc:sldMkLst>
          <pc:docMk/>
          <pc:sldMk cId="2772333178" sldId="266"/>
        </pc:sldMkLst>
      </pc:sldChg>
      <pc:sldChg chg="addSp delSp modSp new mod setBg addAnim delAnim">
        <pc:chgData name="Helmi Koivumäki" userId="4e76e616-fb46-4415-9615-dbc8dafbdeab" providerId="ADAL" clId="{28018879-7715-4944-BE56-73D307E3D85D}" dt="2024-12-11T19:17:41.119" v="1650" actId="26606"/>
        <pc:sldMkLst>
          <pc:docMk/>
          <pc:sldMk cId="3823406451" sldId="267"/>
        </pc:sldMkLst>
      </pc:sldChg>
      <pc:sldChg chg="addSp modSp new mod modAnim">
        <pc:chgData name="Helmi Koivumäki" userId="4e76e616-fb46-4415-9615-dbc8dafbdeab" providerId="ADAL" clId="{28018879-7715-4944-BE56-73D307E3D85D}" dt="2024-12-11T19:28:38.302" v="1797"/>
        <pc:sldMkLst>
          <pc:docMk/>
          <pc:sldMk cId="1588944130" sldId="268"/>
        </pc:sldMkLst>
      </pc:sldChg>
      <pc:sldChg chg="addSp modSp new mod modAnim">
        <pc:chgData name="Helmi Koivumäki" userId="4e76e616-fb46-4415-9615-dbc8dafbdeab" providerId="ADAL" clId="{28018879-7715-4944-BE56-73D307E3D85D}" dt="2024-12-11T19:30:34.758" v="1818"/>
        <pc:sldMkLst>
          <pc:docMk/>
          <pc:sldMk cId="1816862061" sldId="269"/>
        </pc:sldMkLst>
      </pc:sldChg>
      <pc:sldChg chg="addSp modSp new mod modAnim">
        <pc:chgData name="Helmi Koivumäki" userId="4e76e616-fb46-4415-9615-dbc8dafbdeab" providerId="ADAL" clId="{28018879-7715-4944-BE56-73D307E3D85D}" dt="2024-12-11T19:30:27.734" v="1817"/>
        <pc:sldMkLst>
          <pc:docMk/>
          <pc:sldMk cId="2060470315" sldId="270"/>
        </pc:sldMkLst>
      </pc:sldChg>
      <pc:sldChg chg="addSp modSp add mod modAnim">
        <pc:chgData name="Helmi Koivumäki" userId="4e76e616-fb46-4415-9615-dbc8dafbdeab" providerId="ADAL" clId="{28018879-7715-4944-BE56-73D307E3D85D}" dt="2024-12-11T19:33:10.402" v="1833"/>
        <pc:sldMkLst>
          <pc:docMk/>
          <pc:sldMk cId="1111562588" sldId="271"/>
        </pc:sldMkLst>
      </pc:sldChg>
      <pc:sldChg chg="addSp modSp add mod modAnim">
        <pc:chgData name="Helmi Koivumäki" userId="4e76e616-fb46-4415-9615-dbc8dafbdeab" providerId="ADAL" clId="{28018879-7715-4944-BE56-73D307E3D85D}" dt="2024-12-11T19:34:00.593" v="1841"/>
        <pc:sldMkLst>
          <pc:docMk/>
          <pc:sldMk cId="1966762084" sldId="272"/>
        </pc:sldMkLst>
      </pc:sldChg>
      <pc:sldMasterChg chg="add del addSldLayout delSldLayout">
        <pc:chgData name="Helmi Koivumäki" userId="4e76e616-fb46-4415-9615-dbc8dafbdeab" providerId="ADAL" clId="{28018879-7715-4944-BE56-73D307E3D85D}" dt="2024-12-11T17:05:05.563" v="19" actId="26606"/>
        <pc:sldMasterMkLst>
          <pc:docMk/>
          <pc:sldMasterMk cId="2890280459" sldId="2147483678"/>
        </pc:sldMasterMkLst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3887983715" sldId="2147483679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1201280050" sldId="2147483680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1391081199" sldId="2147483681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714133325" sldId="2147483682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1410479566" sldId="2147483683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3157562703" sldId="2147483684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3816532368" sldId="2147483685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3176249396" sldId="2147483686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795539023" sldId="2147483687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1410049313" sldId="2147483688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2890280459" sldId="2147483678"/>
            <pc:sldLayoutMk cId="2959125308" sldId="2147483689"/>
          </pc:sldLayoutMkLst>
        </pc:sldLayoutChg>
      </pc:sldMasterChg>
      <pc:sldMasterChg chg="add del replId addSldLayout delSldLayout">
        <pc:chgData name="Helmi Koivumäki" userId="4e76e616-fb46-4415-9615-dbc8dafbdeab" providerId="ADAL" clId="{28018879-7715-4944-BE56-73D307E3D85D}" dt="2024-12-11T17:04:36.413" v="4" actId="26606"/>
        <pc:sldMasterMkLst>
          <pc:docMk/>
          <pc:sldMasterMk cId="1683108273" sldId="2147483690"/>
        </pc:sldMasterMkLst>
        <pc:sldLayoutChg chg="add del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2731778254" sldId="2147483691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2074840530" sldId="2147483692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3050504510" sldId="2147483693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599837035" sldId="2147483694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102348649" sldId="2147483695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3493343303" sldId="2147483696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2900527142" sldId="2147483697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107137044" sldId="2147483698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3581121914" sldId="2147483699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3026144292" sldId="2147483700"/>
          </pc:sldLayoutMkLst>
        </pc:sldLayoutChg>
        <pc:sldLayoutChg chg="add del replId">
          <pc:chgData name="Helmi Koivumäki" userId="4e76e616-fb46-4415-9615-dbc8dafbdeab" providerId="ADAL" clId="{28018879-7715-4944-BE56-73D307E3D85D}" dt="2024-12-11T17:04:36.413" v="4" actId="26606"/>
          <pc:sldLayoutMkLst>
            <pc:docMk/>
            <pc:sldMasterMk cId="1683108273" sldId="2147483690"/>
            <pc:sldLayoutMk cId="2848362138" sldId="2147483701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4:48.905" v="8" actId="26606"/>
        <pc:sldMasterMkLst>
          <pc:docMk/>
          <pc:sldMasterMk cId="3820187554" sldId="2147483703"/>
        </pc:sldMasterMkLst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294559320" sldId="2147483692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167002044" sldId="2147483693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379466947" sldId="2147483694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715095973" sldId="2147483695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884676384" sldId="2147483696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362004356" sldId="2147483697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163407773" sldId="2147483698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1282902392" sldId="2147483699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3433321550" sldId="2147483700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2465230427" sldId="2147483701"/>
          </pc:sldLayoutMkLst>
        </pc:sldLayoutChg>
        <pc:sldLayoutChg chg="add del">
          <pc:chgData name="Helmi Koivumäki" userId="4e76e616-fb46-4415-9615-dbc8dafbdeab" providerId="ADAL" clId="{28018879-7715-4944-BE56-73D307E3D85D}" dt="2024-12-11T17:04:48.905" v="8" actId="26606"/>
          <pc:sldLayoutMkLst>
            <pc:docMk/>
            <pc:sldMasterMk cId="3820187554" sldId="2147483703"/>
            <pc:sldLayoutMk cId="3504753190" sldId="2147483702"/>
          </pc:sldLayoutMkLst>
        </pc:sldLayoutChg>
      </pc:sldMasterChg>
      <pc:sldMasterChg chg="add addSldLayout">
        <pc:chgData name="Helmi Koivumäki" userId="4e76e616-fb46-4415-9615-dbc8dafbdeab" providerId="ADAL" clId="{28018879-7715-4944-BE56-73D307E3D85D}" dt="2024-12-11T17:05:05.563" v="19" actId="26606"/>
        <pc:sldMasterMkLst>
          <pc:docMk/>
          <pc:sldMasterMk cId="1869121606" sldId="2147483716"/>
        </pc:sldMasterMkLst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1113056276" sldId="2147483705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4171212727" sldId="2147483706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3146179742" sldId="2147483707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4176649595" sldId="2147483708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228425704" sldId="2147483709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3581013502" sldId="2147483710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835370849" sldId="2147483711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543329518" sldId="2147483712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715431875" sldId="2147483713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2003923029" sldId="2147483714"/>
          </pc:sldLayoutMkLst>
        </pc:sldLayoutChg>
        <pc:sldLayoutChg chg="add">
          <pc:chgData name="Helmi Koivumäki" userId="4e76e616-fb46-4415-9615-dbc8dafbdeab" providerId="ADAL" clId="{28018879-7715-4944-BE56-73D307E3D85D}" dt="2024-12-11T17:05:05.563" v="19" actId="26606"/>
          <pc:sldLayoutMkLst>
            <pc:docMk/>
            <pc:sldMasterMk cId="1869121606" sldId="2147483716"/>
            <pc:sldLayoutMk cId="2690319259" sldId="2147483715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5:05.496" v="18" actId="26606"/>
        <pc:sldMasterMkLst>
          <pc:docMk/>
          <pc:sldMasterMk cId="1731465768" sldId="2147483730"/>
        </pc:sldMasterMkLst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3639782418" sldId="2147483718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4054909728" sldId="2147483719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1322975502" sldId="2147483720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1717973346" sldId="2147483721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3135291462" sldId="2147483722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139561486" sldId="2147483723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2808067497" sldId="2147483724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4286872390" sldId="2147483725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3654320434" sldId="2147483726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2783661935" sldId="2147483727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4159152713" sldId="2147483728"/>
          </pc:sldLayoutMkLst>
        </pc:sldLayoutChg>
        <pc:sldLayoutChg chg="add del">
          <pc:chgData name="Helmi Koivumäki" userId="4e76e616-fb46-4415-9615-dbc8dafbdeab" providerId="ADAL" clId="{28018879-7715-4944-BE56-73D307E3D85D}" dt="2024-12-11T17:05:05.496" v="18" actId="26606"/>
          <pc:sldLayoutMkLst>
            <pc:docMk/>
            <pc:sldMasterMk cId="1731465768" sldId="2147483730"/>
            <pc:sldLayoutMk cId="1293761356" sldId="2147483729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4:59.285" v="16" actId="26606"/>
        <pc:sldMasterMkLst>
          <pc:docMk/>
          <pc:sldMasterMk cId="3270176710" sldId="2147483743"/>
        </pc:sldMasterMkLst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2723256484" sldId="2147483732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1593768541" sldId="2147483733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1043812055" sldId="2147483734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3153921065" sldId="2147483735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1230095491" sldId="2147483736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2486147284" sldId="2147483737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3485302458" sldId="2147483738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4244776556" sldId="2147483739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2651300257" sldId="2147483740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1633476311" sldId="2147483741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9.285" v="16" actId="26606"/>
          <pc:sldLayoutMkLst>
            <pc:docMk/>
            <pc:sldMasterMk cId="3270176710" sldId="2147483743"/>
            <pc:sldLayoutMk cId="1205561582" sldId="2147483742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4:57.142" v="14" actId="26606"/>
        <pc:sldMasterMkLst>
          <pc:docMk/>
          <pc:sldMasterMk cId="560626204" sldId="2147483756"/>
        </pc:sldMasterMkLst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2894573021" sldId="2147483745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565190967" sldId="2147483746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2885937407" sldId="2147483747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169997130" sldId="2147483748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939036052" sldId="2147483749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1758511539" sldId="2147483750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1860076257" sldId="2147483751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3674969710" sldId="2147483752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935701438" sldId="2147483753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420805945" sldId="2147483754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7.142" v="14" actId="26606"/>
          <pc:sldLayoutMkLst>
            <pc:docMk/>
            <pc:sldMasterMk cId="560626204" sldId="2147483756"/>
            <pc:sldLayoutMk cId="1052695424" sldId="2147483755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4:54.280" v="12" actId="26606"/>
        <pc:sldMasterMkLst>
          <pc:docMk/>
          <pc:sldMasterMk cId="2719331538" sldId="2147483769"/>
        </pc:sldMasterMkLst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2556237405" sldId="2147483758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521434537" sldId="2147483759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1931525803" sldId="2147483760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3313952019" sldId="2147483761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3716067067" sldId="2147483762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21257283" sldId="2147483763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1610157494" sldId="2147483764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3158152647" sldId="2147483765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1401323151" sldId="2147483766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537648627" sldId="2147483767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4.280" v="12" actId="26606"/>
          <pc:sldLayoutMkLst>
            <pc:docMk/>
            <pc:sldMasterMk cId="2719331538" sldId="2147483769"/>
            <pc:sldLayoutMk cId="1345154900" sldId="2147483768"/>
          </pc:sldLayoutMkLst>
        </pc:sldLayoutChg>
      </pc:sldMasterChg>
      <pc:sldMasterChg chg="add del addSldLayout delSldLayout">
        <pc:chgData name="Helmi Koivumäki" userId="4e76e616-fb46-4415-9615-dbc8dafbdeab" providerId="ADAL" clId="{28018879-7715-4944-BE56-73D307E3D85D}" dt="2024-12-11T17:04:51.160" v="10" actId="26606"/>
        <pc:sldMasterMkLst>
          <pc:docMk/>
          <pc:sldMasterMk cId="2281554055" sldId="2147483782"/>
        </pc:sldMasterMkLst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629576364" sldId="2147483771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2894382891" sldId="2147483772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2831522292" sldId="2147483773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165635804" sldId="2147483774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2678677081" sldId="2147483775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3343836163" sldId="2147483776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3452248060" sldId="2147483777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3717777521" sldId="2147483778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2661079780" sldId="2147483779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1341282006" sldId="2147483780"/>
          </pc:sldLayoutMkLst>
        </pc:sldLayoutChg>
        <pc:sldLayoutChg chg="add del">
          <pc:chgData name="Helmi Koivumäki" userId="4e76e616-fb46-4415-9615-dbc8dafbdeab" providerId="ADAL" clId="{28018879-7715-4944-BE56-73D307E3D85D}" dt="2024-12-11T17:04:51.160" v="10" actId="26606"/>
          <pc:sldLayoutMkLst>
            <pc:docMk/>
            <pc:sldMasterMk cId="2281554055" sldId="2147483782"/>
            <pc:sldLayoutMk cId="979234007" sldId="21474837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C730-A657-46D0-9DC8-19403ACCD0A5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007-E4AD-4A07-9232-4CA7A373E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88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u="sng"/>
              <a:t>lyyra</a:t>
            </a:r>
            <a:r>
              <a:rPr lang="fi-FI"/>
              <a:t>, lyyra myös antiikin kreikan hydriassa eli vesikannussa, </a:t>
            </a:r>
            <a:r>
              <a:rPr lang="fi-FI" u="sng"/>
              <a:t>kuvituksessa</a:t>
            </a:r>
            <a:r>
              <a:rPr lang="fi-FI"/>
              <a:t> ja </a:t>
            </a:r>
            <a:r>
              <a:rPr lang="fi-FI" u="sng"/>
              <a:t>freskossa</a:t>
            </a:r>
            <a:r>
              <a:rPr lang="fi-FI"/>
              <a:t> eli seinämaalauksessa antiikin kreikan tunnetuin naisrunoilija Sapho, 200-luvulta eaa peräisin olevalla </a:t>
            </a:r>
            <a:r>
              <a:rPr lang="fi-FI" u="sng"/>
              <a:t>papyruksella</a:t>
            </a:r>
            <a:r>
              <a:rPr lang="fi-FI"/>
              <a:t> on osa Saphon kirjoittamasta runosta. Jos muinaiskreikka tai englanti taipuu, niin </a:t>
            </a:r>
            <a:r>
              <a:rPr lang="fi-FI" u="sng"/>
              <a:t>voi lukea linkin</a:t>
            </a:r>
            <a:r>
              <a:rPr lang="fi-FI"/>
              <a:t> </a:t>
            </a:r>
            <a:r>
              <a:rPr lang="fi-FI" u="sng"/>
              <a:t>takaa</a:t>
            </a:r>
            <a:r>
              <a:rPr lang="fi-FI"/>
              <a:t> hänen runoja,, ajassa vielä </a:t>
            </a:r>
            <a:r>
              <a:rPr lang="fi-FI" u="sng"/>
              <a:t>taaksepäin</a:t>
            </a:r>
            <a:r>
              <a:rPr lang="fi-FI"/>
              <a:t> eli tällä hetkellä tiettävästi vanhinta runoutta on muinaisessa Mesopotamiassa nuolenpäällä kiveen kirjoitettu eepos </a:t>
            </a:r>
            <a:r>
              <a:rPr lang="fi-FI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Gilgamesh, 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kirjoitettu jo kuolleella akkadin kielellä, </a:t>
            </a:r>
            <a:r>
              <a:rPr lang="fi-FI" b="0" i="0" u="sng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vuosiluku</a:t>
            </a:r>
            <a:endParaRPr lang="fi-FI" b="0" u="sng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007-E4AD-4A07-9232-4CA7A373E6D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74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Saphinen mitta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007-E4AD-4A07-9232-4CA7A373E6D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2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koonti muista perinteiden runon piirteistä! sitten modernin piirteet</a:t>
            </a:r>
            <a:r>
              <a:rPr lang="fi-FI">
                <a:sym typeface="Wingdings" panose="05000000000000000000" pitchFamily="2" charset="2"/>
              </a:rPr>
              <a:t> …</a:t>
            </a:r>
            <a:r>
              <a:rPr lang="fi-FI"/>
              <a:t>Södergran kirjoitti ruotsiksi, linkissä ohje tämä runon analysoimiseen!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007-E4AD-4A07-9232-4CA7A373E6D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7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09" r:id="rId6"/>
    <p:sldLayoutId id="2147483705" r:id="rId7"/>
    <p:sldLayoutId id="2147483706" r:id="rId8"/>
    <p:sldLayoutId id="2147483707" r:id="rId9"/>
    <p:sldLayoutId id="2147483708" r:id="rId10"/>
    <p:sldLayoutId id="214748371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Tb6tnwsgI&amp;ab_channel=SEIKILOAncientWorldMusi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2Tb6tnwsgI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dCsEVFd4I?feature=oembed" TargetMode="External"/><Relationship Id="rId4" Type="http://schemas.openxmlformats.org/officeDocument/2006/relationships/hyperlink" Target="http://kalevala.finlit.fi/items/show/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hyperlink" Target="https://www.youtube.com/watch?v=5OvukKcuL-U&amp;t=122s&amp;ab_channel=Suvi-MarjaTuul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zdHqLnMjtc&amp;t=622s&amp;ab_channel=Suvi-MarjaTuulia" TargetMode="Externa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s://saacred-texts.com/cla/sappho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arkkinen.org/runo_opa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parkkinen.org/runo_opa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F30050-6DFD-EBFA-4BC2-ED3C5A0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72" y="5991678"/>
            <a:ext cx="10620855" cy="615043"/>
          </a:xfrm>
        </p:spPr>
        <p:txBody>
          <a:bodyPr/>
          <a:lstStyle/>
          <a:p>
            <a:r>
              <a:rPr lang="fi-FI">
                <a:hlinkClick r:id="rId3"/>
              </a:rPr>
              <a:t>https://www.youtube.com/watch?v=g2Tb6tnwsgI&amp;ab_channel=SEIKILOAncientWorldMusic</a:t>
            </a:r>
            <a:endParaRPr lang="fi-FI"/>
          </a:p>
          <a:p>
            <a:endParaRPr lang="fi-FI"/>
          </a:p>
        </p:txBody>
      </p:sp>
      <p:pic>
        <p:nvPicPr>
          <p:cNvPr id="2" name="Online-media 1" title="Sappho's Nightingale — Ancient Lyre — Lina Palera, Gloria Endres de Oliveira &amp; Evagoras Bekiaris">
            <a:hlinkClick r:id="" action="ppaction://media"/>
            <a:extLst>
              <a:ext uri="{FF2B5EF4-FFF2-40B4-BE49-F238E27FC236}">
                <a16:creationId xmlns:a16="http://schemas.microsoft.com/office/drawing/2014/main" id="{5D33B8CD-9315-4B1C-FA35-4E4514CA9A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5999" y="251279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81AC2D-8C6A-470B-A318-97450FE7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Perinteinen runo: </a:t>
            </a:r>
            <a:r>
              <a:rPr lang="fi-FI"/>
              <a:t>KalevalaN kalevalamitta</a:t>
            </a:r>
          </a:p>
        </p:txBody>
      </p:sp>
      <p:pic>
        <p:nvPicPr>
          <p:cNvPr id="4" name="Online-media 3" title="Kalevala laulettuna - Ensimmäinen runo">
            <a:hlinkClick r:id="" action="ppaction://media"/>
            <a:extLst>
              <a:ext uri="{FF2B5EF4-FFF2-40B4-BE49-F238E27FC236}">
                <a16:creationId xmlns:a16="http://schemas.microsoft.com/office/drawing/2014/main" id="{2BBF1466-C4BC-4B3B-97D2-9C2D1FF620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25601" y="2032414"/>
            <a:ext cx="6810375" cy="38481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1035547-8C2A-90B7-B69C-F6782782FD14}"/>
              </a:ext>
            </a:extLst>
          </p:cNvPr>
          <p:cNvSpPr txBox="1"/>
          <p:nvPr/>
        </p:nvSpPr>
        <p:spPr>
          <a:xfrm>
            <a:off x="652371" y="2032414"/>
            <a:ext cx="4187258" cy="465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000">
                <a:latin typeface="+mj-lt"/>
              </a:rPr>
              <a:t>Kalevalamittainen säe muodostuu laulettuna neljästä peräkkäisestä trokeesta. Säkeessä on tavallisesti kahdeksan tavua: </a:t>
            </a:r>
          </a:p>
          <a:p>
            <a:pPr>
              <a:lnSpc>
                <a:spcPct val="150000"/>
              </a:lnSpc>
            </a:pPr>
            <a:r>
              <a:rPr lang="fi-FI" sz="2000" b="1">
                <a:latin typeface="+mj-lt"/>
              </a:rPr>
              <a:t>Va</a:t>
            </a:r>
            <a:r>
              <a:rPr lang="fi-FI" sz="2000">
                <a:latin typeface="+mj-lt"/>
              </a:rPr>
              <a:t>ka / </a:t>
            </a:r>
            <a:r>
              <a:rPr lang="fi-FI" sz="2000" b="1">
                <a:latin typeface="+mj-lt"/>
              </a:rPr>
              <a:t>van</a:t>
            </a:r>
            <a:r>
              <a:rPr lang="fi-FI" sz="2000">
                <a:latin typeface="+mj-lt"/>
              </a:rPr>
              <a:t>ha / </a:t>
            </a:r>
            <a:r>
              <a:rPr lang="fi-FI" sz="2000" b="1">
                <a:latin typeface="+mj-lt"/>
              </a:rPr>
              <a:t>Väi</a:t>
            </a:r>
            <a:r>
              <a:rPr lang="fi-FI" sz="2000">
                <a:latin typeface="+mj-lt"/>
              </a:rPr>
              <a:t>nä/</a:t>
            </a:r>
            <a:r>
              <a:rPr lang="fi-FI" sz="2000" b="1">
                <a:latin typeface="+mj-lt"/>
              </a:rPr>
              <a:t>möi</a:t>
            </a:r>
            <a:r>
              <a:rPr lang="fi-FI" sz="2000">
                <a:latin typeface="+mj-lt"/>
              </a:rPr>
              <a:t>nen – </a:t>
            </a:r>
          </a:p>
          <a:p>
            <a:pPr>
              <a:lnSpc>
                <a:spcPct val="150000"/>
              </a:lnSpc>
            </a:pPr>
            <a:r>
              <a:rPr lang="fi-FI" sz="2000" b="1">
                <a:latin typeface="+mj-lt"/>
              </a:rPr>
              <a:t>vi</a:t>
            </a:r>
            <a:r>
              <a:rPr lang="fi-FI" sz="2000">
                <a:latin typeface="+mj-lt"/>
              </a:rPr>
              <a:t>lu / </a:t>
            </a:r>
            <a:r>
              <a:rPr lang="fi-FI" sz="2000" b="1">
                <a:latin typeface="+mj-lt"/>
              </a:rPr>
              <a:t>mul</a:t>
            </a:r>
            <a:r>
              <a:rPr lang="fi-FI" sz="2000">
                <a:latin typeface="+mj-lt"/>
              </a:rPr>
              <a:t>le / </a:t>
            </a:r>
            <a:r>
              <a:rPr lang="fi-FI" sz="2000" b="1">
                <a:latin typeface="+mj-lt"/>
              </a:rPr>
              <a:t>virt</a:t>
            </a:r>
            <a:r>
              <a:rPr lang="fi-FI" sz="2000">
                <a:latin typeface="+mj-lt"/>
              </a:rPr>
              <a:t>tä / </a:t>
            </a:r>
            <a:r>
              <a:rPr lang="fi-FI" sz="2000" b="1">
                <a:latin typeface="+mj-lt"/>
              </a:rPr>
              <a:t>virk</a:t>
            </a:r>
            <a:r>
              <a:rPr lang="fi-FI" sz="2000">
                <a:latin typeface="+mj-lt"/>
              </a:rPr>
              <a:t>koi - </a:t>
            </a:r>
            <a:r>
              <a:rPr lang="fi-FI" sz="2000" b="1">
                <a:latin typeface="+mj-lt"/>
              </a:rPr>
              <a:t>Lap</a:t>
            </a:r>
            <a:r>
              <a:rPr lang="fi-FI" sz="2000">
                <a:latin typeface="+mj-lt"/>
              </a:rPr>
              <a:t>pa/</a:t>
            </a:r>
            <a:r>
              <a:rPr lang="fi-FI" sz="2000" b="1">
                <a:latin typeface="+mj-lt"/>
              </a:rPr>
              <a:t>lai</a:t>
            </a:r>
            <a:r>
              <a:rPr lang="fi-FI" sz="2000">
                <a:latin typeface="+mj-lt"/>
              </a:rPr>
              <a:t>nen / </a:t>
            </a:r>
            <a:r>
              <a:rPr lang="fi-FI" sz="2000" b="1">
                <a:latin typeface="+mj-lt"/>
              </a:rPr>
              <a:t>lai</a:t>
            </a:r>
            <a:r>
              <a:rPr lang="fi-FI" sz="2000">
                <a:latin typeface="+mj-lt"/>
              </a:rPr>
              <a:t>ha / </a:t>
            </a:r>
            <a:r>
              <a:rPr lang="fi-FI" sz="2000" b="1">
                <a:latin typeface="+mj-lt"/>
              </a:rPr>
              <a:t>poi</a:t>
            </a:r>
            <a:r>
              <a:rPr lang="fi-FI" sz="2000">
                <a:latin typeface="+mj-lt"/>
              </a:rPr>
              <a:t>ka - </a:t>
            </a:r>
            <a:r>
              <a:rPr lang="fi-FI" sz="2000" b="1">
                <a:latin typeface="+mj-lt"/>
              </a:rPr>
              <a:t>sor</a:t>
            </a:r>
            <a:r>
              <a:rPr lang="fi-FI" sz="2000">
                <a:latin typeface="+mj-lt"/>
              </a:rPr>
              <a:t>muk/</a:t>
            </a:r>
            <a:r>
              <a:rPr lang="fi-FI" sz="2000" b="1">
                <a:latin typeface="+mj-lt"/>
              </a:rPr>
              <a:t>set</a:t>
            </a:r>
            <a:r>
              <a:rPr lang="fi-FI" sz="2000">
                <a:latin typeface="+mj-lt"/>
              </a:rPr>
              <a:t> on / </a:t>
            </a:r>
            <a:r>
              <a:rPr lang="fi-FI" sz="2000" b="1">
                <a:latin typeface="+mj-lt"/>
              </a:rPr>
              <a:t>sor</a:t>
            </a:r>
            <a:r>
              <a:rPr lang="fi-FI" sz="2000">
                <a:latin typeface="+mj-lt"/>
              </a:rPr>
              <a:t>mis/</a:t>
            </a:r>
            <a:r>
              <a:rPr lang="fi-FI" sz="2000" b="1">
                <a:latin typeface="+mj-lt"/>
              </a:rPr>
              <a:t>tan</a:t>
            </a:r>
            <a:r>
              <a:rPr lang="fi-FI" sz="2000">
                <a:latin typeface="+mj-lt"/>
              </a:rPr>
              <a:t>sa.</a:t>
            </a:r>
          </a:p>
          <a:p>
            <a:pPr>
              <a:lnSpc>
                <a:spcPct val="150000"/>
              </a:lnSpc>
            </a:pPr>
            <a:endParaRPr lang="fi-FI" sz="200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i-FI" sz="2000"/>
              <a:t>(</a:t>
            </a:r>
            <a:r>
              <a:rPr lang="fi-FI" sz="2000" i="0">
                <a:effectLst/>
                <a:latin typeface="arial" panose="020B0604020202020204" pitchFamily="34" charset="0"/>
              </a:rPr>
              <a:t>Kalevalaisen runokielen seura)</a:t>
            </a:r>
            <a:endParaRPr lang="fi-FI" sz="200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AD8362D-A38F-BD61-D360-1FFE689D1120}"/>
              </a:ext>
            </a:extLst>
          </p:cNvPr>
          <p:cNvSpPr txBox="1"/>
          <p:nvPr/>
        </p:nvSpPr>
        <p:spPr>
          <a:xfrm>
            <a:off x="4925240" y="611817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accent6"/>
                </a:solidFill>
              </a:rPr>
              <a:t> </a:t>
            </a:r>
            <a:r>
              <a:rPr lang="fi-FI" b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http://kalevala.finlit.fi/items/show/9</a:t>
            </a:r>
            <a:r>
              <a:rPr lang="fi-FI" b="1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9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kuvakaappaus, Fontti, ruokalista&#10;&#10;Kuvaus luotu automaattisesti">
            <a:extLst>
              <a:ext uri="{FF2B5EF4-FFF2-40B4-BE49-F238E27FC236}">
                <a16:creationId xmlns:a16="http://schemas.microsoft.com/office/drawing/2014/main" id="{63E6FC1F-2C7D-61E8-EF80-F5CC705F7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44" r="9044"/>
          <a:stretch/>
        </p:blipFill>
        <p:spPr>
          <a:xfrm>
            <a:off x="71922" y="76192"/>
            <a:ext cx="5971824" cy="6718308"/>
          </a:xfrm>
          <a:prstGeom prst="rect">
            <a:avLst/>
          </a:prstGeom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DDC51EB1-2B30-4DFF-AD4B-0FBFD07A4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670" y="0"/>
            <a:ext cx="607633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What Does a 'Twinkling' Star Sound Like? Take a Listen. | News |  Northwestern Engineering">
            <a:extLst>
              <a:ext uri="{FF2B5EF4-FFF2-40B4-BE49-F238E27FC236}">
                <a16:creationId xmlns:a16="http://schemas.microsoft.com/office/drawing/2014/main" id="{EA3D17FA-6819-021F-5B88-9FEAB6D0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23631"/>
          <a:stretch/>
        </p:blipFill>
        <p:spPr bwMode="auto">
          <a:xfrm>
            <a:off x="6115673" y="6"/>
            <a:ext cx="6076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C7378B0-63B4-9649-29E0-28921C97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382" y="914399"/>
            <a:ext cx="4157958" cy="50292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endParaRPr kumimoji="0" lang="en-US" altLang="fi-FI" sz="2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Yön tullen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minä seison portailla kuuntelemassa,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tähdet parveilevat puutarhassa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ja minä seison pimeässä.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Kuule, tähti putosi helähtäen!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Älä astu ruohikolle paljain jaloin:</a:t>
            </a:r>
          </a:p>
          <a:p>
            <a:pPr marL="228600" marR="0" lvl="1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puutarhani on sirpaleita täynnä.</a:t>
            </a:r>
          </a:p>
          <a:p>
            <a:pPr marR="0" lvl="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tabLst/>
            </a:pPr>
            <a:b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kumimoji="0" lang="en-US" altLang="fi-FI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Edith Södergran 1929: Tähdet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ADAC4E6-6E66-4A67-11A1-9494AF96A70E}"/>
              </a:ext>
            </a:extLst>
          </p:cNvPr>
          <p:cNvSpPr txBox="1"/>
          <p:nvPr/>
        </p:nvSpPr>
        <p:spPr>
          <a:xfrm>
            <a:off x="6149624" y="5728157"/>
            <a:ext cx="5439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>
                <a:solidFill>
                  <a:schemeClr val="bg1"/>
                </a:solidFill>
                <a:hlinkClick r:id="rId6"/>
              </a:rPr>
              <a:t>https://www.youtube.com/watch?v=nzdHqLnMjtc&amp;t=622s&amp;ab_channel=Suvi-MarjaTuulia</a:t>
            </a:r>
            <a:r>
              <a:rPr lang="fi-FI" sz="1600" b="1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>
                <a:solidFill>
                  <a:schemeClr val="bg1"/>
                </a:solidFill>
                <a:hlinkClick r:id="rId7"/>
              </a:rPr>
              <a:t>https://www.youtube.com/watch?v=5OvukKcuL-U&amp;t=122s&amp;ab_channel=Suvi-MarjaTuulia</a:t>
            </a:r>
            <a:r>
              <a:rPr lang="fi-FI" sz="16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5" name="Picture 5" descr="Edith Södergran – Wikipedia">
            <a:extLst>
              <a:ext uri="{FF2B5EF4-FFF2-40B4-BE49-F238E27FC236}">
                <a16:creationId xmlns:a16="http://schemas.microsoft.com/office/drawing/2014/main" id="{80AC2AD9-C022-3B0A-B444-EB4DAE6E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" y="2202763"/>
            <a:ext cx="3352802" cy="40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45E9C32-CA69-7F8A-B869-2424AE4C2B68}"/>
              </a:ext>
            </a:extLst>
          </p:cNvPr>
          <p:cNvSpPr txBox="1"/>
          <p:nvPr/>
        </p:nvSpPr>
        <p:spPr>
          <a:xfrm>
            <a:off x="177800" y="6342958"/>
            <a:ext cx="33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Edith Södergran (1892 – 1923)</a:t>
            </a:r>
          </a:p>
        </p:txBody>
      </p:sp>
    </p:spTree>
    <p:extLst>
      <p:ext uri="{BB962C8B-B14F-4D97-AF65-F5344CB8AC3E}">
        <p14:creationId xmlns:p14="http://schemas.microsoft.com/office/powerpoint/2010/main" val="699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60BB42-30C4-9F93-55D7-0B6A0E8B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1636F7-9F5C-6BEE-E8BE-6AD2A0923A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00" y="0"/>
            <a:ext cx="5570336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728DBB-648A-6C71-9351-2A32DDF8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10" y="914400"/>
            <a:ext cx="6989390" cy="590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F539A2BB-CF76-FD63-6333-4FFCF86B8505}"/>
              </a:ext>
            </a:extLst>
          </p:cNvPr>
          <p:cNvSpPr/>
          <p:nvPr/>
        </p:nvSpPr>
        <p:spPr>
          <a:xfrm>
            <a:off x="1544595" y="2053281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46F48B1-AAF9-3B77-4229-9FC41F8B22CE}"/>
              </a:ext>
            </a:extLst>
          </p:cNvPr>
          <p:cNvSpPr/>
          <p:nvPr/>
        </p:nvSpPr>
        <p:spPr>
          <a:xfrm>
            <a:off x="1442995" y="2529530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1791900-8C88-5D8B-E06E-8A1AFB2F60CD}"/>
              </a:ext>
            </a:extLst>
          </p:cNvPr>
          <p:cNvSpPr/>
          <p:nvPr/>
        </p:nvSpPr>
        <p:spPr>
          <a:xfrm>
            <a:off x="1773195" y="3234381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5BC93C93-7C06-7751-C690-EF6062712481}"/>
              </a:ext>
            </a:extLst>
          </p:cNvPr>
          <p:cNvSpPr/>
          <p:nvPr/>
        </p:nvSpPr>
        <p:spPr>
          <a:xfrm>
            <a:off x="1641390" y="3723677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8F4FD0AA-8E9B-F0E9-A7FE-102B4F1CE404}"/>
              </a:ext>
            </a:extLst>
          </p:cNvPr>
          <p:cNvSpPr/>
          <p:nvPr/>
        </p:nvSpPr>
        <p:spPr>
          <a:xfrm>
            <a:off x="1442995" y="4415481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BCBB53B-0950-1F4B-E5C1-57ED639A6DFF}"/>
              </a:ext>
            </a:extLst>
          </p:cNvPr>
          <p:cNvSpPr/>
          <p:nvPr/>
        </p:nvSpPr>
        <p:spPr>
          <a:xfrm>
            <a:off x="1544595" y="4904777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ähti: 5-sakarainen 11">
            <a:extLst>
              <a:ext uri="{FF2B5EF4-FFF2-40B4-BE49-F238E27FC236}">
                <a16:creationId xmlns:a16="http://schemas.microsoft.com/office/drawing/2014/main" id="{2FF37F7D-F6DB-709A-5606-6AB1B462ED3E}"/>
              </a:ext>
            </a:extLst>
          </p:cNvPr>
          <p:cNvSpPr/>
          <p:nvPr/>
        </p:nvSpPr>
        <p:spPr>
          <a:xfrm>
            <a:off x="355600" y="1371600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ähti: 5-sakarainen 12">
            <a:extLst>
              <a:ext uri="{FF2B5EF4-FFF2-40B4-BE49-F238E27FC236}">
                <a16:creationId xmlns:a16="http://schemas.microsoft.com/office/drawing/2014/main" id="{D300CD7B-728C-75A7-CE94-56503D1EE75D}"/>
              </a:ext>
            </a:extLst>
          </p:cNvPr>
          <p:cNvSpPr/>
          <p:nvPr/>
        </p:nvSpPr>
        <p:spPr>
          <a:xfrm>
            <a:off x="355600" y="1816100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ähti: 5-sakarainen 13">
            <a:extLst>
              <a:ext uri="{FF2B5EF4-FFF2-40B4-BE49-F238E27FC236}">
                <a16:creationId xmlns:a16="http://schemas.microsoft.com/office/drawing/2014/main" id="{8F91A050-019E-ACFF-2439-90204F3FC24C}"/>
              </a:ext>
            </a:extLst>
          </p:cNvPr>
          <p:cNvSpPr/>
          <p:nvPr/>
        </p:nvSpPr>
        <p:spPr>
          <a:xfrm>
            <a:off x="353272" y="3234381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ähti: 5-sakarainen 14">
            <a:extLst>
              <a:ext uri="{FF2B5EF4-FFF2-40B4-BE49-F238E27FC236}">
                <a16:creationId xmlns:a16="http://schemas.microsoft.com/office/drawing/2014/main" id="{27C1EC57-9FC9-8EE3-BC53-DFB624720C8D}"/>
              </a:ext>
            </a:extLst>
          </p:cNvPr>
          <p:cNvSpPr/>
          <p:nvPr/>
        </p:nvSpPr>
        <p:spPr>
          <a:xfrm>
            <a:off x="354436" y="4166907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ähti: 5-sakarainen 15">
            <a:extLst>
              <a:ext uri="{FF2B5EF4-FFF2-40B4-BE49-F238E27FC236}">
                <a16:creationId xmlns:a16="http://schemas.microsoft.com/office/drawing/2014/main" id="{18018095-1153-43B7-0739-DEC18E27FD07}"/>
              </a:ext>
            </a:extLst>
          </p:cNvPr>
          <p:cNvSpPr/>
          <p:nvPr/>
        </p:nvSpPr>
        <p:spPr>
          <a:xfrm>
            <a:off x="353272" y="5585188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ähti: 5-sakarainen 16">
            <a:extLst>
              <a:ext uri="{FF2B5EF4-FFF2-40B4-BE49-F238E27FC236}">
                <a16:creationId xmlns:a16="http://schemas.microsoft.com/office/drawing/2014/main" id="{1C8FEB32-D85B-3331-95D6-4943D34DEBEE}"/>
              </a:ext>
            </a:extLst>
          </p:cNvPr>
          <p:cNvSpPr/>
          <p:nvPr/>
        </p:nvSpPr>
        <p:spPr>
          <a:xfrm>
            <a:off x="7595543" y="4835613"/>
            <a:ext cx="127000" cy="139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BCA410EC-F2C6-AC16-5945-789DE210ACF8}"/>
              </a:ext>
            </a:extLst>
          </p:cNvPr>
          <p:cNvSpPr/>
          <p:nvPr/>
        </p:nvSpPr>
        <p:spPr>
          <a:xfrm>
            <a:off x="6661989" y="4236757"/>
            <a:ext cx="838562" cy="1787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9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0431-8417-48A2-552D-78ED7CB1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79A10-7ACC-CDE5-15BA-075504E8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5682A9-9B5F-EB0D-991A-780F23C6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31" b="6805"/>
          <a:stretch/>
        </p:blipFill>
        <p:spPr>
          <a:xfrm>
            <a:off x="0" y="0"/>
            <a:ext cx="7352154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9A3E7D-8321-E972-AB74-CA853B1C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54" y="2144493"/>
            <a:ext cx="8871646" cy="4713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405BA479-C02C-9FB4-B72E-0D025887F4C9}"/>
              </a:ext>
            </a:extLst>
          </p:cNvPr>
          <p:cNvSpPr/>
          <p:nvPr/>
        </p:nvSpPr>
        <p:spPr>
          <a:xfrm>
            <a:off x="1567250" y="843863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B3144D4E-4DEC-037B-3018-C9B4B40F6CDD}"/>
              </a:ext>
            </a:extLst>
          </p:cNvPr>
          <p:cNvSpPr/>
          <p:nvPr/>
        </p:nvSpPr>
        <p:spPr>
          <a:xfrm>
            <a:off x="1529163" y="2673352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C62E1E68-66A3-F0B3-B5BD-F1DD9199ACA8}"/>
              </a:ext>
            </a:extLst>
          </p:cNvPr>
          <p:cNvSpPr/>
          <p:nvPr/>
        </p:nvSpPr>
        <p:spPr>
          <a:xfrm>
            <a:off x="1601245" y="3972822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86056B0-DD54-413A-3FCE-4EC466EF3A41}"/>
              </a:ext>
            </a:extLst>
          </p:cNvPr>
          <p:cNvSpPr/>
          <p:nvPr/>
        </p:nvSpPr>
        <p:spPr>
          <a:xfrm>
            <a:off x="1567250" y="5814667"/>
            <a:ext cx="457200" cy="1410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68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E45F4-27F9-10C0-7459-0306B0E6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25BE09-7BCC-6951-2FD7-C79AB517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1BF773-673C-7690-3000-FB6AE453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31" b="6805"/>
          <a:stretch/>
        </p:blipFill>
        <p:spPr>
          <a:xfrm>
            <a:off x="0" y="0"/>
            <a:ext cx="7352154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916FA16-0E38-447C-9B1C-AAB52911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19" y="2095500"/>
            <a:ext cx="8975681" cy="3395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4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F994-4B48-AC41-4B77-BF9D8548F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A6664-1203-054B-404C-BA7A040D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885152-249F-D06E-EE31-12C5A4FC2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BCBD115-133C-87D1-488D-A2C09703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31" b="6805"/>
          <a:stretch/>
        </p:blipFill>
        <p:spPr>
          <a:xfrm>
            <a:off x="0" y="0"/>
            <a:ext cx="7352154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0C993C-381E-2A71-A44C-66B47093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98" y="0"/>
            <a:ext cx="8746302" cy="3185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D0F00B-B148-ED9B-29EC-62EBB29F0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968" y="2095500"/>
            <a:ext cx="7369147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5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5C2E9-DA41-FEF1-B299-08862D10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24696-3449-19E5-3A8C-022F32B4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180D61-DE0B-81AD-B2AB-BDAFE2CA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F00DAD3-CB73-C62D-A453-2F4D97DC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31" b="6805"/>
          <a:stretch/>
        </p:blipFill>
        <p:spPr>
          <a:xfrm>
            <a:off x="0" y="0"/>
            <a:ext cx="7352154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172D99D-D24D-4167-D5B1-E526C577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32" y="1130301"/>
            <a:ext cx="8597397" cy="4171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7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rk Lyre of Orpheus (9 strings) - ancient Greek lyre">
            <a:extLst>
              <a:ext uri="{FF2B5EF4-FFF2-40B4-BE49-F238E27FC236}">
                <a16:creationId xmlns:a16="http://schemas.microsoft.com/office/drawing/2014/main" id="{4A988DB8-6505-BD26-CFC6-E7C55F0E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6474"/>
          <a:stretch/>
        </p:blipFill>
        <p:spPr bwMode="auto">
          <a:xfrm>
            <a:off x="1" y="10"/>
            <a:ext cx="40424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Vaaleanpunainen seinä palmu takana">
            <a:extLst>
              <a:ext uri="{FF2B5EF4-FFF2-40B4-BE49-F238E27FC236}">
                <a16:creationId xmlns:a16="http://schemas.microsoft.com/office/drawing/2014/main" id="{D836ABE7-AE2F-2AFC-68F4-873E9E0694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25" r="5625"/>
          <a:stretch/>
        </p:blipFill>
        <p:spPr>
          <a:xfrm>
            <a:off x="4076693" y="10"/>
            <a:ext cx="8115300" cy="6857990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34605" y="-299394"/>
            <a:ext cx="6858000" cy="74567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9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AA92C8-0150-A05C-C131-064E447AD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069" y="914400"/>
            <a:ext cx="4683232" cy="3848100"/>
          </a:xfrm>
        </p:spPr>
        <p:txBody>
          <a:bodyPr>
            <a:normAutofit/>
          </a:bodyPr>
          <a:lstStyle/>
          <a:p>
            <a:pPr algn="r"/>
            <a:r>
              <a:rPr lang="fi-FI"/>
              <a:t>Lyriikka eli runous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8CCCE34-4F00-914E-4F25-964FE51E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042486" cy="41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pfoksi kutsuttu fresko Pompejissa.">
            <a:extLst>
              <a:ext uri="{FF2B5EF4-FFF2-40B4-BE49-F238E27FC236}">
                <a16:creationId xmlns:a16="http://schemas.microsoft.com/office/drawing/2014/main" id="{FA97E2D5-565E-0522-0FCD-CB4BAC6A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4096654"/>
            <a:ext cx="2566307" cy="2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defined">
            <a:extLst>
              <a:ext uri="{FF2B5EF4-FFF2-40B4-BE49-F238E27FC236}">
                <a16:creationId xmlns:a16="http://schemas.microsoft.com/office/drawing/2014/main" id="{BD2E3AB8-7BAF-A536-A993-CE61F278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2" y="1362275"/>
            <a:ext cx="2700832" cy="27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E61DFB3-5D5A-9EA1-B820-9CB815D13F09}"/>
              </a:ext>
            </a:extLst>
          </p:cNvPr>
          <p:cNvSpPr txBox="1"/>
          <p:nvPr/>
        </p:nvSpPr>
        <p:spPr>
          <a:xfrm>
            <a:off x="0" y="3428999"/>
            <a:ext cx="6096000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Sapfo (n. 630/612–570 eaa.) oli antiikin kreikkalainen lyyrinen runoilija, joka oli kotoisin Lesboksen saarelta. </a:t>
            </a:r>
            <a:endParaRPr lang="fi-FI">
              <a:solidFill>
                <a:schemeClr val="bg1"/>
              </a:solidFill>
            </a:endParaRPr>
          </a:p>
        </p:txBody>
      </p:sp>
      <p:pic>
        <p:nvPicPr>
          <p:cNvPr id="1040" name="Picture 16" descr="undefined">
            <a:extLst>
              <a:ext uri="{FF2B5EF4-FFF2-40B4-BE49-F238E27FC236}">
                <a16:creationId xmlns:a16="http://schemas.microsoft.com/office/drawing/2014/main" id="{71D8976B-420C-6511-0CFA-1914D466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" y="-10"/>
            <a:ext cx="610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323EECB-6FDE-581A-1209-0FAFA07E5B85}"/>
              </a:ext>
            </a:extLst>
          </p:cNvPr>
          <p:cNvSpPr txBox="1"/>
          <p:nvPr/>
        </p:nvSpPr>
        <p:spPr>
          <a:xfrm>
            <a:off x="6442217" y="351859"/>
            <a:ext cx="64082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https://saacred-texts.com/cla/sappho/index.htm</a:t>
            </a:r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ß"/>
            </a:pPr>
            <a:r>
              <a:rPr lang="fi-FI" sz="3600" b="1">
                <a:sym typeface="Wingdings" panose="05000000000000000000" pitchFamily="2" charset="2"/>
              </a:rPr>
              <a:t>n. </a:t>
            </a:r>
            <a:r>
              <a:rPr lang="fi-FI" sz="3600" b="1"/>
              <a:t>2000–1600 eaa</a:t>
            </a:r>
          </a:p>
          <a:p>
            <a:r>
              <a:rPr lang="fi-FI" sz="3600">
                <a:solidFill>
                  <a:srgbClr val="000000"/>
                </a:solidFill>
                <a:latin typeface="Arial" panose="020B0604020202020204" pitchFamily="34" charset="0"/>
              </a:rPr>
              <a:t>𒀝𒅗𒁺𒌑</a:t>
            </a:r>
            <a:endParaRPr lang="fi-FI" sz="3600" b="1"/>
          </a:p>
        </p:txBody>
      </p:sp>
    </p:spTree>
    <p:extLst>
      <p:ext uri="{BB962C8B-B14F-4D97-AF65-F5344CB8AC3E}">
        <p14:creationId xmlns:p14="http://schemas.microsoft.com/office/powerpoint/2010/main" val="38437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etry is back, baby! Europe's poetry scene is thriving - but it never left  in the first place | Euronews">
            <a:extLst>
              <a:ext uri="{FF2B5EF4-FFF2-40B4-BE49-F238E27FC236}">
                <a16:creationId xmlns:a16="http://schemas.microsoft.com/office/drawing/2014/main" id="{30978BF9-880C-187C-4BB2-DED52C80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34605" y="-299394"/>
            <a:ext cx="6858000" cy="74567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9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91998B-8E07-DBA7-E7FB-C3D24C89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86" y="914400"/>
            <a:ext cx="4294414" cy="3848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/>
              <a:t>Runon piirteitä</a:t>
            </a:r>
          </a:p>
        </p:txBody>
      </p:sp>
    </p:spTree>
    <p:extLst>
      <p:ext uri="{BB962C8B-B14F-4D97-AF65-F5344CB8AC3E}">
        <p14:creationId xmlns:p14="http://schemas.microsoft.com/office/powerpoint/2010/main" val="13752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958C1-94DA-25B0-7A1A-7DC94350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95" y="-185678"/>
            <a:ext cx="10625229" cy="1147053"/>
          </a:xfrm>
        </p:spPr>
        <p:txBody>
          <a:bodyPr/>
          <a:lstStyle/>
          <a:p>
            <a:r>
              <a:rPr lang="fi-FI"/>
              <a:t>Hetken tunnelma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EEAE52-E687-62D4-B9C8-34ED6CD61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3395" y="1024387"/>
            <a:ext cx="6459142" cy="578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Kun proosateksti pyrkii kertomaan jonkin tarinan, runo on yleensä eräänlainen silmänräpäys, joka </a:t>
            </a:r>
            <a:r>
              <a:rPr kumimoji="0" lang="fi-FI" altLang="fi-FI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vangitsee</a:t>
            </a:r>
            <a:r>
              <a:rPr kumimoji="0" lang="fi-FI" altLang="fi-FI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jonkin </a:t>
            </a:r>
            <a:r>
              <a:rPr kumimoji="0" lang="fi-FI" altLang="fi-FI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hetken</a:t>
            </a:r>
            <a:r>
              <a:rPr kumimoji="0" lang="fi-FI" altLang="fi-FI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tunnelman ja välittää sen tunteen lukijalle. Lyyrinen eli tunnelmallinen runo on usein ikään kuin paikallaan pysyvä kuva, se käyttää </a:t>
            </a:r>
            <a:r>
              <a:rPr kumimoji="0" lang="fi-FI" altLang="fi-FI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preesenmuotoa</a:t>
            </a:r>
            <a:r>
              <a:rPr kumimoji="0" lang="fi-FI" altLang="fi-FI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ja on minäkeskeinen.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Ruislinnun laulu korvissani,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tähkäpäiden päällä täysikuu;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kesäyön on onni omanani,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kaskisavuun laaksot verhouu.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ma iloitse, en sure, huokaa;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mutta metsän tummuus mulle tuokaa,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puunto pilven, johon päivä hukkuu,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siinto vaaran tuulisen mi nukkuu,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tuoksut vanamon ja varjot veen;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niistä sydämeni laulun teen.</a:t>
            </a: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(Eino Leino: Nocturne)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https://www.parkkinen.org/runo_opas.html</a:t>
            </a: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1" name="Picture 3" descr="Runoruhtinas Eino Leino (1878–1926) – Reijo Heikkinen">
            <a:extLst>
              <a:ext uri="{FF2B5EF4-FFF2-40B4-BE49-F238E27FC236}">
                <a16:creationId xmlns:a16="http://schemas.microsoft.com/office/drawing/2014/main" id="{DB71CCBB-6036-574D-67EC-A8A54BE0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72" y="585439"/>
            <a:ext cx="4641850" cy="56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ED84DEC-BCBF-DB02-ADA4-1C8566405DF9}"/>
              </a:ext>
            </a:extLst>
          </p:cNvPr>
          <p:cNvSpPr txBox="1"/>
          <p:nvPr/>
        </p:nvSpPr>
        <p:spPr>
          <a:xfrm>
            <a:off x="8450610" y="6272561"/>
            <a:ext cx="323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Eino Leino (1878 – 1926)</a:t>
            </a:r>
          </a:p>
        </p:txBody>
      </p:sp>
    </p:spTree>
    <p:extLst>
      <p:ext uri="{BB962C8B-B14F-4D97-AF65-F5344CB8AC3E}">
        <p14:creationId xmlns:p14="http://schemas.microsoft.com/office/powerpoint/2010/main" val="22302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1025F9-1A17-00F6-B561-04B386FE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-144037"/>
            <a:ext cx="10625229" cy="1147053"/>
          </a:xfrm>
        </p:spPr>
        <p:txBody>
          <a:bodyPr/>
          <a:lstStyle/>
          <a:p>
            <a:r>
              <a:rPr lang="fi-FI"/>
              <a:t>Tiiviys: vähillä sanoilla paljon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EEC1DF-C251-8F6A-F590-CEA35765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6" y="1281445"/>
            <a:ext cx="7995426" cy="46621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Tässä runossa kerrotaan vähillä sanoilla paljon. </a:t>
            </a:r>
            <a:r>
              <a:rPr kumimoji="0" lang="fi-FI" altLang="fi-FI" sz="22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Ensimmäisessä</a:t>
            </a:r>
            <a:r>
              <a:rPr kumimoji="0" lang="fi-FI" altLang="fi-FI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säkeistössä maalataan maisema ja luodaan jo jännite, joka purkautuu lopussa  - tämän runon rakenne onkin lähellä novellia. </a:t>
            </a:r>
            <a:r>
              <a:rPr kumimoji="0" lang="fi-FI" altLang="fi-FI" sz="22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Toisessa</a:t>
            </a:r>
            <a:r>
              <a:rPr kumimoji="0" lang="fi-FI" altLang="fi-FI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säkeistössä kerrotaan miehen ja talonväen kohtaaminen ja näytetään kulkijan mielenkiinnon kohde: hän havaitsee ensin tytön, vasta sitten akan. Lopussa esitetään suhteen lämpiäminen. Ratkaiseva tapahtuma kuitataan ajatusviivalla.</a:t>
            </a:r>
            <a:endParaRPr kumimoji="0" lang="fi-FI" altLang="fi-FI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4AF0736-5D9F-309F-D0D8-72E35C287758}"/>
              </a:ext>
            </a:extLst>
          </p:cNvPr>
          <p:cNvSpPr txBox="1"/>
          <p:nvPr/>
        </p:nvSpPr>
        <p:spPr>
          <a:xfrm>
            <a:off x="115228" y="1281445"/>
            <a:ext cx="45459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 synkkä salo.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Meni tie.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Tuli talo.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 loimuava takka.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 tyttö.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 akka.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Soma puheitten sävy.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Tuli yö. -</a:t>
            </a: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Olin vävy.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(Einari Vuorela 1932: Vävy</a:t>
            </a:r>
            <a:r>
              <a:rPr kumimoji="0" lang="fi-FI" altLang="fi-FI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fi-FI" alt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0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29ACD5-6696-F734-339E-918AD94D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1" y="-444500"/>
            <a:ext cx="10625229" cy="1147053"/>
          </a:xfrm>
        </p:spPr>
        <p:txBody>
          <a:bodyPr/>
          <a:lstStyle/>
          <a:p>
            <a:r>
              <a:rPr lang="fi-FI"/>
              <a:t>Runon kielikuvia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62DB6C-18AC-D65E-AA27-41E630D1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F49232-D7F3-FF0F-C163-9CDFF08C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" y="809695"/>
            <a:ext cx="6096000" cy="19174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483985A-D395-75E0-EC9B-B3A0C5400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" y="2944658"/>
            <a:ext cx="6906589" cy="281026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B46CCB-889B-A9DC-B41D-921876FAB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365942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4965041-8535-110F-9121-D41E114DF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201" y="3659425"/>
            <a:ext cx="6982799" cy="244826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0667240-091E-9B51-9AC1-8293C23BC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8298"/>
            <a:ext cx="6906589" cy="30293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77AA609-07CB-4600-F28B-432D91319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9" y="3466627"/>
            <a:ext cx="6954220" cy="339137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2385EC7-7F25-E41A-07B6-3EA71559B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911" y="0"/>
            <a:ext cx="7011378" cy="299126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36EDC5B-B3F1-D32E-8A22-36E70E18D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055" y="2276368"/>
            <a:ext cx="11307845" cy="23132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2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78C5A24-0D67-4D91-A8AB-79267D9C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oetry is back, baby! Europe's poetry scene is thriving - but it never left  in the first place | Euronews">
            <a:extLst>
              <a:ext uri="{FF2B5EF4-FFF2-40B4-BE49-F238E27FC236}">
                <a16:creationId xmlns:a16="http://schemas.microsoft.com/office/drawing/2014/main" id="{B450BD36-D876-C7E0-F5C7-F9240CC3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362451"/>
            <a:ext cx="12191999" cy="249555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5000">
                <a:srgbClr val="000000">
                  <a:alpha val="6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652174-AE28-F3ED-C4A0-8564C22C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27354"/>
            <a:ext cx="3924300" cy="3435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Perinteinen ja moderni runous</a:t>
            </a:r>
          </a:p>
        </p:txBody>
      </p:sp>
    </p:spTree>
    <p:extLst>
      <p:ext uri="{BB962C8B-B14F-4D97-AF65-F5344CB8AC3E}">
        <p14:creationId xmlns:p14="http://schemas.microsoft.com/office/powerpoint/2010/main" val="382340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86188-DCF0-2019-C769-7E3D407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45" y="297559"/>
            <a:ext cx="10625229" cy="1147053"/>
          </a:xfrm>
        </p:spPr>
        <p:txBody>
          <a:bodyPr/>
          <a:lstStyle/>
          <a:p>
            <a:r>
              <a:rPr lang="fi-FI"/>
              <a:t>Runomitat (Perinteinen runous)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6B0B39-4302-4855-8957-E6405A08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91" y="1631092"/>
            <a:ext cx="9770846" cy="4900091"/>
          </a:xfrm>
        </p:spPr>
        <p:txBody>
          <a:bodyPr>
            <a:normAutofit fontScale="77500" lnSpcReduction="20000"/>
          </a:bodyPr>
          <a:lstStyle/>
          <a:p>
            <a:r>
              <a:rPr lang="fi-FI" sz="2400" b="1"/>
              <a:t>Runon rytmi perustuu sanan tavujen painoon ja laajuuteen. Suomen kielessä sanan pääpaino on ensimmäisellä tavulla, sivupaino kolmannella tai neljännellä tavulla.</a:t>
            </a:r>
          </a:p>
          <a:p>
            <a:endParaRPr lang="fi-FI"/>
          </a:p>
          <a:p>
            <a:pPr>
              <a:lnSpc>
                <a:spcPct val="170000"/>
              </a:lnSpc>
            </a:pPr>
            <a:r>
              <a:rPr lang="fi-FI"/>
              <a:t>Perinteisesti runous jaetaan määrämittaiseen ja vapaarytmiseen lyriikkaan. Mitallisessa runoudessa, joka on yleensä myös riimillistä eli loppusoinnullista, runon tahtia sanotaan runomitaksi eli metrumiksi. Se </a:t>
            </a:r>
            <a:r>
              <a:rPr lang="fi-FI" u="sng"/>
              <a:t>muodostuu painollisten ja painottomien tavujen vaihtelusta</a:t>
            </a:r>
            <a:r>
              <a:rPr lang="fi-FI"/>
              <a:t>. Tätä tavallisesti havainnolistetaan merkitsemällä painollinen tavu X':llä ja painoton X:llä. </a:t>
            </a:r>
          </a:p>
          <a:p>
            <a:pPr>
              <a:lnSpc>
                <a:spcPct val="170000"/>
              </a:lnSpc>
            </a:pPr>
            <a:r>
              <a:rPr lang="fi-FI"/>
              <a:t>Seuraavassa painolliset tavut on lihavoitu.</a:t>
            </a:r>
          </a:p>
          <a:p>
            <a:endParaRPr lang="fi-FI" sz="2100"/>
          </a:p>
          <a:p>
            <a:pPr marL="0" indent="0">
              <a:buNone/>
            </a:pPr>
            <a:r>
              <a:rPr lang="fi-FI" sz="2800" b="1">
                <a:latin typeface="+mj-lt"/>
              </a:rPr>
              <a:t>Kah</a:t>
            </a:r>
            <a:r>
              <a:rPr lang="fi-FI" sz="2800">
                <a:latin typeface="+mj-lt"/>
              </a:rPr>
              <a:t>den| </a:t>
            </a:r>
            <a:r>
              <a:rPr lang="fi-FI" sz="2800" b="1">
                <a:latin typeface="+mj-lt"/>
              </a:rPr>
              <a:t>puo</a:t>
            </a:r>
            <a:r>
              <a:rPr lang="fi-FI" sz="2800">
                <a:latin typeface="+mj-lt"/>
              </a:rPr>
              <a:t>len| </a:t>
            </a:r>
            <a:r>
              <a:rPr lang="fi-FI" sz="2800" b="1">
                <a:latin typeface="+mj-lt"/>
              </a:rPr>
              <a:t>kuu</a:t>
            </a:r>
            <a:r>
              <a:rPr lang="fi-FI" sz="2800">
                <a:latin typeface="+mj-lt"/>
              </a:rPr>
              <a:t>si|</a:t>
            </a:r>
            <a:r>
              <a:rPr lang="fi-FI" sz="2800" b="1">
                <a:latin typeface="+mj-lt"/>
              </a:rPr>
              <a:t>sei</a:t>
            </a:r>
            <a:r>
              <a:rPr lang="fi-FI" sz="2800">
                <a:latin typeface="+mj-lt"/>
              </a:rPr>
              <a:t>nä</a:t>
            </a:r>
          </a:p>
          <a:p>
            <a:pPr marL="0" indent="0">
              <a:buNone/>
            </a:pPr>
            <a:r>
              <a:rPr lang="fi-FI" sz="2800" b="1">
                <a:latin typeface="+mj-lt"/>
              </a:rPr>
              <a:t>lat</a:t>
            </a:r>
            <a:r>
              <a:rPr lang="fi-FI" sz="2800">
                <a:latin typeface="+mj-lt"/>
              </a:rPr>
              <a:t>vat| </a:t>
            </a:r>
            <a:r>
              <a:rPr lang="fi-FI" sz="2800" b="1">
                <a:latin typeface="+mj-lt"/>
              </a:rPr>
              <a:t>su</a:t>
            </a:r>
            <a:r>
              <a:rPr lang="fi-FI" sz="2800">
                <a:latin typeface="+mj-lt"/>
              </a:rPr>
              <a:t>muun| </a:t>
            </a:r>
            <a:r>
              <a:rPr lang="fi-FI" sz="2800" b="1">
                <a:latin typeface="+mj-lt"/>
              </a:rPr>
              <a:t>häi</a:t>
            </a:r>
            <a:r>
              <a:rPr lang="fi-FI" sz="2800">
                <a:latin typeface="+mj-lt"/>
              </a:rPr>
              <a:t>py|</a:t>
            </a:r>
            <a:r>
              <a:rPr lang="fi-FI" sz="2800" b="1">
                <a:latin typeface="+mj-lt"/>
              </a:rPr>
              <a:t>nei</a:t>
            </a:r>
            <a:r>
              <a:rPr lang="fi-FI" sz="2800">
                <a:latin typeface="+mj-lt"/>
              </a:rPr>
              <a:t>nä.</a:t>
            </a:r>
          </a:p>
          <a:p>
            <a:pPr marL="0" indent="0">
              <a:buNone/>
            </a:pPr>
            <a:r>
              <a:rPr lang="fi-FI" sz="2800">
                <a:latin typeface="+mj-lt"/>
              </a:rPr>
              <a:t>(Yrjö Jylhä: Sumu)	</a:t>
            </a:r>
            <a:r>
              <a:rPr lang="fi-FI" sz="2100">
                <a:latin typeface="+mj-lt"/>
              </a:rPr>
              <a:t>	</a:t>
            </a:r>
            <a:r>
              <a:rPr lang="fi-FI">
                <a:latin typeface="+mj-lt"/>
              </a:rPr>
              <a:t>		</a:t>
            </a:r>
            <a:r>
              <a:rPr lang="fi-FI">
                <a:latin typeface="+mj-lt"/>
                <a:hlinkClick r:id="rId2"/>
              </a:rPr>
              <a:t>https://www.parkkinen.org/runo_opas.html</a:t>
            </a:r>
            <a:r>
              <a:rPr lang="fi-FI">
                <a:latin typeface="+mj-lt"/>
              </a:rPr>
              <a:t> </a:t>
            </a:r>
          </a:p>
        </p:txBody>
      </p:sp>
      <p:pic>
        <p:nvPicPr>
          <p:cNvPr id="4099" name="Picture 3" descr="Sotapolku.fi - Jylhä, Yrjö Olavi">
            <a:extLst>
              <a:ext uri="{FF2B5EF4-FFF2-40B4-BE49-F238E27FC236}">
                <a16:creationId xmlns:a16="http://schemas.microsoft.com/office/drawing/2014/main" id="{20C8DC24-1FE6-8799-B268-B3281A16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38" y="326817"/>
            <a:ext cx="1905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D1ACE27-B55D-2FA1-4768-ACA7AC5D3786}"/>
              </a:ext>
            </a:extLst>
          </p:cNvPr>
          <p:cNvSpPr txBox="1"/>
          <p:nvPr/>
        </p:nvSpPr>
        <p:spPr>
          <a:xfrm>
            <a:off x="10272914" y="2908092"/>
            <a:ext cx="16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Yrjö Jylhä (1903 -1956)</a:t>
            </a:r>
          </a:p>
        </p:txBody>
      </p:sp>
    </p:spTree>
    <p:extLst>
      <p:ext uri="{BB962C8B-B14F-4D97-AF65-F5344CB8AC3E}">
        <p14:creationId xmlns:p14="http://schemas.microsoft.com/office/powerpoint/2010/main" val="245426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0D164-3971-5D77-E770-905542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124186"/>
            <a:ext cx="11273226" cy="1147053"/>
          </a:xfrm>
        </p:spPr>
        <p:txBody>
          <a:bodyPr>
            <a:normAutofit fontScale="90000"/>
          </a:bodyPr>
          <a:lstStyle/>
          <a:p>
            <a:r>
              <a:rPr lang="fi-FI" sz="2700"/>
              <a:t>Perinteinen runo: Runomitta (tässä: Sapfinen mitta)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B468E-0E91-125C-E20F-0B6F70F0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3F32589-471E-77BC-F21B-070F3B5A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9" y="1648818"/>
            <a:ext cx="10412278" cy="3210373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81B4AD-B80F-80D2-AC62-DEBE6F2CF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5" y="778473"/>
            <a:ext cx="11273226" cy="60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LightSeedLeftStep">
      <a:dk1>
        <a:srgbClr val="000000"/>
      </a:dk1>
      <a:lt1>
        <a:srgbClr val="FFFFFF"/>
      </a:lt1>
      <a:dk2>
        <a:srgbClr val="223B2F"/>
      </a:dk2>
      <a:lt2>
        <a:srgbClr val="E2E6E8"/>
      </a:lt2>
      <a:accent1>
        <a:srgbClr val="D99261"/>
      </a:accent1>
      <a:accent2>
        <a:srgbClr val="D96061"/>
      </a:accent2>
      <a:accent3>
        <a:srgbClr val="E07DA7"/>
      </a:accent3>
      <a:accent4>
        <a:srgbClr val="D960C6"/>
      </a:accent4>
      <a:accent5>
        <a:srgbClr val="C67DE0"/>
      </a:accent5>
      <a:accent6>
        <a:srgbClr val="8760D9"/>
      </a:accent6>
      <a:hlink>
        <a:srgbClr val="5986A5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1238</TotalTime>
  <Words>714</Words>
  <Application>Microsoft Office PowerPoint</Application>
  <PresentationFormat>Laajakuva</PresentationFormat>
  <Paragraphs>59</Paragraphs>
  <Slides>16</Slides>
  <Notes>3</Notes>
  <HiddenSlides>0</HiddenSlides>
  <MMClips>2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</vt:lpstr>
      <vt:lpstr>Grandview</vt:lpstr>
      <vt:lpstr>Grandview Display</vt:lpstr>
      <vt:lpstr>Times New Roman</vt:lpstr>
      <vt:lpstr>Wingdings</vt:lpstr>
      <vt:lpstr>CitationVTI</vt:lpstr>
      <vt:lpstr>PowerPoint-esitys</vt:lpstr>
      <vt:lpstr>Lyriikka eli runous</vt:lpstr>
      <vt:lpstr>Runon piirteitä</vt:lpstr>
      <vt:lpstr>Hetken tunnelma</vt:lpstr>
      <vt:lpstr>Tiiviys: vähillä sanoilla paljon</vt:lpstr>
      <vt:lpstr>Runon kielikuvia</vt:lpstr>
      <vt:lpstr>Perinteinen ja moderni runous</vt:lpstr>
      <vt:lpstr>Runomitat (Perinteinen runous)</vt:lpstr>
      <vt:lpstr>Perinteinen runo: Runomitta (tässä: Sapfinen mitta) </vt:lpstr>
      <vt:lpstr>Perinteinen runo: KalevalaN kalevalamitta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2024-12-11T17:03:53Z</dcterms:created>
  <dcterms:modified xsi:type="dcterms:W3CDTF">2025-09-03T06:50:29Z</dcterms:modified>
</cp:coreProperties>
</file>