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1588A7-030C-4006-858B-5B1F4B60E7F6}" v="294" dt="2024-12-03T19:09:12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8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9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i Koivumäki" userId="4e76e616-fb46-4415-9615-dbc8dafbdeab" providerId="ADAL" clId="{9A1588A7-030C-4006-858B-5B1F4B60E7F6}"/>
    <pc:docChg chg="undo redo custSel addSld modSld">
      <pc:chgData name="Helmi Koivumäki" userId="4e76e616-fb46-4415-9615-dbc8dafbdeab" providerId="ADAL" clId="{9A1588A7-030C-4006-858B-5B1F4B60E7F6}" dt="2024-12-03T19:09:12.853" v="3898" actId="20577"/>
      <pc:docMkLst>
        <pc:docMk/>
      </pc:docMkLst>
      <pc:sldChg chg="addSp delSp modSp mod modAnim">
        <pc:chgData name="Helmi Koivumäki" userId="4e76e616-fb46-4415-9615-dbc8dafbdeab" providerId="ADAL" clId="{9A1588A7-030C-4006-858B-5B1F4B60E7F6}" dt="2024-12-03T16:38:39.396" v="328"/>
        <pc:sldMkLst>
          <pc:docMk/>
          <pc:sldMk cId="1487700712" sldId="256"/>
        </pc:sldMkLst>
        <pc:spChg chg="add mod">
          <ac:chgData name="Helmi Koivumäki" userId="4e76e616-fb46-4415-9615-dbc8dafbdeab" providerId="ADAL" clId="{9A1588A7-030C-4006-858B-5B1F4B60E7F6}" dt="2024-12-03T16:37:57.098" v="320" actId="403"/>
          <ac:spMkLst>
            <pc:docMk/>
            <pc:sldMk cId="1487700712" sldId="256"/>
            <ac:spMk id="6" creationId="{1A1E13F6-A132-4E0A-E3B1-EC46C64D8D2C}"/>
          </ac:spMkLst>
        </pc:spChg>
        <pc:picChg chg="add mod">
          <ac:chgData name="Helmi Koivumäki" userId="4e76e616-fb46-4415-9615-dbc8dafbdeab" providerId="ADAL" clId="{9A1588A7-030C-4006-858B-5B1F4B60E7F6}" dt="2024-12-03T16:36:43.092" v="265" actId="1076"/>
          <ac:picMkLst>
            <pc:docMk/>
            <pc:sldMk cId="1487700712" sldId="256"/>
            <ac:picMk id="5" creationId="{043E6BBE-450C-9C78-B6B3-9A7862BB498F}"/>
          </ac:picMkLst>
        </pc:picChg>
        <pc:picChg chg="add del">
          <ac:chgData name="Helmi Koivumäki" userId="4e76e616-fb46-4415-9615-dbc8dafbdeab" providerId="ADAL" clId="{9A1588A7-030C-4006-858B-5B1F4B60E7F6}" dt="2024-12-03T16:37:34.058" v="289" actId="22"/>
          <ac:picMkLst>
            <pc:docMk/>
            <pc:sldMk cId="1487700712" sldId="256"/>
            <ac:picMk id="9" creationId="{0AC3282E-342A-B92A-DAC5-9DB8EA12BAE2}"/>
          </ac:picMkLst>
        </pc:picChg>
      </pc:sldChg>
      <pc:sldChg chg="addSp delSp modSp mod modNotesTx">
        <pc:chgData name="Helmi Koivumäki" userId="4e76e616-fb46-4415-9615-dbc8dafbdeab" providerId="ADAL" clId="{9A1588A7-030C-4006-858B-5B1F4B60E7F6}" dt="2024-12-03T18:00:22.252" v="1752" actId="1076"/>
        <pc:sldMkLst>
          <pc:docMk/>
          <pc:sldMk cId="1348022117" sldId="257"/>
        </pc:sldMkLst>
        <pc:spChg chg="mod">
          <ac:chgData name="Helmi Koivumäki" userId="4e76e616-fb46-4415-9615-dbc8dafbdeab" providerId="ADAL" clId="{9A1588A7-030C-4006-858B-5B1F4B60E7F6}" dt="2024-12-03T17:44:28.903" v="1183" actId="207"/>
          <ac:spMkLst>
            <pc:docMk/>
            <pc:sldMk cId="1348022117" sldId="257"/>
            <ac:spMk id="3" creationId="{F8A310C4-770C-AB1E-3548-02AF70090DB4}"/>
          </ac:spMkLst>
        </pc:spChg>
        <pc:spChg chg="add mod">
          <ac:chgData name="Helmi Koivumäki" userId="4e76e616-fb46-4415-9615-dbc8dafbdeab" providerId="ADAL" clId="{9A1588A7-030C-4006-858B-5B1F4B60E7F6}" dt="2024-12-03T17:44:56.522" v="1190" actId="1076"/>
          <ac:spMkLst>
            <pc:docMk/>
            <pc:sldMk cId="1348022117" sldId="257"/>
            <ac:spMk id="4" creationId="{628BCE36-4453-2048-5447-ECB97BB5FFDE}"/>
          </ac:spMkLst>
        </pc:spChg>
        <pc:spChg chg="add mod">
          <ac:chgData name="Helmi Koivumäki" userId="4e76e616-fb46-4415-9615-dbc8dafbdeab" providerId="ADAL" clId="{9A1588A7-030C-4006-858B-5B1F4B60E7F6}" dt="2024-12-03T18:00:13.133" v="1750" actId="14100"/>
          <ac:spMkLst>
            <pc:docMk/>
            <pc:sldMk cId="1348022117" sldId="257"/>
            <ac:spMk id="5" creationId="{5D8A270C-D1A5-3B8A-862C-7A46CBDCC4BC}"/>
          </ac:spMkLst>
        </pc:spChg>
        <pc:spChg chg="add del mod">
          <ac:chgData name="Helmi Koivumäki" userId="4e76e616-fb46-4415-9615-dbc8dafbdeab" providerId="ADAL" clId="{9A1588A7-030C-4006-858B-5B1F4B60E7F6}" dt="2024-12-03T17:38:24.483" v="1090" actId="478"/>
          <ac:spMkLst>
            <pc:docMk/>
            <pc:sldMk cId="1348022117" sldId="257"/>
            <ac:spMk id="9" creationId="{7ED6BAE6-71A4-E2D4-1718-E7C64ED1BA97}"/>
          </ac:spMkLst>
        </pc:spChg>
        <pc:spChg chg="add mod">
          <ac:chgData name="Helmi Koivumäki" userId="4e76e616-fb46-4415-9615-dbc8dafbdeab" providerId="ADAL" clId="{9A1588A7-030C-4006-858B-5B1F4B60E7F6}" dt="2024-12-03T17:44:42.671" v="1187" actId="1076"/>
          <ac:spMkLst>
            <pc:docMk/>
            <pc:sldMk cId="1348022117" sldId="257"/>
            <ac:spMk id="11" creationId="{7112E422-134A-9C81-A702-4F2E00400CD1}"/>
          </ac:spMkLst>
        </pc:spChg>
        <pc:picChg chg="del">
          <ac:chgData name="Helmi Koivumäki" userId="4e76e616-fb46-4415-9615-dbc8dafbdeab" providerId="ADAL" clId="{9A1588A7-030C-4006-858B-5B1F4B60E7F6}" dt="2024-12-03T17:23:56.238" v="962" actId="478"/>
          <ac:picMkLst>
            <pc:docMk/>
            <pc:sldMk cId="1348022117" sldId="257"/>
            <ac:picMk id="2" creationId="{ED05E485-CC6D-75E4-CD35-B7D609EEE9AA}"/>
          </ac:picMkLst>
        </pc:picChg>
        <pc:picChg chg="add del mod">
          <ac:chgData name="Helmi Koivumäki" userId="4e76e616-fb46-4415-9615-dbc8dafbdeab" providerId="ADAL" clId="{9A1588A7-030C-4006-858B-5B1F4B60E7F6}" dt="2024-12-03T17:38:26.952" v="1091" actId="21"/>
          <ac:picMkLst>
            <pc:docMk/>
            <pc:sldMk cId="1348022117" sldId="257"/>
            <ac:picMk id="7" creationId="{6795871D-3A76-9E97-2FCD-A0FD9FDA1533}"/>
          </ac:picMkLst>
        </pc:picChg>
        <pc:picChg chg="del mod">
          <ac:chgData name="Helmi Koivumäki" userId="4e76e616-fb46-4415-9615-dbc8dafbdeab" providerId="ADAL" clId="{9A1588A7-030C-4006-858B-5B1F4B60E7F6}" dt="2024-12-03T17:24:03.724" v="964" actId="478"/>
          <ac:picMkLst>
            <pc:docMk/>
            <pc:sldMk cId="1348022117" sldId="257"/>
            <ac:picMk id="1026" creationId="{F13BE991-C2D1-FB64-7E95-EDF95E7F9F6C}"/>
          </ac:picMkLst>
        </pc:picChg>
        <pc:picChg chg="add del mod">
          <ac:chgData name="Helmi Koivumäki" userId="4e76e616-fb46-4415-9615-dbc8dafbdeab" providerId="ADAL" clId="{9A1588A7-030C-4006-858B-5B1F4B60E7F6}" dt="2024-12-03T17:24:01.891" v="963" actId="478"/>
          <ac:picMkLst>
            <pc:docMk/>
            <pc:sldMk cId="1348022117" sldId="257"/>
            <ac:picMk id="1028" creationId="{2E02A84A-8162-E1D6-C0A2-DBF0CA0E5FD6}"/>
          </ac:picMkLst>
        </pc:picChg>
        <pc:picChg chg="add del mod">
          <ac:chgData name="Helmi Koivumäki" userId="4e76e616-fb46-4415-9615-dbc8dafbdeab" providerId="ADAL" clId="{9A1588A7-030C-4006-858B-5B1F4B60E7F6}" dt="2024-12-03T17:24:05.313" v="965" actId="478"/>
          <ac:picMkLst>
            <pc:docMk/>
            <pc:sldMk cId="1348022117" sldId="257"/>
            <ac:picMk id="1030" creationId="{D2BB319E-93F1-B51A-7E11-3C079087B22B}"/>
          </ac:picMkLst>
        </pc:picChg>
        <pc:picChg chg="add mod">
          <ac:chgData name="Helmi Koivumäki" userId="4e76e616-fb46-4415-9615-dbc8dafbdeab" providerId="ADAL" clId="{9A1588A7-030C-4006-858B-5B1F4B60E7F6}" dt="2024-12-03T18:00:22.252" v="1752" actId="1076"/>
          <ac:picMkLst>
            <pc:docMk/>
            <pc:sldMk cId="1348022117" sldId="257"/>
            <ac:picMk id="1032" creationId="{88C4086B-798F-EBEE-2FD4-F2624AB7CEA0}"/>
          </ac:picMkLst>
        </pc:picChg>
        <pc:picChg chg="add">
          <ac:chgData name="Helmi Koivumäki" userId="4e76e616-fb46-4415-9615-dbc8dafbdeab" providerId="ADAL" clId="{9A1588A7-030C-4006-858B-5B1F4B60E7F6}" dt="2024-12-03T17:12:43.234" v="572"/>
          <ac:picMkLst>
            <pc:docMk/>
            <pc:sldMk cId="1348022117" sldId="257"/>
            <ac:picMk id="1034" creationId="{B2AFF4F3-E3BA-947C-5645-B9A767A9157C}"/>
          </ac:picMkLst>
        </pc:picChg>
      </pc:sldChg>
      <pc:sldChg chg="addSp modSp new mod">
        <pc:chgData name="Helmi Koivumäki" userId="4e76e616-fb46-4415-9615-dbc8dafbdeab" providerId="ADAL" clId="{9A1588A7-030C-4006-858B-5B1F4B60E7F6}" dt="2024-12-03T17:41:17.782" v="1125" actId="1038"/>
        <pc:sldMkLst>
          <pc:docMk/>
          <pc:sldMk cId="297889864" sldId="258"/>
        </pc:sldMkLst>
        <pc:spChg chg="add mod">
          <ac:chgData name="Helmi Koivumäki" userId="4e76e616-fb46-4415-9615-dbc8dafbdeab" providerId="ADAL" clId="{9A1588A7-030C-4006-858B-5B1F4B60E7F6}" dt="2024-12-03T17:41:10.127" v="1118" actId="1076"/>
          <ac:spMkLst>
            <pc:docMk/>
            <pc:sldMk cId="297889864" sldId="258"/>
            <ac:spMk id="3" creationId="{A27C8F23-030E-39B7-0FD1-E78303D943DE}"/>
          </ac:spMkLst>
        </pc:spChg>
        <pc:picChg chg="add mod modCrop">
          <ac:chgData name="Helmi Koivumäki" userId="4e76e616-fb46-4415-9615-dbc8dafbdeab" providerId="ADAL" clId="{9A1588A7-030C-4006-858B-5B1F4B60E7F6}" dt="2024-12-03T17:41:17.782" v="1125" actId="1038"/>
          <ac:picMkLst>
            <pc:docMk/>
            <pc:sldMk cId="297889864" sldId="258"/>
            <ac:picMk id="5" creationId="{C4E5C4D6-1A59-B9D2-55F3-347A252A9C49}"/>
          </ac:picMkLst>
        </pc:picChg>
        <pc:picChg chg="add mod">
          <ac:chgData name="Helmi Koivumäki" userId="4e76e616-fb46-4415-9615-dbc8dafbdeab" providerId="ADAL" clId="{9A1588A7-030C-4006-858B-5B1F4B60E7F6}" dt="2024-12-03T17:41:07.428" v="1117" actId="1076"/>
          <ac:picMkLst>
            <pc:docMk/>
            <pc:sldMk cId="297889864" sldId="258"/>
            <ac:picMk id="7" creationId="{6795871D-3A76-9E97-2FCD-A0FD9FDA1533}"/>
          </ac:picMkLst>
        </pc:picChg>
      </pc:sldChg>
      <pc:sldChg chg="addSp modSp new mod modAnim">
        <pc:chgData name="Helmi Koivumäki" userId="4e76e616-fb46-4415-9615-dbc8dafbdeab" providerId="ADAL" clId="{9A1588A7-030C-4006-858B-5B1F4B60E7F6}" dt="2024-12-03T18:14:27.192" v="2287" actId="1076"/>
        <pc:sldMkLst>
          <pc:docMk/>
          <pc:sldMk cId="2138492608" sldId="259"/>
        </pc:sldMkLst>
        <pc:spChg chg="add mod">
          <ac:chgData name="Helmi Koivumäki" userId="4e76e616-fb46-4415-9615-dbc8dafbdeab" providerId="ADAL" clId="{9A1588A7-030C-4006-858B-5B1F4B60E7F6}" dt="2024-12-03T18:14:18.842" v="2286" actId="1076"/>
          <ac:spMkLst>
            <pc:docMk/>
            <pc:sldMk cId="2138492608" sldId="259"/>
            <ac:spMk id="3" creationId="{1467AFD6-15A7-E2F0-AE61-D390C2CDABA7}"/>
          </ac:spMkLst>
        </pc:spChg>
        <pc:spChg chg="add mod">
          <ac:chgData name="Helmi Koivumäki" userId="4e76e616-fb46-4415-9615-dbc8dafbdeab" providerId="ADAL" clId="{9A1588A7-030C-4006-858B-5B1F4B60E7F6}" dt="2024-12-03T17:59:41.695" v="1746" actId="1076"/>
          <ac:spMkLst>
            <pc:docMk/>
            <pc:sldMk cId="2138492608" sldId="259"/>
            <ac:spMk id="7" creationId="{17711EED-A98A-EF28-957D-1647F6423763}"/>
          </ac:spMkLst>
        </pc:spChg>
        <pc:spChg chg="add mod">
          <ac:chgData name="Helmi Koivumäki" userId="4e76e616-fb46-4415-9615-dbc8dafbdeab" providerId="ADAL" clId="{9A1588A7-030C-4006-858B-5B1F4B60E7F6}" dt="2024-12-03T18:14:27.192" v="2287" actId="1076"/>
          <ac:spMkLst>
            <pc:docMk/>
            <pc:sldMk cId="2138492608" sldId="259"/>
            <ac:spMk id="9" creationId="{5B89FB0B-A263-D058-1D7B-0423E4F4B8F0}"/>
          </ac:spMkLst>
        </pc:spChg>
        <pc:picChg chg="add mod modCrop">
          <ac:chgData name="Helmi Koivumäki" userId="4e76e616-fb46-4415-9615-dbc8dafbdeab" providerId="ADAL" clId="{9A1588A7-030C-4006-858B-5B1F4B60E7F6}" dt="2024-12-03T17:58:14.169" v="1705" actId="732"/>
          <ac:picMkLst>
            <pc:docMk/>
            <pc:sldMk cId="2138492608" sldId="259"/>
            <ac:picMk id="5" creationId="{67D8D0E5-469C-84FE-C75E-2AA1A88AAB5B}"/>
          </ac:picMkLst>
        </pc:picChg>
      </pc:sldChg>
      <pc:sldChg chg="addSp modSp new mod modAnim">
        <pc:chgData name="Helmi Koivumäki" userId="4e76e616-fb46-4415-9615-dbc8dafbdeab" providerId="ADAL" clId="{9A1588A7-030C-4006-858B-5B1F4B60E7F6}" dt="2024-12-03T18:20:05.063" v="2496"/>
        <pc:sldMkLst>
          <pc:docMk/>
          <pc:sldMk cId="1929644395" sldId="260"/>
        </pc:sldMkLst>
        <pc:spChg chg="add mod">
          <ac:chgData name="Helmi Koivumäki" userId="4e76e616-fb46-4415-9615-dbc8dafbdeab" providerId="ADAL" clId="{9A1588A7-030C-4006-858B-5B1F4B60E7F6}" dt="2024-12-03T18:09:05.331" v="1957" actId="12"/>
          <ac:spMkLst>
            <pc:docMk/>
            <pc:sldMk cId="1929644395" sldId="260"/>
            <ac:spMk id="3" creationId="{457ED265-D15F-E166-19BA-BE24920FA44B}"/>
          </ac:spMkLst>
        </pc:spChg>
        <pc:spChg chg="add mod">
          <ac:chgData name="Helmi Koivumäki" userId="4e76e616-fb46-4415-9615-dbc8dafbdeab" providerId="ADAL" clId="{9A1588A7-030C-4006-858B-5B1F4B60E7F6}" dt="2024-12-03T18:19:23.926" v="2494" actId="2710"/>
          <ac:spMkLst>
            <pc:docMk/>
            <pc:sldMk cId="1929644395" sldId="260"/>
            <ac:spMk id="5" creationId="{A53ADAA8-0D67-05B5-6BFB-26B7D2C63C34}"/>
          </ac:spMkLst>
        </pc:spChg>
      </pc:sldChg>
      <pc:sldChg chg="addSp modSp new mod modAnim">
        <pc:chgData name="Helmi Koivumäki" userId="4e76e616-fb46-4415-9615-dbc8dafbdeab" providerId="ADAL" clId="{9A1588A7-030C-4006-858B-5B1F4B60E7F6}" dt="2024-12-03T18:28:08.302" v="3093" actId="20577"/>
        <pc:sldMkLst>
          <pc:docMk/>
          <pc:sldMk cId="4164079528" sldId="261"/>
        </pc:sldMkLst>
        <pc:spChg chg="add mod">
          <ac:chgData name="Helmi Koivumäki" userId="4e76e616-fb46-4415-9615-dbc8dafbdeab" providerId="ADAL" clId="{9A1588A7-030C-4006-858B-5B1F4B60E7F6}" dt="2024-12-03T18:28:08.302" v="3093" actId="20577"/>
          <ac:spMkLst>
            <pc:docMk/>
            <pc:sldMk cId="4164079528" sldId="261"/>
            <ac:spMk id="3" creationId="{2D7C8573-8D05-D614-0EBC-BBBA8958A18F}"/>
          </ac:spMkLst>
        </pc:spChg>
        <pc:picChg chg="add mod">
          <ac:chgData name="Helmi Koivumäki" userId="4e76e616-fb46-4415-9615-dbc8dafbdeab" providerId="ADAL" clId="{9A1588A7-030C-4006-858B-5B1F4B60E7F6}" dt="2024-12-03T18:27:59.781" v="3087" actId="1076"/>
          <ac:picMkLst>
            <pc:docMk/>
            <pc:sldMk cId="4164079528" sldId="261"/>
            <ac:picMk id="2050" creationId="{48DCAA67-78DF-7A03-A72C-DD4BA6F1B100}"/>
          </ac:picMkLst>
        </pc:picChg>
      </pc:sldChg>
      <pc:sldChg chg="addSp delSp modSp new mod">
        <pc:chgData name="Helmi Koivumäki" userId="4e76e616-fb46-4415-9615-dbc8dafbdeab" providerId="ADAL" clId="{9A1588A7-030C-4006-858B-5B1F4B60E7F6}" dt="2024-12-03T18:50:03.648" v="3459" actId="20577"/>
        <pc:sldMkLst>
          <pc:docMk/>
          <pc:sldMk cId="1038132056" sldId="262"/>
        </pc:sldMkLst>
        <pc:spChg chg="add del">
          <ac:chgData name="Helmi Koivumäki" userId="4e76e616-fb46-4415-9615-dbc8dafbdeab" providerId="ADAL" clId="{9A1588A7-030C-4006-858B-5B1F4B60E7F6}" dt="2024-12-03T18:32:00.615" v="3096" actId="22"/>
          <ac:spMkLst>
            <pc:docMk/>
            <pc:sldMk cId="1038132056" sldId="262"/>
            <ac:spMk id="3" creationId="{790411E2-4C7F-FAE5-7AF5-66E7EA2F183A}"/>
          </ac:spMkLst>
        </pc:spChg>
        <pc:spChg chg="add mod">
          <ac:chgData name="Helmi Koivumäki" userId="4e76e616-fb46-4415-9615-dbc8dafbdeab" providerId="ADAL" clId="{9A1588A7-030C-4006-858B-5B1F4B60E7F6}" dt="2024-12-03T18:50:03.648" v="3459" actId="20577"/>
          <ac:spMkLst>
            <pc:docMk/>
            <pc:sldMk cId="1038132056" sldId="262"/>
            <ac:spMk id="5" creationId="{773D50CD-5D54-761A-2077-87EC924E59DD}"/>
          </ac:spMkLst>
        </pc:spChg>
      </pc:sldChg>
      <pc:sldChg chg="addSp delSp modSp new mod">
        <pc:chgData name="Helmi Koivumäki" userId="4e76e616-fb46-4415-9615-dbc8dafbdeab" providerId="ADAL" clId="{9A1588A7-030C-4006-858B-5B1F4B60E7F6}" dt="2024-12-03T18:59:23.806" v="3679" actId="20577"/>
        <pc:sldMkLst>
          <pc:docMk/>
          <pc:sldMk cId="2854764863" sldId="263"/>
        </pc:sldMkLst>
        <pc:spChg chg="add del">
          <ac:chgData name="Helmi Koivumäki" userId="4e76e616-fb46-4415-9615-dbc8dafbdeab" providerId="ADAL" clId="{9A1588A7-030C-4006-858B-5B1F4B60E7F6}" dt="2024-12-03T18:55:51.827" v="3463" actId="22"/>
          <ac:spMkLst>
            <pc:docMk/>
            <pc:sldMk cId="2854764863" sldId="263"/>
            <ac:spMk id="5" creationId="{0FD51586-534A-FC20-AE10-5D46A4D8B69C}"/>
          </ac:spMkLst>
        </pc:spChg>
        <pc:spChg chg="add mod">
          <ac:chgData name="Helmi Koivumäki" userId="4e76e616-fb46-4415-9615-dbc8dafbdeab" providerId="ADAL" clId="{9A1588A7-030C-4006-858B-5B1F4B60E7F6}" dt="2024-12-03T18:59:23.806" v="3679" actId="20577"/>
          <ac:spMkLst>
            <pc:docMk/>
            <pc:sldMk cId="2854764863" sldId="263"/>
            <ac:spMk id="7" creationId="{AF072FF7-B6F1-EDDB-6B81-1CAF80783278}"/>
          </ac:spMkLst>
        </pc:spChg>
        <pc:picChg chg="add mod">
          <ac:chgData name="Helmi Koivumäki" userId="4e76e616-fb46-4415-9615-dbc8dafbdeab" providerId="ADAL" clId="{9A1588A7-030C-4006-858B-5B1F4B60E7F6}" dt="2024-12-03T18:59:07.497" v="3674" actId="1076"/>
          <ac:picMkLst>
            <pc:docMk/>
            <pc:sldMk cId="2854764863" sldId="263"/>
            <ac:picMk id="3" creationId="{FA88679B-9624-FF72-1A59-D18D4CE20A7A}"/>
          </ac:picMkLst>
        </pc:picChg>
      </pc:sldChg>
      <pc:sldChg chg="addSp delSp modSp new mod modAnim">
        <pc:chgData name="Helmi Koivumäki" userId="4e76e616-fb46-4415-9615-dbc8dafbdeab" providerId="ADAL" clId="{9A1588A7-030C-4006-858B-5B1F4B60E7F6}" dt="2024-12-03T19:09:12.853" v="3898" actId="20577"/>
        <pc:sldMkLst>
          <pc:docMk/>
          <pc:sldMk cId="3585810208" sldId="264"/>
        </pc:sldMkLst>
        <pc:spChg chg="add del mod">
          <ac:chgData name="Helmi Koivumäki" userId="4e76e616-fb46-4415-9615-dbc8dafbdeab" providerId="ADAL" clId="{9A1588A7-030C-4006-858B-5B1F4B60E7F6}" dt="2024-12-03T19:00:53.961" v="3690"/>
          <ac:spMkLst>
            <pc:docMk/>
            <pc:sldMk cId="3585810208" sldId="264"/>
            <ac:spMk id="3" creationId="{339215BD-F5D8-388D-A4B1-245B8D3709D8}"/>
          </ac:spMkLst>
        </pc:spChg>
        <pc:spChg chg="add del">
          <ac:chgData name="Helmi Koivumäki" userId="4e76e616-fb46-4415-9615-dbc8dafbdeab" providerId="ADAL" clId="{9A1588A7-030C-4006-858B-5B1F4B60E7F6}" dt="2024-12-03T19:00:40.235" v="3683" actId="22"/>
          <ac:spMkLst>
            <pc:docMk/>
            <pc:sldMk cId="3585810208" sldId="264"/>
            <ac:spMk id="5" creationId="{3B94B2F2-A122-806E-7A85-93F4215E3959}"/>
          </ac:spMkLst>
        </pc:spChg>
        <pc:spChg chg="add mod">
          <ac:chgData name="Helmi Koivumäki" userId="4e76e616-fb46-4415-9615-dbc8dafbdeab" providerId="ADAL" clId="{9A1588A7-030C-4006-858B-5B1F4B60E7F6}" dt="2024-12-03T19:05:57.336" v="3739" actId="1076"/>
          <ac:spMkLst>
            <pc:docMk/>
            <pc:sldMk cId="3585810208" sldId="264"/>
            <ac:spMk id="7" creationId="{3A0ADA9C-D34A-70C7-2E54-F8EE46388625}"/>
          </ac:spMkLst>
        </pc:spChg>
        <pc:spChg chg="add mod">
          <ac:chgData name="Helmi Koivumäki" userId="4e76e616-fb46-4415-9615-dbc8dafbdeab" providerId="ADAL" clId="{9A1588A7-030C-4006-858B-5B1F4B60E7F6}" dt="2024-12-03T19:01:56.866" v="3704" actId="113"/>
          <ac:spMkLst>
            <pc:docMk/>
            <pc:sldMk cId="3585810208" sldId="264"/>
            <ac:spMk id="9" creationId="{FDA31AFF-B543-0238-3550-1F25C8B299FC}"/>
          </ac:spMkLst>
        </pc:spChg>
        <pc:spChg chg="add mod">
          <ac:chgData name="Helmi Koivumäki" userId="4e76e616-fb46-4415-9615-dbc8dafbdeab" providerId="ADAL" clId="{9A1588A7-030C-4006-858B-5B1F4B60E7F6}" dt="2024-12-03T19:06:03.063" v="3741" actId="14100"/>
          <ac:spMkLst>
            <pc:docMk/>
            <pc:sldMk cId="3585810208" sldId="264"/>
            <ac:spMk id="11" creationId="{2DDA2E34-F516-9727-E1A7-198BC9640D17}"/>
          </ac:spMkLst>
        </pc:spChg>
        <pc:spChg chg="add mod">
          <ac:chgData name="Helmi Koivumäki" userId="4e76e616-fb46-4415-9615-dbc8dafbdeab" providerId="ADAL" clId="{9A1588A7-030C-4006-858B-5B1F4B60E7F6}" dt="2024-12-03T19:09:12.853" v="3898" actId="20577"/>
          <ac:spMkLst>
            <pc:docMk/>
            <pc:sldMk cId="3585810208" sldId="264"/>
            <ac:spMk id="13" creationId="{83766B9F-75BF-4883-42F4-3A2D945A75D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1C9ED4-A9D3-47A8-8778-DBFB250871FB}" type="datetime1">
              <a:rPr lang="fi-FI" smtClean="0"/>
              <a:t>3.12.2024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90168E-626C-4E60-93C0-A00D256094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2D600-A4F0-42CC-BDED-5E6FF970E78E}" type="datetime1">
              <a:rPr lang="fi-FI" smtClean="0"/>
              <a:pPr/>
              <a:t>3.12.2024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3AB32-59DF-41F1-9618-EDFBF5049629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Tekijä: mitä tiedät hänestä? Millaista kirjallisuutta kirjoittaa? – julkaisuaika (kirjallisuuden aikakausi, yhteiskunnan tapahtumat)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fi-FI" noProof="0" smtClean="0"/>
              <a:t>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5360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734F9C2-3005-4044-B8BA-6BE74DCEE816}" type="datetime1">
              <a:rPr lang="fi-FI" noProof="0" smtClean="0"/>
              <a:t>3.12.2024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DFEA9D-E695-41D1-85B1-9D88843835A3}" type="datetime1">
              <a:rPr lang="fi-FI" noProof="0" smtClean="0"/>
              <a:t>3.12.2024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782A50B-2DF5-49D5-8573-27183C324E38}" type="datetime1">
              <a:rPr lang="fi-FI" noProof="0" smtClean="0"/>
              <a:t>3.12.2024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E172C7-6173-4BB0-8854-78EE9D22C6BD}" type="datetime1">
              <a:rPr lang="fi-FI" noProof="0" smtClean="0"/>
              <a:t>3.12.2024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C904313-CF88-47F0-A4E4-353EC5E6D63F}" type="datetime1">
              <a:rPr lang="fi-FI" noProof="0" smtClean="0"/>
              <a:t>3.12.2024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FE029D-2D22-4456-8662-10240C59B3AC}" type="datetime1">
              <a:rPr lang="fi-FI" noProof="0" smtClean="0"/>
              <a:t>3.12.2024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38A859-0EA5-4ADC-ABB6-59E6BBDB9351}" type="datetime1">
              <a:rPr lang="fi-FI" noProof="0" smtClean="0"/>
              <a:t>3.12.2024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5B308C-049F-4625-A093-A7F513088EC7}" type="datetime1">
              <a:rPr lang="fi-FI" noProof="0" smtClean="0"/>
              <a:t>3.12.2024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Suorakulmio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C81DC-3240-45FB-8F2C-9221BDB11E32}" type="datetime1">
              <a:rPr lang="fi-FI" noProof="0" smtClean="0"/>
              <a:t>3.12.2024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9722464-3D74-4FC5-B874-E9A10BF2A85E}" type="datetime1">
              <a:rPr lang="fi-FI" noProof="0" smtClean="0"/>
              <a:t>3.12.2024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9758B5-397D-48C5-94A5-5D9F4F53F001}" type="datetime1">
              <a:rPr lang="fi-FI" noProof="0" smtClean="0"/>
              <a:t>3.12.2024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4C7AC833-468B-4764-8FEB-5C49E1E46885}" type="datetime1">
              <a:rPr lang="fi-FI" noProof="0" smtClean="0"/>
              <a:t>3.12.2024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Suorakulmi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uorakulmi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uorakulmi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uorakulmio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/>
          </a:p>
        </p:txBody>
      </p:sp>
      <p:pic>
        <p:nvPicPr>
          <p:cNvPr id="7" name="Kuva 6" descr="Digitaaliset yhteydet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Ryhmä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</p:grpSp>
      <p:sp>
        <p:nvSpPr>
          <p:cNvPr id="22" name="Suorakulmio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 rtlCol="0">
            <a:noAutofit/>
          </a:bodyPr>
          <a:lstStyle/>
          <a:p>
            <a:pPr rtl="0"/>
            <a:r>
              <a:rPr lang="fi-FI" sz="6000">
                <a:solidFill>
                  <a:schemeClr val="bg1"/>
                </a:solidFill>
              </a:rPr>
              <a:t>Konteksti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43E6BBE-450C-9C78-B6B3-9A7862BB4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"/>
            <a:ext cx="8074458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A1E13F6-A132-4E0A-E3B1-EC46C64D8D2C}"/>
              </a:ext>
            </a:extLst>
          </p:cNvPr>
          <p:cNvSpPr txBox="1"/>
          <p:nvPr/>
        </p:nvSpPr>
        <p:spPr>
          <a:xfrm>
            <a:off x="8458200" y="1426029"/>
            <a:ext cx="357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>
                <a:solidFill>
                  <a:schemeClr val="bg1"/>
                </a:solidFill>
              </a:rPr>
              <a:t>’yhteys, punos, kudos’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8A310C4-770C-AB1E-3548-02AF70090DB4}"/>
              </a:ext>
            </a:extLst>
          </p:cNvPr>
          <p:cNvSpPr txBox="1"/>
          <p:nvPr/>
        </p:nvSpPr>
        <p:spPr>
          <a:xfrm>
            <a:off x="544498" y="620486"/>
            <a:ext cx="3777131" cy="612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400"/>
              <a:t>- </a:t>
            </a:r>
            <a:r>
              <a:rPr lang="fi-FI" sz="2400" b="1"/>
              <a:t>Kuka</a:t>
            </a:r>
            <a:r>
              <a:rPr lang="fi-FI" sz="2400"/>
              <a:t> on tekijä? </a:t>
            </a:r>
          </a:p>
          <a:p>
            <a:pPr>
              <a:lnSpc>
                <a:spcPct val="150000"/>
              </a:lnSpc>
            </a:pPr>
            <a:r>
              <a:rPr lang="fi-FI" sz="2400">
                <a:solidFill>
                  <a:schemeClr val="accent1"/>
                </a:solidFill>
              </a:rPr>
              <a:t>- </a:t>
            </a:r>
            <a:r>
              <a:rPr lang="fi-FI" sz="2400" b="1">
                <a:solidFill>
                  <a:schemeClr val="accent1"/>
                </a:solidFill>
              </a:rPr>
              <a:t>Missä</a:t>
            </a:r>
            <a:r>
              <a:rPr lang="fi-FI" sz="2400">
                <a:solidFill>
                  <a:schemeClr val="accent1"/>
                </a:solidFill>
              </a:rPr>
              <a:t> julkaistu?</a:t>
            </a:r>
          </a:p>
          <a:p>
            <a:pPr>
              <a:lnSpc>
                <a:spcPct val="150000"/>
              </a:lnSpc>
            </a:pPr>
            <a:r>
              <a:rPr lang="fi-FI" sz="2400"/>
              <a:t>- </a:t>
            </a:r>
            <a:r>
              <a:rPr lang="fi-FI" sz="2400" b="1"/>
              <a:t>Milloin</a:t>
            </a:r>
            <a:r>
              <a:rPr lang="fi-FI" sz="2400"/>
              <a:t> julkaistu?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400">
                <a:solidFill>
                  <a:schemeClr val="accent1"/>
                </a:solidFill>
              </a:rPr>
              <a:t>Miten tekstin </a:t>
            </a:r>
            <a:r>
              <a:rPr lang="fi-FI" sz="2400" b="1">
                <a:solidFill>
                  <a:schemeClr val="accent1"/>
                </a:solidFill>
              </a:rPr>
              <a:t>julkaisuaika</a:t>
            </a:r>
            <a:r>
              <a:rPr lang="fi-FI" sz="2400">
                <a:solidFill>
                  <a:schemeClr val="accent1"/>
                </a:solidFill>
              </a:rPr>
              <a:t> näkyy tekstissä?</a:t>
            </a:r>
          </a:p>
          <a:p>
            <a:pPr>
              <a:lnSpc>
                <a:spcPct val="150000"/>
              </a:lnSpc>
            </a:pPr>
            <a:r>
              <a:rPr lang="fi-FI" sz="2400"/>
              <a:t>- Mikä on tekstin </a:t>
            </a:r>
            <a:r>
              <a:rPr lang="fi-FI" sz="2400" b="1"/>
              <a:t>kulttuurinen</a:t>
            </a:r>
            <a:r>
              <a:rPr lang="fi-FI" sz="2400"/>
              <a:t> ja </a:t>
            </a:r>
            <a:r>
              <a:rPr lang="fi-FI" sz="2400" b="1"/>
              <a:t>yhteiskunnallinen</a:t>
            </a:r>
            <a:r>
              <a:rPr lang="fi-FI" sz="2400"/>
              <a:t> konteksti?</a:t>
            </a:r>
          </a:p>
          <a:p>
            <a:pPr>
              <a:lnSpc>
                <a:spcPct val="150000"/>
              </a:lnSpc>
            </a:pPr>
            <a:endParaRPr lang="fi-FI" sz="2400"/>
          </a:p>
        </p:txBody>
      </p:sp>
      <p:pic>
        <p:nvPicPr>
          <p:cNvPr id="1032" name="Picture 8" descr="Jane Austen: Ylpeys ja ennakkoluulo - Kiiltomato.net">
            <a:extLst>
              <a:ext uri="{FF2B5EF4-FFF2-40B4-BE49-F238E27FC236}">
                <a16:creationId xmlns:a16="http://schemas.microsoft.com/office/drawing/2014/main" id="{88C4086B-798F-EBEE-2FD4-F2624AB7C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374" y="1308223"/>
            <a:ext cx="2189813" cy="34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28BCE36-4453-2048-5447-ECB97BB5FFDE}"/>
              </a:ext>
            </a:extLst>
          </p:cNvPr>
          <p:cNvSpPr txBox="1"/>
          <p:nvPr/>
        </p:nvSpPr>
        <p:spPr>
          <a:xfrm>
            <a:off x="4234451" y="3429000"/>
            <a:ext cx="4875621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800" b="1"/>
              <a:t>kulttuuri </a:t>
            </a:r>
            <a:r>
              <a:rPr lang="fi-FI" sz="2800"/>
              <a:t>– jaetut asenteet, arvot, uskomukset, toimintatavat, tavoitteet ja käytännöt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D8A270C-D1A5-3B8A-862C-7A46CBDCC4BC}"/>
              </a:ext>
            </a:extLst>
          </p:cNvPr>
          <p:cNvSpPr txBox="1"/>
          <p:nvPr/>
        </p:nvSpPr>
        <p:spPr>
          <a:xfrm>
            <a:off x="4234451" y="788991"/>
            <a:ext cx="544186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800" b="1"/>
              <a:t>yhteiskunta </a:t>
            </a:r>
            <a:r>
              <a:rPr lang="fi-FI" sz="2800"/>
              <a:t>– lait, talous,  politiikka, työelämä, perhe-elämä, teknologia, infrastruktuuri – eli jollakin sovitulla tavalla järjestäytynyt yhteiselo ja olosuhteet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112E422-134A-9C81-A702-4F2E00400CD1}"/>
              </a:ext>
            </a:extLst>
          </p:cNvPr>
          <p:cNvSpPr txBox="1"/>
          <p:nvPr/>
        </p:nvSpPr>
        <p:spPr>
          <a:xfrm>
            <a:off x="4321629" y="5375705"/>
            <a:ext cx="6096000" cy="1135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400">
                <a:solidFill>
                  <a:schemeClr val="accent1"/>
                </a:solidFill>
              </a:rPr>
              <a:t>- </a:t>
            </a:r>
            <a:r>
              <a:rPr lang="fi-FI" sz="2400" b="1">
                <a:solidFill>
                  <a:schemeClr val="accent1"/>
                </a:solidFill>
              </a:rPr>
              <a:t>Kenelle</a:t>
            </a:r>
            <a:r>
              <a:rPr lang="fi-FI" sz="2400">
                <a:solidFill>
                  <a:schemeClr val="accent1"/>
                </a:solidFill>
              </a:rPr>
              <a:t> teksti on suunnattu? (esim. lelumainos ja kameramainos---&gt;)</a:t>
            </a:r>
          </a:p>
        </p:txBody>
      </p:sp>
    </p:spTree>
    <p:extLst>
      <p:ext uri="{BB962C8B-B14F-4D97-AF65-F5344CB8AC3E}">
        <p14:creationId xmlns:p14="http://schemas.microsoft.com/office/powerpoint/2010/main" val="134802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A27C8F23-030E-39B7-0FD1-E78303D943DE}"/>
              </a:ext>
            </a:extLst>
          </p:cNvPr>
          <p:cNvSpPr txBox="1"/>
          <p:nvPr/>
        </p:nvSpPr>
        <p:spPr>
          <a:xfrm>
            <a:off x="5769429" y="624392"/>
            <a:ext cx="619397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700" b="0" i="1">
                <a:solidFill>
                  <a:srgbClr val="000000"/>
                </a:solidFill>
                <a:effectLst/>
                <a:latin typeface="Gotham Narrow SSm A"/>
              </a:rPr>
              <a:t>Panasonic Lumix DC-G90 -kameran avulla saat elämän merkittävistä hetkistä, kuten juhlatilaisuuksista ja lomamatkoilta muistoksi häkellyttävän upeita kuvia sekä videoita. Kamera on vesi- ja pölysuojattu ja </a:t>
            </a:r>
            <a:r>
              <a:rPr lang="fi-FI" sz="1700" b="0" i="1" u="sng">
                <a:solidFill>
                  <a:srgbClr val="000000"/>
                </a:solidFill>
                <a:effectLst/>
                <a:latin typeface="Gotham Narrow SSm A"/>
              </a:rPr>
              <a:t>ergonomisesta rungosta </a:t>
            </a:r>
            <a:r>
              <a:rPr lang="fi-FI" sz="1700" b="0" i="1">
                <a:solidFill>
                  <a:srgbClr val="000000"/>
                </a:solidFill>
                <a:effectLst/>
                <a:latin typeface="Gotham Narrow SSm A"/>
              </a:rPr>
              <a:t>saat hyvän otteen. 20 </a:t>
            </a:r>
            <a:r>
              <a:rPr lang="fi-FI" sz="1700" b="0" i="1" u="sng">
                <a:solidFill>
                  <a:srgbClr val="000000"/>
                </a:solidFill>
                <a:effectLst/>
                <a:latin typeface="Gotham Narrow SSm A"/>
              </a:rPr>
              <a:t>megapikselin</a:t>
            </a:r>
            <a:r>
              <a:rPr lang="fi-FI" sz="1700" b="0" i="1">
                <a:solidFill>
                  <a:srgbClr val="000000"/>
                </a:solidFill>
                <a:effectLst/>
                <a:latin typeface="Gotham Narrow SSm A"/>
              </a:rPr>
              <a:t> </a:t>
            </a:r>
            <a:r>
              <a:rPr lang="fi-FI" sz="1700" b="0" i="1" u="sng">
                <a:solidFill>
                  <a:srgbClr val="000000"/>
                </a:solidFill>
                <a:effectLst/>
                <a:latin typeface="Gotham Narrow SSm A"/>
              </a:rPr>
              <a:t>MOS-kenno</a:t>
            </a:r>
            <a:r>
              <a:rPr lang="fi-FI" sz="1700" b="0" i="1">
                <a:solidFill>
                  <a:srgbClr val="000000"/>
                </a:solidFill>
                <a:effectLst/>
                <a:latin typeface="Gotham Narrow SSm A"/>
              </a:rPr>
              <a:t> yhdistettynä tehokkaaseen </a:t>
            </a:r>
            <a:r>
              <a:rPr lang="fi-FI" sz="1700" b="0" i="1" u="sng">
                <a:solidFill>
                  <a:srgbClr val="000000"/>
                </a:solidFill>
                <a:effectLst/>
                <a:latin typeface="Gotham Narrow SSm A"/>
              </a:rPr>
              <a:t>Venus Engine -kuvaprosessoriin </a:t>
            </a:r>
            <a:r>
              <a:rPr lang="fi-FI" sz="1700" b="0" i="1">
                <a:solidFill>
                  <a:srgbClr val="000000"/>
                </a:solidFill>
                <a:effectLst/>
                <a:latin typeface="Gotham Narrow SSm A"/>
              </a:rPr>
              <a:t>tarjoaa suorituskyvyn, johon voit luottaa. </a:t>
            </a:r>
            <a:r>
              <a:rPr lang="fi-FI" sz="1700" b="0" i="1" u="sng">
                <a:solidFill>
                  <a:srgbClr val="000000"/>
                </a:solidFill>
                <a:effectLst/>
                <a:latin typeface="Gotham Narrow SSm A"/>
              </a:rPr>
              <a:t>5-akselinen kuvanvakain </a:t>
            </a:r>
            <a:r>
              <a:rPr lang="fi-FI" sz="1700" b="0" i="1">
                <a:solidFill>
                  <a:srgbClr val="000000"/>
                </a:solidFill>
                <a:effectLst/>
                <a:latin typeface="Gotham Narrow SSm A"/>
              </a:rPr>
              <a:t>auttaa vähentämään kuvien epätarkkuutta. Kameran nopea automaattitarkennus helpottaa liikkuvien kohteiden kuvausta. 4K videokuvaus, </a:t>
            </a:r>
            <a:r>
              <a:rPr lang="fi-FI" sz="1700" b="0" i="1" u="sng">
                <a:solidFill>
                  <a:srgbClr val="000000"/>
                </a:solidFill>
                <a:effectLst/>
                <a:latin typeface="Gotham Narrow SSm A"/>
              </a:rPr>
              <a:t>VLOG L -toiminnolla</a:t>
            </a:r>
            <a:r>
              <a:rPr lang="fi-FI" sz="1700" b="0" i="1">
                <a:solidFill>
                  <a:srgbClr val="000000"/>
                </a:solidFill>
                <a:effectLst/>
                <a:latin typeface="Gotham Narrow SSm A"/>
              </a:rPr>
              <a:t>. Kohteen rajaaminen onnistuu helposti kameran </a:t>
            </a:r>
            <a:r>
              <a:rPr lang="fi-FI" sz="1700" b="0" i="1" u="sng">
                <a:solidFill>
                  <a:srgbClr val="000000"/>
                </a:solidFill>
                <a:effectLst/>
                <a:latin typeface="Gotham Narrow SSm A"/>
              </a:rPr>
              <a:t>OLED Live View -etsimen</a:t>
            </a:r>
            <a:r>
              <a:rPr lang="fi-FI" sz="1700" b="0" i="1">
                <a:solidFill>
                  <a:srgbClr val="000000"/>
                </a:solidFill>
                <a:effectLst/>
                <a:latin typeface="Gotham Narrow SSm A"/>
              </a:rPr>
              <a:t>, tai 1040K pisteen </a:t>
            </a:r>
            <a:r>
              <a:rPr lang="fi-FI" sz="1700" b="0" i="1" u="sng">
                <a:solidFill>
                  <a:srgbClr val="000000"/>
                </a:solidFill>
                <a:effectLst/>
                <a:latin typeface="Gotham Narrow SSm A"/>
              </a:rPr>
              <a:t>OLED-kosketusnäytön</a:t>
            </a:r>
            <a:r>
              <a:rPr lang="fi-FI" sz="1700" b="0" i="1">
                <a:solidFill>
                  <a:srgbClr val="000000"/>
                </a:solidFill>
                <a:effectLst/>
                <a:latin typeface="Gotham Narrow SSm A"/>
              </a:rPr>
              <a:t> avulla.</a:t>
            </a:r>
            <a:endParaRPr lang="fi-FI" sz="170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795871D-3A76-9E97-2FCD-A0FD9FDA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86" y="3991146"/>
            <a:ext cx="8120743" cy="251497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4E5C4D6-1A59-B9D2-55F3-347A252A9C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89" t="31930" r="50000" b="5056"/>
          <a:stretch/>
        </p:blipFill>
        <p:spPr>
          <a:xfrm>
            <a:off x="1730831" y="977212"/>
            <a:ext cx="3907971" cy="287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1467AFD6-15A7-E2F0-AE61-D390C2CDABA7}"/>
              </a:ext>
            </a:extLst>
          </p:cNvPr>
          <p:cNvSpPr txBox="1"/>
          <p:nvPr/>
        </p:nvSpPr>
        <p:spPr>
          <a:xfrm>
            <a:off x="264835" y="583858"/>
            <a:ext cx="5025622" cy="4459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i-FI" sz="2400" b="1"/>
              <a:t>Tekstilajin konteksti </a:t>
            </a:r>
            <a:r>
              <a:rPr lang="fi-FI" sz="2400"/>
              <a:t>– prototyyppinen tekstilajin edustaja verrattuna tähän tekstiin?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i-FI" sz="2400">
                <a:solidFill>
                  <a:schemeClr val="accent1"/>
                </a:solidFill>
              </a:rPr>
              <a:t>Entä tekstin </a:t>
            </a:r>
            <a:r>
              <a:rPr lang="fi-FI" sz="2400" b="1">
                <a:solidFill>
                  <a:schemeClr val="accent1"/>
                </a:solidFill>
              </a:rPr>
              <a:t>sisäinen konteksti</a:t>
            </a:r>
            <a:r>
              <a:rPr lang="fi-FI" sz="2400">
                <a:solidFill>
                  <a:schemeClr val="accent1"/>
                </a:solidFill>
              </a:rPr>
              <a:t>? (Onko kyseessä esimerkiksi tietokirjan esipuhe tai romaanin prologi? Mistä kohtaa teosta katkelma voisi olla peräisin?)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7D8D0E5-469C-84FE-C75E-2AA1A88AAB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73" r="3870"/>
          <a:stretch/>
        </p:blipFill>
        <p:spPr>
          <a:xfrm>
            <a:off x="5029199" y="965823"/>
            <a:ext cx="6618515" cy="407726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17711EED-A98A-EF28-957D-1647F6423763}"/>
              </a:ext>
            </a:extLst>
          </p:cNvPr>
          <p:cNvSpPr txBox="1"/>
          <p:nvPr/>
        </p:nvSpPr>
        <p:spPr>
          <a:xfrm rot="20922933">
            <a:off x="6919462" y="3974717"/>
            <a:ext cx="28193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i-FI" sz="2400">
                <a:solidFill>
                  <a:schemeClr val="accent6"/>
                </a:solidFill>
              </a:rPr>
              <a:t>Mitä on </a:t>
            </a:r>
            <a:r>
              <a:rPr lang="fi-FI" sz="2400" b="1" i="1">
                <a:solidFill>
                  <a:schemeClr val="accent6"/>
                </a:solidFill>
              </a:rPr>
              <a:t>metateksti</a:t>
            </a:r>
            <a:r>
              <a:rPr lang="fi-FI" sz="240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B89FB0B-A263-D058-1D7B-0423E4F4B8F0}"/>
              </a:ext>
            </a:extLst>
          </p:cNvPr>
          <p:cNvSpPr txBox="1"/>
          <p:nvPr/>
        </p:nvSpPr>
        <p:spPr>
          <a:xfrm>
            <a:off x="264835" y="5247160"/>
            <a:ext cx="6096000" cy="129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i-FI" sz="1800">
                <a:solidFill>
                  <a:schemeClr val="accent1"/>
                </a:solidFill>
              </a:rPr>
              <a:t>Myös </a:t>
            </a:r>
            <a:r>
              <a:rPr lang="fi-FI" sz="1800" b="1">
                <a:solidFill>
                  <a:schemeClr val="accent1"/>
                </a:solidFill>
              </a:rPr>
              <a:t>tekstin tavoite </a:t>
            </a:r>
            <a:r>
              <a:rPr lang="fi-FI" sz="1800">
                <a:solidFill>
                  <a:schemeClr val="accent1"/>
                </a:solidFill>
              </a:rPr>
              <a:t>asettaa tietyn kontekstin. Se vaikuttaa siihen, millainen teksti on (yrittääkö informoida, hauskuuttaa, kuvailla, syyttää…).</a:t>
            </a:r>
          </a:p>
        </p:txBody>
      </p:sp>
    </p:spTree>
    <p:extLst>
      <p:ext uri="{BB962C8B-B14F-4D97-AF65-F5344CB8AC3E}">
        <p14:creationId xmlns:p14="http://schemas.microsoft.com/office/powerpoint/2010/main" val="213849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457ED265-D15F-E166-19BA-BE24920FA44B}"/>
              </a:ext>
            </a:extLst>
          </p:cNvPr>
          <p:cNvSpPr txBox="1"/>
          <p:nvPr/>
        </p:nvSpPr>
        <p:spPr>
          <a:xfrm>
            <a:off x="522514" y="936563"/>
            <a:ext cx="6096000" cy="4437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i-FI" sz="3200" b="1">
                <a:solidFill>
                  <a:schemeClr val="accent1"/>
                </a:solidFill>
              </a:rPr>
              <a:t>ÄLY luku 3.1</a:t>
            </a:r>
          </a:p>
          <a:p>
            <a:pPr>
              <a:lnSpc>
                <a:spcPct val="150000"/>
              </a:lnSpc>
            </a:pPr>
            <a:r>
              <a:rPr lang="fi-FI" sz="3200">
                <a:solidFill>
                  <a:schemeClr val="accent1"/>
                </a:solidFill>
              </a:rPr>
              <a:t>Mieti, mitä tyypillisiä piirteitä kuuluu tietokirjallisuuteen.</a:t>
            </a:r>
          </a:p>
          <a:p>
            <a:pPr>
              <a:lnSpc>
                <a:spcPct val="150000"/>
              </a:lnSpc>
            </a:pPr>
            <a:endParaRPr lang="fi-FI" sz="320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fi-FI" sz="3200">
                <a:solidFill>
                  <a:schemeClr val="accent1"/>
                </a:solidFill>
              </a:rPr>
              <a:t>Tutki sitten sinisellä pohjalla olevaa mallivastausta</a:t>
            </a:r>
            <a:endParaRPr lang="fi-FI" sz="320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53ADAA8-0D67-05B5-6BFB-26B7D2C63C34}"/>
              </a:ext>
            </a:extLst>
          </p:cNvPr>
          <p:cNvSpPr txBox="1"/>
          <p:nvPr/>
        </p:nvSpPr>
        <p:spPr>
          <a:xfrm>
            <a:off x="7668698" y="1225689"/>
            <a:ext cx="360890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/>
              <a:t>Vastaaja huomioi..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400"/>
              <a:t>tekstilajin (mm. faktat)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400">
                <a:solidFill>
                  <a:schemeClr val="accent2"/>
                </a:solidFill>
              </a:rPr>
              <a:t>tekstin sisäisen kontekstin (johdanto)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400"/>
              <a:t>tekstin tavoitteen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400">
                <a:solidFill>
                  <a:schemeClr val="accent2"/>
                </a:solidFill>
              </a:rPr>
              <a:t>tekstilajin tarkemman määrittelyn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400"/>
              <a:t>kulttuurisen kontekstin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400">
                <a:solidFill>
                  <a:schemeClr val="accent2"/>
                </a:solidFill>
              </a:rPr>
              <a:t>tekijän kontekstin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240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240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240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19296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2D7C8573-8D05-D614-0EBC-BBBA8958A18F}"/>
              </a:ext>
            </a:extLst>
          </p:cNvPr>
          <p:cNvSpPr txBox="1"/>
          <p:nvPr/>
        </p:nvSpPr>
        <p:spPr>
          <a:xfrm>
            <a:off x="772886" y="1194669"/>
            <a:ext cx="6096000" cy="4458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400" b="1">
                <a:solidFill>
                  <a:schemeClr val="accent1"/>
                </a:solidFill>
              </a:rPr>
              <a:t>Luku 3.1 </a:t>
            </a:r>
          </a:p>
          <a:p>
            <a:pPr>
              <a:lnSpc>
                <a:spcPct val="150000"/>
              </a:lnSpc>
            </a:pPr>
            <a:r>
              <a:rPr lang="fi-FI" sz="2400">
                <a:solidFill>
                  <a:schemeClr val="accent1"/>
                </a:solidFill>
              </a:rPr>
              <a:t>Katso tehtävää 1. Mitkä tekstilajit ovat tutuimpia? Mitkä vieraampia?</a:t>
            </a:r>
          </a:p>
          <a:p>
            <a:pPr>
              <a:lnSpc>
                <a:spcPct val="150000"/>
              </a:lnSpc>
            </a:pPr>
            <a:endParaRPr lang="fi-FI" sz="240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i-FI" sz="2400">
                <a:solidFill>
                  <a:schemeClr val="accent1"/>
                </a:solidFill>
                <a:sym typeface="Wingdings" panose="05000000000000000000" pitchFamily="2" charset="2"/>
              </a:rPr>
              <a:t>Otetaan pareittain selvää jostakin tekstilajista ja sen piirteistä. Yritä löytää esim. netistä tuon tekstilajin malli.</a:t>
            </a:r>
          </a:p>
          <a:p>
            <a:pPr>
              <a:lnSpc>
                <a:spcPct val="150000"/>
              </a:lnSpc>
            </a:pPr>
            <a:r>
              <a:rPr lang="fi-FI" sz="2400">
                <a:solidFill>
                  <a:schemeClr val="accent1"/>
                </a:solidFill>
                <a:sym typeface="Wingdings" panose="05000000000000000000" pitchFamily="2" charset="2"/>
              </a:rPr>
              <a:t> Esitellään piirteet ja esimerkit muille!</a:t>
            </a:r>
            <a:endParaRPr lang="fi-FI" sz="2400">
              <a:solidFill>
                <a:schemeClr val="accent1"/>
              </a:solidFill>
            </a:endParaRPr>
          </a:p>
        </p:txBody>
      </p:sp>
      <p:pic>
        <p:nvPicPr>
          <p:cNvPr id="2050" name="Picture 2" descr="Särmä (LOPS21) tietokirja | Otava verkkokauppa">
            <a:extLst>
              <a:ext uri="{FF2B5EF4-FFF2-40B4-BE49-F238E27FC236}">
                <a16:creationId xmlns:a16="http://schemas.microsoft.com/office/drawing/2014/main" id="{48DCAA67-78DF-7A03-A72C-DD4BA6F1B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499" y="1537573"/>
            <a:ext cx="2987901" cy="360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7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773D50CD-5D54-761A-2077-87EC924E59DD}"/>
              </a:ext>
            </a:extLst>
          </p:cNvPr>
          <p:cNvSpPr txBox="1"/>
          <p:nvPr/>
        </p:nvSpPr>
        <p:spPr>
          <a:xfrm>
            <a:off x="903512" y="1191006"/>
            <a:ext cx="9764487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Luku 3.2 </a:t>
            </a:r>
          </a:p>
          <a:p>
            <a:pPr>
              <a:lnSpc>
                <a:spcPct val="150000"/>
              </a:lnSpc>
              <a:defRPr/>
            </a:pPr>
            <a:r>
              <a:rPr lang="fi-FI" sz="2400">
                <a:solidFill>
                  <a:srgbClr val="1A3260"/>
                </a:solidFill>
                <a:latin typeface="Gill Sans MT" panose="020B0502020104020203"/>
              </a:rPr>
              <a:t>s</a:t>
            </a: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inipohjainen teksti - </a:t>
            </a:r>
            <a:r>
              <a:rPr lang="fi-FI" sz="2400" b="1" i="0">
                <a:solidFill>
                  <a:schemeClr val="accent1"/>
                </a:solidFill>
                <a:effectLst/>
                <a:latin typeface="skolar-sans-latin"/>
              </a:rPr>
              <a:t>Tekstin ajallisen, kulttuurisen ja yhteiskunnallisen kontekstin analysointi</a:t>
            </a:r>
          </a:p>
          <a:p>
            <a:pPr>
              <a:lnSpc>
                <a:spcPct val="150000"/>
              </a:lnSpc>
              <a:defRPr/>
            </a:pPr>
            <a:endParaRPr lang="fi-FI" sz="2400" b="1">
              <a:solidFill>
                <a:schemeClr val="accent1"/>
              </a:solidFill>
              <a:latin typeface="skolar-sans-latin"/>
            </a:endParaRPr>
          </a:p>
          <a:p>
            <a:pPr>
              <a:lnSpc>
                <a:spcPct val="150000"/>
              </a:lnSpc>
              <a:defRPr/>
            </a:pPr>
            <a:r>
              <a:rPr lang="fi-FI" sz="2400" b="1" i="0">
                <a:solidFill>
                  <a:schemeClr val="accent1"/>
                </a:solidFill>
                <a:effectLst/>
                <a:latin typeface="skolar-sans-latin"/>
              </a:rPr>
              <a:t>vastauksessa </a:t>
            </a:r>
            <a:r>
              <a:rPr lang="fi-FI" sz="2400" b="1">
                <a:solidFill>
                  <a:schemeClr val="accent1"/>
                </a:solidFill>
                <a:latin typeface="skolar-sans-latin"/>
              </a:rPr>
              <a:t>huomioidaan </a:t>
            </a:r>
          </a:p>
          <a:p>
            <a:pPr marL="457200" indent="-457200">
              <a:lnSpc>
                <a:spcPct val="150000"/>
              </a:lnSpc>
              <a:buAutoNum type="arabicParenR"/>
              <a:defRPr/>
            </a:pPr>
            <a:r>
              <a:rPr lang="fi-FI" sz="2400" i="0">
                <a:solidFill>
                  <a:schemeClr val="accent1"/>
                </a:solidFill>
                <a:effectLst/>
                <a:latin typeface="skolar-sans-latin"/>
              </a:rPr>
              <a:t>tekstin sisältö: arvot, normit, roolit, hierarkiat, yhteiskunta</a:t>
            </a:r>
          </a:p>
          <a:p>
            <a:pPr marL="457200" indent="-457200">
              <a:lnSpc>
                <a:spcPct val="150000"/>
              </a:lnSpc>
              <a:buAutoNum type="arabicParenR"/>
              <a:defRPr/>
            </a:pPr>
            <a:r>
              <a:rPr lang="fi-FI" sz="2400" i="0">
                <a:solidFill>
                  <a:schemeClr val="accent1"/>
                </a:solidFill>
                <a:effectLst/>
                <a:latin typeface="skolar-sans-latin"/>
              </a:rPr>
              <a:t>kieli ja tyyli: sanavalinnat, vertailevuus, sävy</a:t>
            </a:r>
          </a:p>
          <a:p>
            <a:pPr marL="457200" indent="-457200">
              <a:lnSpc>
                <a:spcPct val="150000"/>
              </a:lnSpc>
              <a:buAutoNum type="arabicParenR"/>
              <a:defRPr/>
            </a:pPr>
            <a:r>
              <a:rPr lang="fi-FI" sz="2400" i="0">
                <a:solidFill>
                  <a:schemeClr val="accent1"/>
                </a:solidFill>
                <a:effectLst/>
                <a:latin typeface="skolar-sans-latin"/>
              </a:rPr>
              <a:t>kirjoittaja, tekstilaji, ilmestymispaikka ja -aika, historiallinen konteksti</a:t>
            </a:r>
            <a:endParaRPr lang="fi-FI" sz="2400">
              <a:solidFill>
                <a:srgbClr val="1A3260"/>
              </a:solidFill>
              <a:latin typeface="Gill Sans MT" panose="020B0502020104020203"/>
            </a:endParaRPr>
          </a:p>
          <a:p>
            <a:pPr marL="457200" indent="-457200">
              <a:lnSpc>
                <a:spcPct val="150000"/>
              </a:lnSpc>
              <a:buAutoNum type="arabicParenR"/>
              <a:defRPr/>
            </a:pPr>
            <a:r>
              <a:rPr lang="fi-FI" sz="2400">
                <a:solidFill>
                  <a:srgbClr val="1A3260"/>
                </a:solidFill>
                <a:latin typeface="Gill Sans MT" panose="020B0502020104020203"/>
              </a:rPr>
              <a:t>tekstin konflikti suhteessa nykyaikaan</a:t>
            </a:r>
            <a:endParaRPr lang="fi-FI" sz="2400" i="0">
              <a:solidFill>
                <a:schemeClr val="accent1"/>
              </a:solidFill>
              <a:effectLst/>
              <a:latin typeface="skolar-sans-latin"/>
            </a:endParaRPr>
          </a:p>
        </p:txBody>
      </p:sp>
    </p:spTree>
    <p:extLst>
      <p:ext uri="{BB962C8B-B14F-4D97-AF65-F5344CB8AC3E}">
        <p14:creationId xmlns:p14="http://schemas.microsoft.com/office/powerpoint/2010/main" val="103813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A88679B-9624-FF72-1A59-D18D4CE20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86" y="1851665"/>
            <a:ext cx="6820852" cy="382958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F072FF7-B6F1-EDDB-6B81-1CAF80783278}"/>
              </a:ext>
            </a:extLst>
          </p:cNvPr>
          <p:cNvSpPr txBox="1"/>
          <p:nvPr/>
        </p:nvSpPr>
        <p:spPr>
          <a:xfrm>
            <a:off x="544285" y="1455399"/>
            <a:ext cx="4495801" cy="4459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Luku 3.3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>
                <a:solidFill>
                  <a:srgbClr val="1A3260"/>
                </a:solidFill>
                <a:latin typeface="Gill Sans MT" panose="020B0502020104020203"/>
              </a:rPr>
              <a:t>tehtävä 2 ”</a:t>
            </a:r>
            <a:r>
              <a:rPr lang="fi-FI" sz="2400" b="0" i="0">
                <a:solidFill>
                  <a:srgbClr val="080808"/>
                </a:solidFill>
                <a:effectLst/>
                <a:latin typeface="skolar-sans-latin"/>
              </a:rPr>
              <a:t>Analysoi Museokortti-mainoksen kohderyhmää ja keinoja.</a:t>
            </a:r>
            <a:r>
              <a:rPr lang="fi-FI" sz="2400">
                <a:solidFill>
                  <a:srgbClr val="1A3260"/>
                </a:solidFill>
                <a:latin typeface="Gill Sans MT" panose="020B0502020104020203"/>
              </a:rPr>
              <a:t>”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>
              <a:solidFill>
                <a:srgbClr val="1A3260"/>
              </a:solidFill>
              <a:latin typeface="Gill Sans MT" panose="020B0502020104020203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>
                <a:solidFill>
                  <a:srgbClr val="1A3260"/>
                </a:solidFill>
                <a:latin typeface="Gill Sans MT" panose="020B0502020104020203"/>
              </a:rPr>
              <a:t>= </a:t>
            </a:r>
            <a:r>
              <a:rPr lang="fi-FI" sz="2400" b="1">
                <a:solidFill>
                  <a:srgbClr val="1A3260"/>
                </a:solidFill>
                <a:latin typeface="Gill Sans MT" panose="020B0502020104020203"/>
              </a:rPr>
              <a:t>Keille</a:t>
            </a:r>
            <a:r>
              <a:rPr lang="fi-FI" sz="2400">
                <a:solidFill>
                  <a:srgbClr val="1A3260"/>
                </a:solidFill>
                <a:latin typeface="Gill Sans MT" panose="020B0502020104020203"/>
              </a:rPr>
              <a:t> mainos on suunnattu, ja </a:t>
            </a:r>
            <a:r>
              <a:rPr lang="fi-FI" sz="2400" b="1">
                <a:solidFill>
                  <a:srgbClr val="1A3260"/>
                </a:solidFill>
                <a:latin typeface="Gill Sans MT" panose="020B0502020104020203"/>
              </a:rPr>
              <a:t>miten</a:t>
            </a:r>
            <a:r>
              <a:rPr lang="fi-FI" sz="2400">
                <a:solidFill>
                  <a:srgbClr val="1A3260"/>
                </a:solidFill>
                <a:latin typeface="Gill Sans MT" panose="020B0502020104020203"/>
              </a:rPr>
              <a:t> heitä yritetään innostaa hankkimaan museokortti?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476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3A0ADA9C-D34A-70C7-2E54-F8EE46388625}"/>
              </a:ext>
            </a:extLst>
          </p:cNvPr>
          <p:cNvSpPr txBox="1"/>
          <p:nvPr/>
        </p:nvSpPr>
        <p:spPr>
          <a:xfrm>
            <a:off x="500742" y="2288362"/>
            <a:ext cx="60960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0" i="0">
                <a:solidFill>
                  <a:srgbClr val="000000"/>
                </a:solidFill>
                <a:effectLst/>
                <a:latin typeface="skolar-sans-latin"/>
              </a:rPr>
              <a:t>ÄLY: ”Tekstin kanava voi olla esimerkiksi verkkolehti, sosiaalisen median kanava, kirja, jokin puhetilanne tai radio.</a:t>
            </a:r>
          </a:p>
          <a:p>
            <a:endParaRPr lang="fi-FI" sz="2400">
              <a:solidFill>
                <a:srgbClr val="000000"/>
              </a:solidFill>
              <a:latin typeface="skolar-sans-latin"/>
            </a:endParaRPr>
          </a:p>
          <a:p>
            <a:r>
              <a:rPr lang="fi-FI" sz="2400">
                <a:solidFill>
                  <a:srgbClr val="000000"/>
                </a:solidFill>
                <a:latin typeface="skolar-sans-latin"/>
                <a:sym typeface="Wingdings" panose="05000000000000000000" pitchFamily="2" charset="2"/>
              </a:rPr>
              <a:t> v</a:t>
            </a:r>
            <a:r>
              <a:rPr lang="fi-FI" sz="2400" b="0" i="0">
                <a:solidFill>
                  <a:srgbClr val="000000"/>
                </a:solidFill>
                <a:effectLst/>
                <a:latin typeface="skolar-sans-latin"/>
              </a:rPr>
              <a:t>aikuttaa tekstin sisältöön ja muotoon ja valikoi todennäköisiä vastaanottajia </a:t>
            </a:r>
            <a:r>
              <a:rPr lang="fi-FI" sz="2400" b="0" i="0" u="sng">
                <a:solidFill>
                  <a:srgbClr val="000000"/>
                </a:solidFill>
                <a:effectLst/>
                <a:latin typeface="skolar-sans-latin"/>
              </a:rPr>
              <a:t>eli rajaa kohderyhmää</a:t>
            </a:r>
            <a:endParaRPr lang="fi-FI" sz="2400" u="sng"/>
          </a:p>
          <a:p>
            <a:endParaRPr lang="fi-FI"/>
          </a:p>
          <a:p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DA31AFF-B543-0238-3550-1F25C8B299FC}"/>
              </a:ext>
            </a:extLst>
          </p:cNvPr>
          <p:cNvSpPr txBox="1"/>
          <p:nvPr/>
        </p:nvSpPr>
        <p:spPr>
          <a:xfrm>
            <a:off x="1143000" y="77629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b="1" i="0">
                <a:solidFill>
                  <a:srgbClr val="000000"/>
                </a:solidFill>
                <a:effectLst/>
                <a:latin typeface="skolar-sans-latin"/>
              </a:rPr>
              <a:t>Kanava</a:t>
            </a:r>
            <a:endParaRPr lang="fi-FI" sz="3600" b="1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DDA2E34-F516-9727-E1A7-198BC9640D17}"/>
              </a:ext>
            </a:extLst>
          </p:cNvPr>
          <p:cNvSpPr txBox="1"/>
          <p:nvPr/>
        </p:nvSpPr>
        <p:spPr>
          <a:xfrm>
            <a:off x="6259285" y="1251481"/>
            <a:ext cx="5595258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1500"/>
              </a:spcAft>
            </a:pPr>
            <a:r>
              <a:rPr lang="fi-FI" b="1" i="0">
                <a:solidFill>
                  <a:srgbClr val="080808"/>
                </a:solidFill>
                <a:effectLst/>
                <a:latin typeface="inherit"/>
              </a:rPr>
              <a:t>Tehtävä 1. </a:t>
            </a:r>
            <a:endParaRPr lang="fi-FI" b="0" i="0">
              <a:solidFill>
                <a:srgbClr val="080808"/>
              </a:solidFill>
              <a:effectLst/>
              <a:latin typeface="skolar-sans-latin"/>
            </a:endParaRPr>
          </a:p>
          <a:p>
            <a:pPr algn="l" fontAlgn="base">
              <a:spcAft>
                <a:spcPts val="1500"/>
              </a:spcAft>
            </a:pPr>
            <a:r>
              <a:rPr lang="fi-FI" b="0" i="0">
                <a:solidFill>
                  <a:srgbClr val="080808"/>
                </a:solidFill>
                <a:effectLst/>
                <a:latin typeface="skolar-sans-latin"/>
              </a:rPr>
              <a:t>Millaisia kohderyhmiä voisi ajatella seuraaville julkaisukanaville:</a:t>
            </a:r>
          </a:p>
          <a:p>
            <a:pPr algn="l" fontAlgn="base">
              <a:spcAft>
                <a:spcPts val="1500"/>
              </a:spcAft>
            </a:pPr>
            <a:r>
              <a:rPr lang="fi-FI" b="0" i="0">
                <a:solidFill>
                  <a:srgbClr val="080808"/>
                </a:solidFill>
                <a:effectLst/>
                <a:latin typeface="skolar-sans-latin"/>
              </a:rPr>
              <a:t>• Helsingin Sanomat</a:t>
            </a:r>
            <a:br>
              <a:rPr lang="fi-FI" b="0" i="0">
                <a:solidFill>
                  <a:srgbClr val="080808"/>
                </a:solidFill>
                <a:effectLst/>
                <a:latin typeface="skolar-sans-latin"/>
              </a:rPr>
            </a:br>
            <a:r>
              <a:rPr lang="fi-FI" b="0" i="0">
                <a:solidFill>
                  <a:srgbClr val="080808"/>
                </a:solidFill>
                <a:effectLst/>
                <a:latin typeface="skolar-sans-latin"/>
              </a:rPr>
              <a:t>• Puumala-lehti (Puumala on pieni kunta Etelä-Savossa.)</a:t>
            </a:r>
            <a:br>
              <a:rPr lang="fi-FI" b="0" i="0">
                <a:solidFill>
                  <a:srgbClr val="080808"/>
                </a:solidFill>
                <a:effectLst/>
                <a:latin typeface="skolar-sans-latin"/>
              </a:rPr>
            </a:br>
            <a:r>
              <a:rPr lang="fi-FI" b="0" i="0">
                <a:solidFill>
                  <a:srgbClr val="080808"/>
                </a:solidFill>
                <a:effectLst/>
                <a:latin typeface="skolar-sans-latin"/>
              </a:rPr>
              <a:t>• Suomen Kuvalehti</a:t>
            </a:r>
            <a:br>
              <a:rPr lang="fi-FI" b="0" i="0">
                <a:solidFill>
                  <a:srgbClr val="080808"/>
                </a:solidFill>
                <a:effectLst/>
                <a:latin typeface="skolar-sans-latin"/>
              </a:rPr>
            </a:br>
            <a:r>
              <a:rPr lang="fi-FI" b="0" i="0">
                <a:solidFill>
                  <a:srgbClr val="080808"/>
                </a:solidFill>
                <a:effectLst/>
                <a:latin typeface="skolar-sans-latin"/>
              </a:rPr>
              <a:t>• Cosmopolitan</a:t>
            </a:r>
            <a:br>
              <a:rPr lang="fi-FI" b="0" i="0">
                <a:solidFill>
                  <a:srgbClr val="080808"/>
                </a:solidFill>
                <a:effectLst/>
                <a:latin typeface="skolar-sans-latin"/>
              </a:rPr>
            </a:br>
            <a:r>
              <a:rPr lang="fi-FI" b="0" i="0">
                <a:solidFill>
                  <a:srgbClr val="080808"/>
                </a:solidFill>
                <a:effectLst/>
                <a:latin typeface="skolar-sans-latin"/>
              </a:rPr>
              <a:t>• Vartiotorni</a:t>
            </a:r>
            <a:br>
              <a:rPr lang="fi-FI" b="0" i="0">
                <a:solidFill>
                  <a:srgbClr val="080808"/>
                </a:solidFill>
                <a:effectLst/>
                <a:latin typeface="skolar-sans-latin"/>
              </a:rPr>
            </a:br>
            <a:r>
              <a:rPr lang="fi-FI" b="0" i="0">
                <a:solidFill>
                  <a:srgbClr val="080808"/>
                </a:solidFill>
                <a:effectLst/>
                <a:latin typeface="skolar-sans-latin"/>
              </a:rPr>
              <a:t>• Parnasso</a:t>
            </a:r>
            <a:br>
              <a:rPr lang="fi-FI" b="0" i="0">
                <a:solidFill>
                  <a:srgbClr val="080808"/>
                </a:solidFill>
                <a:effectLst/>
                <a:latin typeface="skolar-sans-latin"/>
              </a:rPr>
            </a:br>
            <a:r>
              <a:rPr lang="fi-FI" b="0" i="0">
                <a:solidFill>
                  <a:srgbClr val="080808"/>
                </a:solidFill>
                <a:effectLst/>
                <a:latin typeface="skolar-sans-latin"/>
              </a:rPr>
              <a:t>• nuorisomuotiblogi</a:t>
            </a:r>
            <a:br>
              <a:rPr lang="fi-FI" b="0" i="0">
                <a:solidFill>
                  <a:srgbClr val="080808"/>
                </a:solidFill>
                <a:effectLst/>
                <a:latin typeface="skolar-sans-latin"/>
              </a:rPr>
            </a:br>
            <a:r>
              <a:rPr lang="fi-FI" b="0" i="0">
                <a:solidFill>
                  <a:srgbClr val="080808"/>
                </a:solidFill>
                <a:effectLst/>
                <a:latin typeface="skolar-sans-latin"/>
              </a:rPr>
              <a:t>• saarna</a:t>
            </a:r>
            <a:br>
              <a:rPr lang="fi-FI" b="0" i="0">
                <a:solidFill>
                  <a:srgbClr val="080808"/>
                </a:solidFill>
                <a:effectLst/>
                <a:latin typeface="skolar-sans-latin"/>
              </a:rPr>
            </a:br>
            <a:r>
              <a:rPr lang="fi-FI" b="0" i="0">
                <a:solidFill>
                  <a:srgbClr val="080808"/>
                </a:solidFill>
                <a:effectLst/>
                <a:latin typeface="skolar-sans-latin"/>
              </a:rPr>
              <a:t>• MTV3:n mainostauko Kauniiden ja rohkeiden välissä</a:t>
            </a:r>
            <a:br>
              <a:rPr lang="fi-FI" b="0" i="0">
                <a:solidFill>
                  <a:srgbClr val="080808"/>
                </a:solidFill>
                <a:effectLst/>
                <a:latin typeface="skolar-sans-latin"/>
              </a:rPr>
            </a:br>
            <a:r>
              <a:rPr lang="fi-FI" b="0" i="0">
                <a:solidFill>
                  <a:srgbClr val="080808"/>
                </a:solidFill>
                <a:effectLst/>
                <a:latin typeface="skolar-sans-latin"/>
              </a:rPr>
              <a:t>• Radio Suomi</a:t>
            </a:r>
            <a:br>
              <a:rPr lang="fi-FI" b="0" i="0">
                <a:solidFill>
                  <a:srgbClr val="080808"/>
                </a:solidFill>
                <a:effectLst/>
                <a:latin typeface="skolar-sans-latin"/>
              </a:rPr>
            </a:br>
            <a:r>
              <a:rPr lang="fi-FI" b="0" i="0">
                <a:solidFill>
                  <a:srgbClr val="080808"/>
                </a:solidFill>
                <a:effectLst/>
                <a:latin typeface="skolar-sans-latin"/>
              </a:rPr>
              <a:t>• Gloria Ruoka &amp; Viini</a:t>
            </a:r>
            <a:br>
              <a:rPr lang="fi-FI" b="0" i="0">
                <a:solidFill>
                  <a:srgbClr val="080808"/>
                </a:solidFill>
                <a:effectLst/>
                <a:latin typeface="skolar-sans-latin"/>
              </a:rPr>
            </a:br>
            <a:r>
              <a:rPr lang="fi-FI" b="0" i="0">
                <a:solidFill>
                  <a:srgbClr val="080808"/>
                </a:solidFill>
                <a:effectLst/>
                <a:latin typeface="skolar-sans-latin"/>
              </a:rPr>
              <a:t>• www.valonpolku.com?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83766B9F-75BF-4883-42F4-3A2D945A75D8}"/>
              </a:ext>
            </a:extLst>
          </p:cNvPr>
          <p:cNvSpPr txBox="1"/>
          <p:nvPr/>
        </p:nvSpPr>
        <p:spPr>
          <a:xfrm>
            <a:off x="6259285" y="5943208"/>
            <a:ext cx="53013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>
                <a:solidFill>
                  <a:srgbClr val="000000"/>
                </a:solidFill>
                <a:latin typeface="skolar-sans-latin"/>
                <a:sym typeface="Wingdings" panose="05000000000000000000" pitchFamily="2" charset="2"/>
              </a:rPr>
              <a:t>Jatkokysymys: millaiset mainokset sopisivat mihinkin kanavaan?</a:t>
            </a:r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358581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Jaettav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8799_TF56390039_Win32" id="{F712E75F-1C15-4A7D-8E87-A35572942D44}" vid="{8B5E4A98-4A89-480D-989C-5AE75269061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{B37C9457-E78E-4742-9C0D-F03B13CF2324}tf56390039_win32</Template>
  <TotalTime>166</TotalTime>
  <Words>527</Words>
  <Application>Microsoft Office PowerPoint</Application>
  <PresentationFormat>Laajakuva</PresentationFormat>
  <Paragraphs>56</Paragraphs>
  <Slides>9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8" baseType="lpstr">
      <vt:lpstr>Arial</vt:lpstr>
      <vt:lpstr>Calibri</vt:lpstr>
      <vt:lpstr>Gill Sans MT</vt:lpstr>
      <vt:lpstr>Gotham Narrow SSm A</vt:lpstr>
      <vt:lpstr>inherit</vt:lpstr>
      <vt:lpstr>skolar-sans-latin</vt:lpstr>
      <vt:lpstr>Wingdings</vt:lpstr>
      <vt:lpstr>Wingdings 2</vt:lpstr>
      <vt:lpstr>Jaettava</vt:lpstr>
      <vt:lpstr>Konteksti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Helmi Koivumäki</dc:creator>
  <cp:lastModifiedBy>Helmi Koivumäki</cp:lastModifiedBy>
  <cp:revision>1</cp:revision>
  <dcterms:created xsi:type="dcterms:W3CDTF">2024-12-03T16:22:25Z</dcterms:created>
  <dcterms:modified xsi:type="dcterms:W3CDTF">2024-12-03T19:09:14Z</dcterms:modified>
</cp:coreProperties>
</file>