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59" r:id="rId5"/>
    <p:sldId id="262" r:id="rId6"/>
    <p:sldId id="264" r:id="rId7"/>
    <p:sldId id="263" r:id="rId8"/>
    <p:sldId id="257" r:id="rId9"/>
    <p:sldId id="258"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8560E-2BB8-4ECD-8552-9C1F0BEB69F6}" v="39" dt="2024-12-10T18:07:49.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i Koivumäki" userId="4e76e616-fb46-4415-9615-dbc8dafbdeab" providerId="ADAL" clId="{7868560E-2BB8-4ECD-8552-9C1F0BEB69F6}"/>
    <pc:docChg chg="undo redo custSel addSld modSld sldOrd">
      <pc:chgData name="Helmi Koivumäki" userId="4e76e616-fb46-4415-9615-dbc8dafbdeab" providerId="ADAL" clId="{7868560E-2BB8-4ECD-8552-9C1F0BEB69F6}" dt="2024-12-10T18:08:07.301" v="1382" actId="207"/>
      <pc:docMkLst>
        <pc:docMk/>
      </pc:docMkLst>
      <pc:sldChg chg="modSp new mod">
        <pc:chgData name="Helmi Koivumäki" userId="4e76e616-fb46-4415-9615-dbc8dafbdeab" providerId="ADAL" clId="{7868560E-2BB8-4ECD-8552-9C1F0BEB69F6}" dt="2024-12-10T17:57:43.081" v="1140" actId="20577"/>
        <pc:sldMkLst>
          <pc:docMk/>
          <pc:sldMk cId="1311099756" sldId="256"/>
        </pc:sldMkLst>
        <pc:spChg chg="mod">
          <ac:chgData name="Helmi Koivumäki" userId="4e76e616-fb46-4415-9615-dbc8dafbdeab" providerId="ADAL" clId="{7868560E-2BB8-4ECD-8552-9C1F0BEB69F6}" dt="2024-12-10T17:57:43.081" v="1140" actId="20577"/>
          <ac:spMkLst>
            <pc:docMk/>
            <pc:sldMk cId="1311099756" sldId="256"/>
            <ac:spMk id="2" creationId="{33D4633F-1810-65F1-92F0-9AC4EAC376C1}"/>
          </ac:spMkLst>
        </pc:spChg>
        <pc:spChg chg="mod">
          <ac:chgData name="Helmi Koivumäki" userId="4e76e616-fb46-4415-9615-dbc8dafbdeab" providerId="ADAL" clId="{7868560E-2BB8-4ECD-8552-9C1F0BEB69F6}" dt="2024-12-10T16:52:18.836" v="1"/>
          <ac:spMkLst>
            <pc:docMk/>
            <pc:sldMk cId="1311099756" sldId="256"/>
            <ac:spMk id="3" creationId="{6288C48E-7FD6-B225-A837-337A4B58CDD0}"/>
          </ac:spMkLst>
        </pc:spChg>
      </pc:sldChg>
      <pc:sldChg chg="addSp modSp new mod ord setBg">
        <pc:chgData name="Helmi Koivumäki" userId="4e76e616-fb46-4415-9615-dbc8dafbdeab" providerId="ADAL" clId="{7868560E-2BB8-4ECD-8552-9C1F0BEB69F6}" dt="2024-12-10T17:57:48.946" v="1142"/>
        <pc:sldMkLst>
          <pc:docMk/>
          <pc:sldMk cId="2791659517" sldId="257"/>
        </pc:sldMkLst>
        <pc:spChg chg="mod">
          <ac:chgData name="Helmi Koivumäki" userId="4e76e616-fb46-4415-9615-dbc8dafbdeab" providerId="ADAL" clId="{7868560E-2BB8-4ECD-8552-9C1F0BEB69F6}" dt="2024-12-10T17:00:22.878" v="175" actId="1035"/>
          <ac:spMkLst>
            <pc:docMk/>
            <pc:sldMk cId="2791659517" sldId="257"/>
            <ac:spMk id="2" creationId="{5F8EF375-08F2-0F02-591B-4E5064AD81EB}"/>
          </ac:spMkLst>
        </pc:spChg>
        <pc:spChg chg="mod">
          <ac:chgData name="Helmi Koivumäki" userId="4e76e616-fb46-4415-9615-dbc8dafbdeab" providerId="ADAL" clId="{7868560E-2BB8-4ECD-8552-9C1F0BEB69F6}" dt="2024-12-10T17:01:51.339" v="232" actId="20577"/>
          <ac:spMkLst>
            <pc:docMk/>
            <pc:sldMk cId="2791659517" sldId="257"/>
            <ac:spMk id="3" creationId="{AD9EF098-BE8C-91DA-1CA7-2358754136AD}"/>
          </ac:spMkLst>
        </pc:spChg>
        <pc:picChg chg="add mod ord">
          <ac:chgData name="Helmi Koivumäki" userId="4e76e616-fb46-4415-9615-dbc8dafbdeab" providerId="ADAL" clId="{7868560E-2BB8-4ECD-8552-9C1F0BEB69F6}" dt="2024-12-10T17:02:09.131" v="236" actId="1076"/>
          <ac:picMkLst>
            <pc:docMk/>
            <pc:sldMk cId="2791659517" sldId="257"/>
            <ac:picMk id="5" creationId="{B36F2C5A-22D4-91EA-D20B-33A5996C12B4}"/>
          </ac:picMkLst>
        </pc:picChg>
        <pc:picChg chg="add mod modCrop">
          <ac:chgData name="Helmi Koivumäki" userId="4e76e616-fb46-4415-9615-dbc8dafbdeab" providerId="ADAL" clId="{7868560E-2BB8-4ECD-8552-9C1F0BEB69F6}" dt="2024-12-10T17:01:54.161" v="233" actId="1076"/>
          <ac:picMkLst>
            <pc:docMk/>
            <pc:sldMk cId="2791659517" sldId="257"/>
            <ac:picMk id="7" creationId="{5B743672-09F9-6881-84D8-4E92FCEBEF94}"/>
          </ac:picMkLst>
        </pc:picChg>
      </pc:sldChg>
      <pc:sldChg chg="modSp new mod ord">
        <pc:chgData name="Helmi Koivumäki" userId="4e76e616-fb46-4415-9615-dbc8dafbdeab" providerId="ADAL" clId="{7868560E-2BB8-4ECD-8552-9C1F0BEB69F6}" dt="2024-12-10T17:57:54.570" v="1144"/>
        <pc:sldMkLst>
          <pc:docMk/>
          <pc:sldMk cId="1469605324" sldId="258"/>
        </pc:sldMkLst>
        <pc:spChg chg="mod">
          <ac:chgData name="Helmi Koivumäki" userId="4e76e616-fb46-4415-9615-dbc8dafbdeab" providerId="ADAL" clId="{7868560E-2BB8-4ECD-8552-9C1F0BEB69F6}" dt="2024-12-10T16:52:59.274" v="55" actId="207"/>
          <ac:spMkLst>
            <pc:docMk/>
            <pc:sldMk cId="1469605324" sldId="258"/>
            <ac:spMk id="2" creationId="{63F34E6C-4A8F-C865-5976-5EB34A1F9BE8}"/>
          </ac:spMkLst>
        </pc:spChg>
        <pc:spChg chg="mod">
          <ac:chgData name="Helmi Koivumäki" userId="4e76e616-fb46-4415-9615-dbc8dafbdeab" providerId="ADAL" clId="{7868560E-2BB8-4ECD-8552-9C1F0BEB69F6}" dt="2024-12-10T17:34:41.767" v="794" actId="403"/>
          <ac:spMkLst>
            <pc:docMk/>
            <pc:sldMk cId="1469605324" sldId="258"/>
            <ac:spMk id="3" creationId="{CC6A8632-20D4-789D-0578-9E57936FE749}"/>
          </ac:spMkLst>
        </pc:spChg>
      </pc:sldChg>
      <pc:sldChg chg="addSp delSp modSp add mod">
        <pc:chgData name="Helmi Koivumäki" userId="4e76e616-fb46-4415-9615-dbc8dafbdeab" providerId="ADAL" clId="{7868560E-2BB8-4ECD-8552-9C1F0BEB69F6}" dt="2024-12-10T17:41:44.057" v="865" actId="1076"/>
        <pc:sldMkLst>
          <pc:docMk/>
          <pc:sldMk cId="3724550681" sldId="259"/>
        </pc:sldMkLst>
        <pc:spChg chg="mod">
          <ac:chgData name="Helmi Koivumäki" userId="4e76e616-fb46-4415-9615-dbc8dafbdeab" providerId="ADAL" clId="{7868560E-2BB8-4ECD-8552-9C1F0BEB69F6}" dt="2024-12-10T17:41:44.057" v="865" actId="1076"/>
          <ac:spMkLst>
            <pc:docMk/>
            <pc:sldMk cId="3724550681" sldId="259"/>
            <ac:spMk id="2" creationId="{1CBA7B3E-1E84-D055-4A64-685BFEC69794}"/>
          </ac:spMkLst>
        </pc:spChg>
        <pc:spChg chg="add del mod">
          <ac:chgData name="Helmi Koivumäki" userId="4e76e616-fb46-4415-9615-dbc8dafbdeab" providerId="ADAL" clId="{7868560E-2BB8-4ECD-8552-9C1F0BEB69F6}" dt="2024-12-10T17:41:41.945" v="864" actId="27636"/>
          <ac:spMkLst>
            <pc:docMk/>
            <pc:sldMk cId="3724550681" sldId="259"/>
            <ac:spMk id="3" creationId="{FAB2E6FE-A8B3-125A-F117-FBB1267F9C1E}"/>
          </ac:spMkLst>
        </pc:spChg>
        <pc:picChg chg="add mod">
          <ac:chgData name="Helmi Koivumäki" userId="4e76e616-fb46-4415-9615-dbc8dafbdeab" providerId="ADAL" clId="{7868560E-2BB8-4ECD-8552-9C1F0BEB69F6}" dt="2024-12-10T17:13:01.251" v="336"/>
          <ac:picMkLst>
            <pc:docMk/>
            <pc:sldMk cId="3724550681" sldId="259"/>
            <ac:picMk id="2050" creationId="{61330CD1-A9CA-96F2-FAA9-BEE57B4C3C83}"/>
          </ac:picMkLst>
        </pc:picChg>
      </pc:sldChg>
      <pc:sldChg chg="addSp modSp add mod">
        <pc:chgData name="Helmi Koivumäki" userId="4e76e616-fb46-4415-9615-dbc8dafbdeab" providerId="ADAL" clId="{7868560E-2BB8-4ECD-8552-9C1F0BEB69F6}" dt="2024-12-10T17:22:56.903" v="645" actId="1076"/>
        <pc:sldMkLst>
          <pc:docMk/>
          <pc:sldMk cId="4013649378" sldId="260"/>
        </pc:sldMkLst>
        <pc:spChg chg="mod">
          <ac:chgData name="Helmi Koivumäki" userId="4e76e616-fb46-4415-9615-dbc8dafbdeab" providerId="ADAL" clId="{7868560E-2BB8-4ECD-8552-9C1F0BEB69F6}" dt="2024-12-10T17:08:33.629" v="287" actId="20577"/>
          <ac:spMkLst>
            <pc:docMk/>
            <pc:sldMk cId="4013649378" sldId="260"/>
            <ac:spMk id="2" creationId="{FB0B015B-79D7-923A-9E99-3B79BEF7E318}"/>
          </ac:spMkLst>
        </pc:spChg>
        <pc:spChg chg="mod">
          <ac:chgData name="Helmi Koivumäki" userId="4e76e616-fb46-4415-9615-dbc8dafbdeab" providerId="ADAL" clId="{7868560E-2BB8-4ECD-8552-9C1F0BEB69F6}" dt="2024-12-10T17:22:46.533" v="643" actId="403"/>
          <ac:spMkLst>
            <pc:docMk/>
            <pc:sldMk cId="4013649378" sldId="260"/>
            <ac:spMk id="3" creationId="{73285A51-7767-B898-FC44-9B7DFBFA7C5A}"/>
          </ac:spMkLst>
        </pc:spChg>
        <pc:picChg chg="add mod">
          <ac:chgData name="Helmi Koivumäki" userId="4e76e616-fb46-4415-9615-dbc8dafbdeab" providerId="ADAL" clId="{7868560E-2BB8-4ECD-8552-9C1F0BEB69F6}" dt="2024-12-10T17:11:11.973" v="316" actId="1076"/>
          <ac:picMkLst>
            <pc:docMk/>
            <pc:sldMk cId="4013649378" sldId="260"/>
            <ac:picMk id="1026" creationId="{021D4B55-84E6-F303-6EEE-16BAC01B12F6}"/>
          </ac:picMkLst>
        </pc:picChg>
        <pc:picChg chg="add mod">
          <ac:chgData name="Helmi Koivumäki" userId="4e76e616-fb46-4415-9615-dbc8dafbdeab" providerId="ADAL" clId="{7868560E-2BB8-4ECD-8552-9C1F0BEB69F6}" dt="2024-12-10T17:22:56.903" v="645" actId="1076"/>
          <ac:picMkLst>
            <pc:docMk/>
            <pc:sldMk cId="4013649378" sldId="260"/>
            <ac:picMk id="1028" creationId="{AD5A2485-DBCC-5757-F873-4C3882C1A6FC}"/>
          </ac:picMkLst>
        </pc:picChg>
      </pc:sldChg>
      <pc:sldChg chg="addSp delSp modSp add mod">
        <pc:chgData name="Helmi Koivumäki" userId="4e76e616-fb46-4415-9615-dbc8dafbdeab" providerId="ADAL" clId="{7868560E-2BB8-4ECD-8552-9C1F0BEB69F6}" dt="2024-12-10T17:29:23.158" v="703" actId="1076"/>
        <pc:sldMkLst>
          <pc:docMk/>
          <pc:sldMk cId="2596514414" sldId="261"/>
        </pc:sldMkLst>
        <pc:spChg chg="mod">
          <ac:chgData name="Helmi Koivumäki" userId="4e76e616-fb46-4415-9615-dbc8dafbdeab" providerId="ADAL" clId="{7868560E-2BB8-4ECD-8552-9C1F0BEB69F6}" dt="2024-12-10T17:18:04.769" v="465" actId="20577"/>
          <ac:spMkLst>
            <pc:docMk/>
            <pc:sldMk cId="2596514414" sldId="261"/>
            <ac:spMk id="2" creationId="{1F3A0737-BD56-75D2-3D33-C45FC3A89692}"/>
          </ac:spMkLst>
        </pc:spChg>
        <pc:spChg chg="mod">
          <ac:chgData name="Helmi Koivumäki" userId="4e76e616-fb46-4415-9615-dbc8dafbdeab" providerId="ADAL" clId="{7868560E-2BB8-4ECD-8552-9C1F0BEB69F6}" dt="2024-12-10T17:29:17.805" v="700" actId="1076"/>
          <ac:spMkLst>
            <pc:docMk/>
            <pc:sldMk cId="2596514414" sldId="261"/>
            <ac:spMk id="3" creationId="{9BF853AD-DED8-150E-8AC6-425E13A4A690}"/>
          </ac:spMkLst>
        </pc:spChg>
        <pc:spChg chg="add del">
          <ac:chgData name="Helmi Koivumäki" userId="4e76e616-fb46-4415-9615-dbc8dafbdeab" providerId="ADAL" clId="{7868560E-2BB8-4ECD-8552-9C1F0BEB69F6}" dt="2024-12-10T17:27:59.394" v="682" actId="22"/>
          <ac:spMkLst>
            <pc:docMk/>
            <pc:sldMk cId="2596514414" sldId="261"/>
            <ac:spMk id="5" creationId="{68EC699A-CBAA-476F-53B9-8660430F69B9}"/>
          </ac:spMkLst>
        </pc:spChg>
        <pc:spChg chg="add mod">
          <ac:chgData name="Helmi Koivumäki" userId="4e76e616-fb46-4415-9615-dbc8dafbdeab" providerId="ADAL" clId="{7868560E-2BB8-4ECD-8552-9C1F0BEB69F6}" dt="2024-12-10T17:28:50.782" v="696" actId="1076"/>
          <ac:spMkLst>
            <pc:docMk/>
            <pc:sldMk cId="2596514414" sldId="261"/>
            <ac:spMk id="7" creationId="{3F9827B3-FF05-1407-1677-97EB9384373E}"/>
          </ac:spMkLst>
        </pc:spChg>
        <pc:picChg chg="add mod">
          <ac:chgData name="Helmi Koivumäki" userId="4e76e616-fb46-4415-9615-dbc8dafbdeab" providerId="ADAL" clId="{7868560E-2BB8-4ECD-8552-9C1F0BEB69F6}" dt="2024-12-10T17:29:23.158" v="703" actId="1076"/>
          <ac:picMkLst>
            <pc:docMk/>
            <pc:sldMk cId="2596514414" sldId="261"/>
            <ac:picMk id="3074" creationId="{8E16E149-E7AC-7D2E-5165-75A3921767E2}"/>
          </ac:picMkLst>
        </pc:picChg>
      </pc:sldChg>
      <pc:sldChg chg="modSp new mod">
        <pc:chgData name="Helmi Koivumäki" userId="4e76e616-fb46-4415-9615-dbc8dafbdeab" providerId="ADAL" clId="{7868560E-2BB8-4ECD-8552-9C1F0BEB69F6}" dt="2024-12-10T17:51:51.357" v="1115" actId="27636"/>
        <pc:sldMkLst>
          <pc:docMk/>
          <pc:sldMk cId="1964324766" sldId="262"/>
        </pc:sldMkLst>
        <pc:spChg chg="mod">
          <ac:chgData name="Helmi Koivumäki" userId="4e76e616-fb46-4415-9615-dbc8dafbdeab" providerId="ADAL" clId="{7868560E-2BB8-4ECD-8552-9C1F0BEB69F6}" dt="2024-12-10T17:49:45.634" v="1098" actId="20577"/>
          <ac:spMkLst>
            <pc:docMk/>
            <pc:sldMk cId="1964324766" sldId="262"/>
            <ac:spMk id="2" creationId="{B61EBE31-0015-C467-033F-0769CF8CB815}"/>
          </ac:spMkLst>
        </pc:spChg>
        <pc:spChg chg="mod">
          <ac:chgData name="Helmi Koivumäki" userId="4e76e616-fb46-4415-9615-dbc8dafbdeab" providerId="ADAL" clId="{7868560E-2BB8-4ECD-8552-9C1F0BEB69F6}" dt="2024-12-10T17:51:51.357" v="1115" actId="27636"/>
          <ac:spMkLst>
            <pc:docMk/>
            <pc:sldMk cId="1964324766" sldId="262"/>
            <ac:spMk id="3" creationId="{EE58592D-AB32-BE67-90FB-E2D2A55B8819}"/>
          </ac:spMkLst>
        </pc:spChg>
      </pc:sldChg>
      <pc:sldChg chg="addSp modSp new mod setBg">
        <pc:chgData name="Helmi Koivumäki" userId="4e76e616-fb46-4415-9615-dbc8dafbdeab" providerId="ADAL" clId="{7868560E-2BB8-4ECD-8552-9C1F0BEB69F6}" dt="2024-12-10T17:54:04.542" v="1125" actId="207"/>
        <pc:sldMkLst>
          <pc:docMk/>
          <pc:sldMk cId="2695127919" sldId="263"/>
        </pc:sldMkLst>
        <pc:spChg chg="mod">
          <ac:chgData name="Helmi Koivumäki" userId="4e76e616-fb46-4415-9615-dbc8dafbdeab" providerId="ADAL" clId="{7868560E-2BB8-4ECD-8552-9C1F0BEB69F6}" dt="2024-12-10T17:53:53.270" v="1124" actId="207"/>
          <ac:spMkLst>
            <pc:docMk/>
            <pc:sldMk cId="2695127919" sldId="263"/>
            <ac:spMk id="2" creationId="{8A0EE816-94A5-862B-C1B9-4ADA72A6E3E5}"/>
          </ac:spMkLst>
        </pc:spChg>
        <pc:spChg chg="mod">
          <ac:chgData name="Helmi Koivumäki" userId="4e76e616-fb46-4415-9615-dbc8dafbdeab" providerId="ADAL" clId="{7868560E-2BB8-4ECD-8552-9C1F0BEB69F6}" dt="2024-12-10T17:54:04.542" v="1125" actId="207"/>
          <ac:spMkLst>
            <pc:docMk/>
            <pc:sldMk cId="2695127919" sldId="263"/>
            <ac:spMk id="3" creationId="{08BC6284-C2ED-4619-16FB-E49829CF24F2}"/>
          </ac:spMkLst>
        </pc:spChg>
        <pc:picChg chg="add">
          <ac:chgData name="Helmi Koivumäki" userId="4e76e616-fb46-4415-9615-dbc8dafbdeab" providerId="ADAL" clId="{7868560E-2BB8-4ECD-8552-9C1F0BEB69F6}" dt="2024-12-10T17:38:37.890" v="817"/>
          <ac:picMkLst>
            <pc:docMk/>
            <pc:sldMk cId="2695127919" sldId="263"/>
            <ac:picMk id="4098" creationId="{70A3C1AF-8647-C936-B367-B53B282F1CAD}"/>
          </ac:picMkLst>
        </pc:picChg>
        <pc:picChg chg="add mod">
          <ac:chgData name="Helmi Koivumäki" userId="4e76e616-fb46-4415-9615-dbc8dafbdeab" providerId="ADAL" clId="{7868560E-2BB8-4ECD-8552-9C1F0BEB69F6}" dt="2024-12-10T17:38:45.866" v="819" actId="26606"/>
          <ac:picMkLst>
            <pc:docMk/>
            <pc:sldMk cId="2695127919" sldId="263"/>
            <ac:picMk id="4100" creationId="{EB811F13-2EB0-AE74-B688-15B6226EFCA9}"/>
          </ac:picMkLst>
        </pc:picChg>
        <pc:picChg chg="add">
          <ac:chgData name="Helmi Koivumäki" userId="4e76e616-fb46-4415-9615-dbc8dafbdeab" providerId="ADAL" clId="{7868560E-2BB8-4ECD-8552-9C1F0BEB69F6}" dt="2024-12-10T17:38:45.866" v="819" actId="26606"/>
          <ac:picMkLst>
            <pc:docMk/>
            <pc:sldMk cId="2695127919" sldId="263"/>
            <ac:picMk id="4105" creationId="{1CF706DA-13E8-4A4F-9260-551FB8127BDD}"/>
          </ac:picMkLst>
        </pc:picChg>
      </pc:sldChg>
      <pc:sldChg chg="modSp new mod">
        <pc:chgData name="Helmi Koivumäki" userId="4e76e616-fb46-4415-9615-dbc8dafbdeab" providerId="ADAL" clId="{7868560E-2BB8-4ECD-8552-9C1F0BEB69F6}" dt="2024-12-10T17:53:13.001" v="1123" actId="5793"/>
        <pc:sldMkLst>
          <pc:docMk/>
          <pc:sldMk cId="1211752709" sldId="264"/>
        </pc:sldMkLst>
        <pc:spChg chg="mod">
          <ac:chgData name="Helmi Koivumäki" userId="4e76e616-fb46-4415-9615-dbc8dafbdeab" providerId="ADAL" clId="{7868560E-2BB8-4ECD-8552-9C1F0BEB69F6}" dt="2024-12-10T17:50:35.400" v="1109" actId="207"/>
          <ac:spMkLst>
            <pc:docMk/>
            <pc:sldMk cId="1211752709" sldId="264"/>
            <ac:spMk id="2" creationId="{26D8F9F7-4770-A370-730E-AF8F0A07E904}"/>
          </ac:spMkLst>
        </pc:spChg>
        <pc:spChg chg="mod">
          <ac:chgData name="Helmi Koivumäki" userId="4e76e616-fb46-4415-9615-dbc8dafbdeab" providerId="ADAL" clId="{7868560E-2BB8-4ECD-8552-9C1F0BEB69F6}" dt="2024-12-10T17:53:13.001" v="1123" actId="5793"/>
          <ac:spMkLst>
            <pc:docMk/>
            <pc:sldMk cId="1211752709" sldId="264"/>
            <ac:spMk id="3" creationId="{90B8272F-AE47-3A84-F5ED-02E502E6B4E2}"/>
          </ac:spMkLst>
        </pc:spChg>
      </pc:sldChg>
      <pc:sldChg chg="addSp delSp modSp new mod setBg">
        <pc:chgData name="Helmi Koivumäki" userId="4e76e616-fb46-4415-9615-dbc8dafbdeab" providerId="ADAL" clId="{7868560E-2BB8-4ECD-8552-9C1F0BEB69F6}" dt="2024-12-10T18:08:07.301" v="1382" actId="207"/>
        <pc:sldMkLst>
          <pc:docMk/>
          <pc:sldMk cId="882957175" sldId="265"/>
        </pc:sldMkLst>
        <pc:spChg chg="mod">
          <ac:chgData name="Helmi Koivumäki" userId="4e76e616-fb46-4415-9615-dbc8dafbdeab" providerId="ADAL" clId="{7868560E-2BB8-4ECD-8552-9C1F0BEB69F6}" dt="2024-12-10T18:08:07.301" v="1382" actId="207"/>
          <ac:spMkLst>
            <pc:docMk/>
            <pc:sldMk cId="882957175" sldId="265"/>
            <ac:spMk id="2" creationId="{57B61DFA-61ED-E631-B7B5-4C3771684188}"/>
          </ac:spMkLst>
        </pc:spChg>
        <pc:spChg chg="mod ord">
          <ac:chgData name="Helmi Koivumäki" userId="4e76e616-fb46-4415-9615-dbc8dafbdeab" providerId="ADAL" clId="{7868560E-2BB8-4ECD-8552-9C1F0BEB69F6}" dt="2024-12-10T18:08:01.858" v="1381" actId="962"/>
          <ac:spMkLst>
            <pc:docMk/>
            <pc:sldMk cId="882957175" sldId="265"/>
            <ac:spMk id="3" creationId="{158A670D-3A96-AD43-5101-F148B14899B4}"/>
          </ac:spMkLst>
        </pc:spChg>
        <pc:spChg chg="add">
          <ac:chgData name="Helmi Koivumäki" userId="4e76e616-fb46-4415-9615-dbc8dafbdeab" providerId="ADAL" clId="{7868560E-2BB8-4ECD-8552-9C1F0BEB69F6}" dt="2024-12-10T18:07:47.466" v="1376"/>
          <ac:spMkLst>
            <pc:docMk/>
            <pc:sldMk cId="882957175" sldId="265"/>
            <ac:spMk id="4" creationId="{F20EC2FC-50B3-4F6B-3B0D-48D7D01AAC3D}"/>
          </ac:spMkLst>
        </pc:spChg>
        <pc:picChg chg="add mod">
          <ac:chgData name="Helmi Koivumäki" userId="4e76e616-fb46-4415-9615-dbc8dafbdeab" providerId="ADAL" clId="{7868560E-2BB8-4ECD-8552-9C1F0BEB69F6}" dt="2024-12-10T18:08:01.857" v="1380" actId="27614"/>
          <ac:picMkLst>
            <pc:docMk/>
            <pc:sldMk cId="882957175" sldId="265"/>
            <ac:picMk id="5" creationId="{2FD185F6-EF3B-5A06-9E0B-82E64666420F}"/>
          </ac:picMkLst>
        </pc:picChg>
        <pc:picChg chg="add">
          <ac:chgData name="Helmi Koivumäki" userId="4e76e616-fb46-4415-9615-dbc8dafbdeab" providerId="ADAL" clId="{7868560E-2BB8-4ECD-8552-9C1F0BEB69F6}" dt="2024-12-10T18:07:52.765" v="1378" actId="26606"/>
          <ac:picMkLst>
            <pc:docMk/>
            <pc:sldMk cId="882957175" sldId="265"/>
            <ac:picMk id="10" creationId="{559DF61F-9058-49C9-8F75-DC501F983B0E}"/>
          </ac:picMkLst>
        </pc:picChg>
        <pc:picChg chg="add del">
          <ac:chgData name="Helmi Koivumäki" userId="4e76e616-fb46-4415-9615-dbc8dafbdeab" providerId="ADAL" clId="{7868560E-2BB8-4ECD-8552-9C1F0BEB69F6}" dt="2024-12-10T18:07:36.991" v="1375" actId="478"/>
          <ac:picMkLst>
            <pc:docMk/>
            <pc:sldMk cId="882957175" sldId="265"/>
            <ac:picMk id="5122" creationId="{DCF04F49-8778-8EB3-4F39-51C6D0F9D85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i-FI"/>
              <a:t>Muokkaa ots. perustyyl. napsautt.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BEDFEBA2-EFB0-4405-BF01-04534DD58CF1}" type="datetimeFigureOut">
              <a:rPr lang="fi-FI" smtClean="0"/>
              <a:t>10.12.2024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72720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i-FI"/>
              <a:t>Muokkaa ots. perustyyl. napsautt.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EDFEBA2-EFB0-4405-BF01-04534DD58CF1}" type="datetimeFigureOut">
              <a:rPr lang="fi-FI" smtClean="0"/>
              <a:t>10.12.2024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6739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EDFEBA2-EFB0-4405-BF01-04534DD58CF1}" type="datetimeFigureOut">
              <a:rPr lang="fi-FI" smtClean="0"/>
              <a:t>10.12.2024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90578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EDFEBA2-EFB0-4405-BF01-04534DD58CF1}" type="datetimeFigureOut">
              <a:rPr lang="fi-FI" smtClean="0"/>
              <a:t>10.12.2024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B410CCD-E462-40DE-9B95-67C433481878}" type="slidenum">
              <a:rPr lang="fi-FI" smtClean="0"/>
              <a:t>‹#›</a:t>
            </a:fld>
            <a:endParaRPr lang="fi-FI"/>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640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EDFEBA2-EFB0-4405-BF01-04534DD58CF1}" type="datetimeFigureOut">
              <a:rPr lang="fi-FI" smtClean="0"/>
              <a:t>10.12.2024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205433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i-FI"/>
              <a:t>Muokkaa ots. perustyyl. napsautt.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BEDFEBA2-EFB0-4405-BF01-04534DD58CF1}" type="datetimeFigureOut">
              <a:rPr lang="fi-FI" smtClean="0"/>
              <a:t>10.12.2024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306380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i-FI"/>
              <a:t>Muokkaa ots. perustyyl. napsautt.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BEDFEBA2-EFB0-4405-BF01-04534DD58CF1}" type="datetimeFigureOut">
              <a:rPr lang="fi-FI" smtClean="0"/>
              <a:t>10.12.2024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249755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EDFEBA2-EFB0-4405-BF01-04534DD58CF1}" type="datetimeFigureOut">
              <a:rPr lang="fi-FI" smtClean="0"/>
              <a:t>10.12.2024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20006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EDFEBA2-EFB0-4405-BF01-04534DD58CF1}" type="datetimeFigureOut">
              <a:rPr lang="fi-FI" smtClean="0"/>
              <a:t>10.12.2024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251650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EDFEBA2-EFB0-4405-BF01-04534DD58CF1}" type="datetimeFigureOut">
              <a:rPr lang="fi-FI" smtClean="0"/>
              <a:t>10.12.2024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418858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EDFEBA2-EFB0-4405-BF01-04534DD58CF1}" type="datetimeFigureOut">
              <a:rPr lang="fi-FI" smtClean="0"/>
              <a:t>10.12.2024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218568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EDFEBA2-EFB0-4405-BF01-04534DD58CF1}" type="datetimeFigureOut">
              <a:rPr lang="fi-FI" smtClean="0"/>
              <a:t>10.12.2024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351649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EDFEBA2-EFB0-4405-BF01-04534DD58CF1}" type="datetimeFigureOut">
              <a:rPr lang="fi-FI" smtClean="0"/>
              <a:t>10.12.2024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110252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BEDFEBA2-EFB0-4405-BF01-04534DD58CF1}" type="datetimeFigureOut">
              <a:rPr lang="fi-FI" smtClean="0"/>
              <a:t>10.12.2024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65620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FEBA2-EFB0-4405-BF01-04534DD58CF1}" type="datetimeFigureOut">
              <a:rPr lang="fi-FI" smtClean="0"/>
              <a:t>10.12.2024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237201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i-FI"/>
              <a:t>Muokkaa ots. perustyyl. napsautt.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EDFEBA2-EFB0-4405-BF01-04534DD58CF1}" type="datetimeFigureOut">
              <a:rPr lang="fi-FI" smtClean="0"/>
              <a:t>10.12.2024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84129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EDFEBA2-EFB0-4405-BF01-04534DD58CF1}" type="datetimeFigureOut">
              <a:rPr lang="fi-FI" smtClean="0"/>
              <a:t>10.12.2024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B410CCD-E462-40DE-9B95-67C433481878}" type="slidenum">
              <a:rPr lang="fi-FI" smtClean="0"/>
              <a:t>‹#›</a:t>
            </a:fld>
            <a:endParaRPr lang="fi-FI"/>
          </a:p>
        </p:txBody>
      </p:sp>
    </p:spTree>
    <p:extLst>
      <p:ext uri="{BB962C8B-B14F-4D97-AF65-F5344CB8AC3E}">
        <p14:creationId xmlns:p14="http://schemas.microsoft.com/office/powerpoint/2010/main" val="251665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EDFEBA2-EFB0-4405-BF01-04534DD58CF1}" type="datetimeFigureOut">
              <a:rPr lang="fi-FI" smtClean="0"/>
              <a:t>10.12.2024</a:t>
            </a:fld>
            <a:endParaRPr lang="fi-FI"/>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i-FI"/>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B410CCD-E462-40DE-9B95-67C433481878}" type="slidenum">
              <a:rPr lang="fi-FI" smtClean="0"/>
              <a:t>‹#›</a:t>
            </a:fld>
            <a:endParaRPr lang="fi-FI"/>
          </a:p>
        </p:txBody>
      </p:sp>
    </p:spTree>
    <p:extLst>
      <p:ext uri="{BB962C8B-B14F-4D97-AF65-F5344CB8AC3E}">
        <p14:creationId xmlns:p14="http://schemas.microsoft.com/office/powerpoint/2010/main" val="30114009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trepo.tuni.fi/bitstream/handle/10024/94704/GRADU-1386571379.pdf?sequence=1" TargetMode="External"/><Relationship Id="rId2" Type="http://schemas.openxmlformats.org/officeDocument/2006/relationships/hyperlink" Target="https://tieteentermipankki.fi/wiki/Kirjallisuudentutkimus:ep&#228;luotettava_kertoja"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ieteentermipankki.fi/wiki/Kirjallisuudentutkimus:metafikt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ieteentermipankki.fi/wiki/Kirjallisuudentutkimus:min&#228;kertoj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ieteentermipankki.fi/wiki/Kirjallisuudentutkimus:kertoj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ieteentermipankki.fi/wiki/Kirjallisuudentutkimus:kertoja"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4633F-1810-65F1-92F0-9AC4EAC376C1}"/>
              </a:ext>
            </a:extLst>
          </p:cNvPr>
          <p:cNvSpPr>
            <a:spLocks noGrp="1"/>
          </p:cNvSpPr>
          <p:nvPr>
            <p:ph type="ctrTitle"/>
          </p:nvPr>
        </p:nvSpPr>
        <p:spPr/>
        <p:txBody>
          <a:bodyPr/>
          <a:lstStyle/>
          <a:p>
            <a:r>
              <a:rPr lang="fi-FI" b="1">
                <a:solidFill>
                  <a:schemeClr val="tx1"/>
                </a:solidFill>
              </a:rPr>
              <a:t>Kertoja ja kerronta</a:t>
            </a:r>
          </a:p>
        </p:txBody>
      </p:sp>
      <p:sp>
        <p:nvSpPr>
          <p:cNvPr id="3" name="Alaotsikko 2">
            <a:extLst>
              <a:ext uri="{FF2B5EF4-FFF2-40B4-BE49-F238E27FC236}">
                <a16:creationId xmlns:a16="http://schemas.microsoft.com/office/drawing/2014/main" id="{6288C48E-7FD6-B225-A837-337A4B58CDD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31109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B61DFA-61ED-E631-B7B5-4C3771684188}"/>
              </a:ext>
            </a:extLst>
          </p:cNvPr>
          <p:cNvSpPr>
            <a:spLocks noGrp="1"/>
          </p:cNvSpPr>
          <p:nvPr>
            <p:ph type="title"/>
          </p:nvPr>
        </p:nvSpPr>
        <p:spPr>
          <a:xfrm>
            <a:off x="5146160" y="609600"/>
            <a:ext cx="5978072" cy="970450"/>
          </a:xfrm>
        </p:spPr>
        <p:txBody>
          <a:bodyPr>
            <a:normAutofit/>
          </a:bodyPr>
          <a:lstStyle/>
          <a:p>
            <a:r>
              <a:rPr lang="fi-FI" b="1">
                <a:solidFill>
                  <a:schemeClr val="tx1"/>
                </a:solidFill>
              </a:rPr>
              <a:t>Lisätietoa: fokalisaatio</a:t>
            </a:r>
          </a:p>
        </p:txBody>
      </p:sp>
      <p:pic>
        <p:nvPicPr>
          <p:cNvPr id="5" name="Kuva 4" descr="Kuva, joka sisältää kohteen rusettinauha, Ystävänpäivä, vaaleanpunainen, asuste&#10;&#10;Kuvaus luotu automaattisesti">
            <a:extLst>
              <a:ext uri="{FF2B5EF4-FFF2-40B4-BE49-F238E27FC236}">
                <a16:creationId xmlns:a16="http://schemas.microsoft.com/office/drawing/2014/main" id="{2FD185F6-EF3B-5A06-9E0B-82E64666420F}"/>
              </a:ext>
            </a:extLst>
          </p:cNvPr>
          <p:cNvPicPr>
            <a:picLocks noChangeAspect="1"/>
          </p:cNvPicPr>
          <p:nvPr/>
        </p:nvPicPr>
        <p:blipFill>
          <a:blip r:embed="rId3"/>
          <a:srcRect l="475" r="10643"/>
          <a:stretch/>
        </p:blipFill>
        <p:spPr>
          <a:xfrm>
            <a:off x="-10649" y="1"/>
            <a:ext cx="4571649" cy="6858000"/>
          </a:xfrm>
          <a:prstGeom prst="rect">
            <a:avLst/>
          </a:prstGeom>
        </p:spPr>
      </p:pic>
      <p:sp>
        <p:nvSpPr>
          <p:cNvPr id="3" name="Sisällön paikkamerkki 2">
            <a:extLst>
              <a:ext uri="{FF2B5EF4-FFF2-40B4-BE49-F238E27FC236}">
                <a16:creationId xmlns:a16="http://schemas.microsoft.com/office/drawing/2014/main" id="{158A670D-3A96-AD43-5101-F148B14899B4}"/>
              </a:ext>
            </a:extLst>
          </p:cNvPr>
          <p:cNvSpPr>
            <a:spLocks noGrp="1"/>
          </p:cNvSpPr>
          <p:nvPr>
            <p:ph idx="1"/>
          </p:nvPr>
        </p:nvSpPr>
        <p:spPr>
          <a:xfrm>
            <a:off x="5146160" y="1828801"/>
            <a:ext cx="5978072" cy="3866048"/>
          </a:xfrm>
        </p:spPr>
        <p:txBody>
          <a:bodyPr anchor="ctr">
            <a:normAutofit/>
          </a:bodyPr>
          <a:lstStyle/>
          <a:p>
            <a:pPr>
              <a:lnSpc>
                <a:spcPct val="90000"/>
              </a:lnSpc>
              <a:buClr>
                <a:srgbClr val="FD2E1A"/>
              </a:buClr>
            </a:pPr>
            <a:r>
              <a:rPr lang="fi-FI">
                <a:solidFill>
                  <a:schemeClr val="tx1"/>
                </a:solidFill>
              </a:rPr>
              <a:t>Kerronta suodattuu aina jonkin välittäjän kautta, jonkun näkökulmasta. Tätä kutsutaan fokalisaatioksi.</a:t>
            </a:r>
          </a:p>
          <a:p>
            <a:pPr marL="36900" indent="0">
              <a:lnSpc>
                <a:spcPct val="90000"/>
              </a:lnSpc>
              <a:buClr>
                <a:srgbClr val="FD2E1A"/>
              </a:buClr>
              <a:buNone/>
            </a:pPr>
            <a:endParaRPr lang="fi-FI" b="1">
              <a:solidFill>
                <a:schemeClr val="tx1"/>
              </a:solidFill>
            </a:endParaRPr>
          </a:p>
          <a:p>
            <a:pPr>
              <a:lnSpc>
                <a:spcPct val="90000"/>
              </a:lnSpc>
              <a:buClr>
                <a:srgbClr val="FD2E1A"/>
              </a:buClr>
            </a:pPr>
            <a:r>
              <a:rPr lang="fi-FI" b="1">
                <a:solidFill>
                  <a:schemeClr val="tx1"/>
                </a:solidFill>
              </a:rPr>
              <a:t>sisäinen fokalisaatio</a:t>
            </a:r>
            <a:r>
              <a:rPr lang="fi-FI">
                <a:solidFill>
                  <a:schemeClr val="tx1"/>
                </a:solidFill>
              </a:rPr>
              <a:t>: kerronnan esittäminen jonkun tarinan maailmaan kuuluvan henkilöhahmon havaintojen, kokemusten ja ajatusten kautta</a:t>
            </a:r>
          </a:p>
          <a:p>
            <a:pPr>
              <a:lnSpc>
                <a:spcPct val="90000"/>
              </a:lnSpc>
              <a:buClr>
                <a:srgbClr val="FD2E1A"/>
              </a:buClr>
            </a:pPr>
            <a:r>
              <a:rPr lang="fi-FI" b="1">
                <a:solidFill>
                  <a:schemeClr val="tx1"/>
                </a:solidFill>
              </a:rPr>
              <a:t>ulkoinen fokalisaatio</a:t>
            </a:r>
            <a:r>
              <a:rPr lang="fi-FI">
                <a:solidFill>
                  <a:schemeClr val="tx1"/>
                </a:solidFill>
              </a:rPr>
              <a:t>: kerronnan esittäminen maailmaan kuulumattoman henkilön näkökulmasta</a:t>
            </a:r>
          </a:p>
          <a:p>
            <a:pPr>
              <a:lnSpc>
                <a:spcPct val="90000"/>
              </a:lnSpc>
              <a:buClr>
                <a:srgbClr val="FD2E1A"/>
              </a:buClr>
            </a:pPr>
            <a:endParaRPr lang="fi-FI">
              <a:solidFill>
                <a:schemeClr val="tx1"/>
              </a:solidFill>
            </a:endParaRPr>
          </a:p>
        </p:txBody>
      </p:sp>
      <p:pic>
        <p:nvPicPr>
          <p:cNvPr id="10" name="Picture 9">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88295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C7CA-4E8F-66E6-AA48-E22523DBCB5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F3A0737-BD56-75D2-3D33-C45FC3A89692}"/>
              </a:ext>
            </a:extLst>
          </p:cNvPr>
          <p:cNvSpPr>
            <a:spLocks noGrp="1"/>
          </p:cNvSpPr>
          <p:nvPr>
            <p:ph type="title"/>
          </p:nvPr>
        </p:nvSpPr>
        <p:spPr/>
        <p:txBody>
          <a:bodyPr/>
          <a:lstStyle/>
          <a:p>
            <a:r>
              <a:rPr lang="fi-FI" b="1">
                <a:solidFill>
                  <a:schemeClr val="tx1"/>
                </a:solidFill>
              </a:rPr>
              <a:t>Epäluotettava kertoja</a:t>
            </a:r>
          </a:p>
        </p:txBody>
      </p:sp>
      <p:sp>
        <p:nvSpPr>
          <p:cNvPr id="3" name="Sisällön paikkamerkki 2">
            <a:extLst>
              <a:ext uri="{FF2B5EF4-FFF2-40B4-BE49-F238E27FC236}">
                <a16:creationId xmlns:a16="http://schemas.microsoft.com/office/drawing/2014/main" id="{9BF853AD-DED8-150E-8AC6-425E13A4A690}"/>
              </a:ext>
            </a:extLst>
          </p:cNvPr>
          <p:cNvSpPr>
            <a:spLocks noGrp="1"/>
          </p:cNvSpPr>
          <p:nvPr>
            <p:ph idx="1"/>
          </p:nvPr>
        </p:nvSpPr>
        <p:spPr>
          <a:xfrm>
            <a:off x="363948" y="2015477"/>
            <a:ext cx="10353762" cy="4058751"/>
          </a:xfrm>
        </p:spPr>
        <p:txBody>
          <a:bodyPr/>
          <a:lstStyle/>
          <a:p>
            <a:r>
              <a:rPr lang="fi-FI">
                <a:solidFill>
                  <a:schemeClr val="tx1"/>
                </a:solidFill>
              </a:rPr>
              <a:t>kertoja, jonka selonteko tapahtumista on jollakin lailla vääristelty, virheellinen, ennakkoluuloinen tai puolueellinen (valehtelu, kaunaisuus, turhamaisuus…)</a:t>
            </a:r>
          </a:p>
          <a:p>
            <a:r>
              <a:rPr lang="fi-FI">
                <a:solidFill>
                  <a:schemeClr val="tx1"/>
                </a:solidFill>
              </a:rPr>
              <a:t>epäluotettavuus voi johtua myös siitä, että kertoja on huonosti perillä kertomistaan asioista, naiivi tai helposti harhaanjohdettavissa</a:t>
            </a:r>
          </a:p>
          <a:p>
            <a:r>
              <a:rPr lang="fi-FI">
                <a:solidFill>
                  <a:schemeClr val="tx1"/>
                </a:solidFill>
              </a:rPr>
              <a:t>epäluotettava kertoja voi olla esimerkiksi lapsi, mielisairas tai päihteiden käyttäjä</a:t>
            </a:r>
          </a:p>
          <a:p>
            <a:pPr marL="36900" indent="0">
              <a:buNone/>
            </a:pPr>
            <a:r>
              <a:rPr lang="fi-FI">
                <a:solidFill>
                  <a:schemeClr val="tx1"/>
                </a:solidFill>
              </a:rPr>
              <a:t>(Hosiaisluoma: Kirjallisuuden sanakirja, 2003)</a:t>
            </a:r>
          </a:p>
          <a:p>
            <a:pPr marL="36900" indent="0">
              <a:buNone/>
            </a:pPr>
            <a:r>
              <a:rPr lang="fi-FI">
                <a:solidFill>
                  <a:schemeClr val="tx1"/>
                </a:solidFill>
              </a:rPr>
              <a:t>(Tieteen termipankki 10.12.2024: Kirjallisuudentutkimus:epäluotettava kertoja. </a:t>
            </a:r>
            <a:r>
              <a:rPr lang="fi-FI">
                <a:solidFill>
                  <a:schemeClr val="tx1"/>
                </a:solidFill>
                <a:hlinkClick r:id="rId2"/>
              </a:rPr>
              <a:t>https://tieteentermipankki.fi/wiki/Kirjallisuudentutkimus:epäluotettava_kertoja</a:t>
            </a:r>
            <a:r>
              <a:rPr lang="fi-FI">
                <a:solidFill>
                  <a:schemeClr val="tx1"/>
                </a:solidFill>
              </a:rPr>
              <a:t>)</a:t>
            </a:r>
          </a:p>
        </p:txBody>
      </p:sp>
      <p:sp>
        <p:nvSpPr>
          <p:cNvPr id="7" name="Tekstiruutu 6">
            <a:extLst>
              <a:ext uri="{FF2B5EF4-FFF2-40B4-BE49-F238E27FC236}">
                <a16:creationId xmlns:a16="http://schemas.microsoft.com/office/drawing/2014/main" id="{3F9827B3-FF05-1407-1677-97EB9384373E}"/>
              </a:ext>
            </a:extLst>
          </p:cNvPr>
          <p:cNvSpPr txBox="1"/>
          <p:nvPr/>
        </p:nvSpPr>
        <p:spPr>
          <a:xfrm>
            <a:off x="1469570" y="5273303"/>
            <a:ext cx="4071259" cy="1323439"/>
          </a:xfrm>
          <a:prstGeom prst="rect">
            <a:avLst/>
          </a:prstGeom>
          <a:noFill/>
        </p:spPr>
        <p:txBody>
          <a:bodyPr wrap="square">
            <a:spAutoFit/>
          </a:bodyPr>
          <a:lstStyle/>
          <a:p>
            <a:r>
              <a:rPr lang="en-US" sz="1600"/>
              <a:t>The Unreliable Narrator in Bret Easton Ellis’s American Psycho: </a:t>
            </a:r>
            <a:r>
              <a:rPr lang="fi-FI" sz="1600">
                <a:hlinkClick r:id="rId3"/>
              </a:rPr>
              <a:t>https://trepo.tuni.fi/bitstream/handle/10024/94704/GRADU-1386571379.pdf?sequence=1</a:t>
            </a:r>
            <a:r>
              <a:rPr lang="fi-FI" sz="1600"/>
              <a:t> </a:t>
            </a:r>
          </a:p>
        </p:txBody>
      </p:sp>
      <p:pic>
        <p:nvPicPr>
          <p:cNvPr id="3074" name="Picture 2" descr="American Psycho">
            <a:extLst>
              <a:ext uri="{FF2B5EF4-FFF2-40B4-BE49-F238E27FC236}">
                <a16:creationId xmlns:a16="http://schemas.microsoft.com/office/drawing/2014/main" id="{8E16E149-E7AC-7D2E-5165-75A392176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323" y="3189514"/>
            <a:ext cx="2332774" cy="353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1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9A28-519F-714C-F5CB-2C00C8201A6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0B015B-79D7-923A-9E99-3B79BEF7E318}"/>
              </a:ext>
            </a:extLst>
          </p:cNvPr>
          <p:cNvSpPr>
            <a:spLocks noGrp="1"/>
          </p:cNvSpPr>
          <p:nvPr>
            <p:ph type="title"/>
          </p:nvPr>
        </p:nvSpPr>
        <p:spPr/>
        <p:txBody>
          <a:bodyPr/>
          <a:lstStyle/>
          <a:p>
            <a:r>
              <a:rPr lang="fi-FI" b="1">
                <a:solidFill>
                  <a:schemeClr val="tx1"/>
                </a:solidFill>
              </a:rPr>
              <a:t>Metafiktiivinen kertoja</a:t>
            </a:r>
          </a:p>
        </p:txBody>
      </p:sp>
      <p:sp>
        <p:nvSpPr>
          <p:cNvPr id="3" name="Sisällön paikkamerkki 2">
            <a:extLst>
              <a:ext uri="{FF2B5EF4-FFF2-40B4-BE49-F238E27FC236}">
                <a16:creationId xmlns:a16="http://schemas.microsoft.com/office/drawing/2014/main" id="{73285A51-7767-B898-FC44-9B7DFBFA7C5A}"/>
              </a:ext>
            </a:extLst>
          </p:cNvPr>
          <p:cNvSpPr>
            <a:spLocks noGrp="1"/>
          </p:cNvSpPr>
          <p:nvPr>
            <p:ph idx="1"/>
          </p:nvPr>
        </p:nvSpPr>
        <p:spPr/>
        <p:txBody>
          <a:bodyPr>
            <a:normAutofit/>
          </a:bodyPr>
          <a:lstStyle/>
          <a:p>
            <a:r>
              <a:rPr lang="fi-FI" sz="2400">
                <a:solidFill>
                  <a:schemeClr val="tx1"/>
                </a:solidFill>
              </a:rPr>
              <a:t>1) omaa sepitteellisyyttään korostava fiktio</a:t>
            </a:r>
          </a:p>
          <a:p>
            <a:r>
              <a:rPr lang="fi-FI" sz="2400">
                <a:solidFill>
                  <a:schemeClr val="tx1"/>
                </a:solidFill>
              </a:rPr>
              <a:t>2) kaunokirjallinen teos, jossa kerronnallisin keinoin kiinnitetään lukijan huomio fiktiivisen esityksen laatimiseen, lukemiseen tai teoksen rakenteeseen</a:t>
            </a:r>
          </a:p>
          <a:p>
            <a:endParaRPr lang="fi-FI" sz="2400">
              <a:solidFill>
                <a:schemeClr val="tx1"/>
              </a:solidFill>
            </a:endParaRPr>
          </a:p>
          <a:p>
            <a:pPr marL="36900" indent="0">
              <a:buNone/>
            </a:pPr>
            <a:r>
              <a:rPr lang="fi-FI" sz="2400">
                <a:solidFill>
                  <a:schemeClr val="tx1"/>
                </a:solidFill>
              </a:rPr>
              <a:t>(Tieteen termipankki 10.12.2024: Kirjallisuudentutkimus:metafiktio </a:t>
            </a:r>
            <a:r>
              <a:rPr lang="fi-FI" sz="2400">
                <a:solidFill>
                  <a:schemeClr val="tx1"/>
                </a:solidFill>
                <a:hlinkClick r:id="rId2"/>
              </a:rPr>
              <a:t>https://tieteentermipankki.fi/wiki/Kirjallisuudentutkimus:metafiktio</a:t>
            </a:r>
            <a:r>
              <a:rPr lang="fi-FI" sz="2400">
                <a:solidFill>
                  <a:schemeClr val="tx1"/>
                </a:solidFill>
              </a:rPr>
              <a:t>)</a:t>
            </a:r>
          </a:p>
        </p:txBody>
      </p:sp>
      <p:pic>
        <p:nvPicPr>
          <p:cNvPr id="1028" name="Picture 4" descr="Samarkandin amuletti (Bartimeus-trilogia #1) :: Jonathan Stroud">
            <a:extLst>
              <a:ext uri="{FF2B5EF4-FFF2-40B4-BE49-F238E27FC236}">
                <a16:creationId xmlns:a16="http://schemas.microsoft.com/office/drawing/2014/main" id="{AD5A2485-DBCC-5757-F873-4C3882C1A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567" y="3276600"/>
            <a:ext cx="197043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64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E70FD-3D6E-7E5F-4838-8B2850DC04C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CBA7B3E-1E84-D055-4A64-685BFEC69794}"/>
              </a:ext>
            </a:extLst>
          </p:cNvPr>
          <p:cNvSpPr>
            <a:spLocks noGrp="1"/>
          </p:cNvSpPr>
          <p:nvPr>
            <p:ph type="title"/>
          </p:nvPr>
        </p:nvSpPr>
        <p:spPr>
          <a:xfrm>
            <a:off x="913795" y="265888"/>
            <a:ext cx="10353762" cy="970450"/>
          </a:xfrm>
        </p:spPr>
        <p:txBody>
          <a:bodyPr/>
          <a:lstStyle/>
          <a:p>
            <a:r>
              <a:rPr lang="fi-FI" b="1">
                <a:solidFill>
                  <a:schemeClr val="tx1"/>
                </a:solidFill>
              </a:rPr>
              <a:t>Minäkertoja</a:t>
            </a:r>
          </a:p>
        </p:txBody>
      </p:sp>
      <p:sp>
        <p:nvSpPr>
          <p:cNvPr id="3" name="Sisällön paikkamerkki 2">
            <a:extLst>
              <a:ext uri="{FF2B5EF4-FFF2-40B4-BE49-F238E27FC236}">
                <a16:creationId xmlns:a16="http://schemas.microsoft.com/office/drawing/2014/main" id="{FAB2E6FE-A8B3-125A-F117-FBB1267F9C1E}"/>
              </a:ext>
            </a:extLst>
          </p:cNvPr>
          <p:cNvSpPr>
            <a:spLocks noGrp="1"/>
          </p:cNvSpPr>
          <p:nvPr>
            <p:ph idx="1"/>
          </p:nvPr>
        </p:nvSpPr>
        <p:spPr>
          <a:xfrm>
            <a:off x="913795" y="1580051"/>
            <a:ext cx="10353762" cy="4526836"/>
          </a:xfrm>
        </p:spPr>
        <p:txBody>
          <a:bodyPr>
            <a:normAutofit fontScale="92500" lnSpcReduction="10000"/>
          </a:bodyPr>
          <a:lstStyle/>
          <a:p>
            <a:r>
              <a:rPr lang="fi-FI" sz="2400">
                <a:solidFill>
                  <a:schemeClr val="tx1"/>
                </a:solidFill>
              </a:rPr>
              <a:t>kertomuksen subjekti on samalla myös kertomistilanteen subjekti =</a:t>
            </a:r>
          </a:p>
          <a:p>
            <a:pPr marL="36900" indent="0">
              <a:buNone/>
            </a:pPr>
            <a:r>
              <a:rPr lang="fi-FI" sz="2400">
                <a:solidFill>
                  <a:schemeClr val="tx1"/>
                </a:solidFill>
              </a:rPr>
              <a:t>tarinan ajatteleva, kokeva ja toimiva hahmo toimii tarinan kertojana</a:t>
            </a:r>
          </a:p>
          <a:p>
            <a:r>
              <a:rPr lang="fi-FI" sz="2400">
                <a:solidFill>
                  <a:schemeClr val="tx1"/>
                </a:solidFill>
              </a:rPr>
              <a:t>Ei välttämättä ole aina kertomuksen päähenkilö, vaan minäkertoja voi olla myös sivustakatsoja eli todistajakertoja, joka kertoo mitä itse on nähnyt, kuulut tai kokenut.</a:t>
            </a:r>
          </a:p>
          <a:p>
            <a:pPr marL="414000" lvl="1" indent="0">
              <a:buNone/>
            </a:pPr>
            <a:r>
              <a:rPr lang="fi-FI" sz="2600">
                <a:solidFill>
                  <a:srgbClr val="00B050"/>
                </a:solidFill>
              </a:rPr>
              <a:t>”Nielaisen ja astun pari askelta, sitten työnnän auki pikkuruisen kaupan oven. Ovi kilahtaa ja kaupassa työskentelevä mukava vaalea tyttö katsoo ovelle. En tiedä hänen nimeään, mutta olen aina pitänyt hänestä.”</a:t>
            </a:r>
          </a:p>
          <a:p>
            <a:pPr marL="36900" indent="0">
              <a:buNone/>
            </a:pPr>
            <a:r>
              <a:rPr lang="fi-FI">
                <a:solidFill>
                  <a:schemeClr val="tx1"/>
                </a:solidFill>
              </a:rPr>
              <a:t>	Sophie Kinsella: Himoshoppaajan salaiset unelmat (2000)</a:t>
            </a:r>
          </a:p>
          <a:p>
            <a:endParaRPr lang="fi-FI">
              <a:solidFill>
                <a:schemeClr val="tx1"/>
              </a:solidFill>
            </a:endParaRPr>
          </a:p>
          <a:p>
            <a:pPr marL="36900" indent="0">
              <a:buNone/>
            </a:pPr>
            <a:r>
              <a:rPr lang="fi-FI" sz="1900">
                <a:solidFill>
                  <a:schemeClr val="tx1"/>
                </a:solidFill>
              </a:rPr>
              <a:t>(Tieteen termipankki 10.12.2024: Kirjallisuudentutkimus:minäkertoja </a:t>
            </a:r>
            <a:r>
              <a:rPr lang="fi-FI" sz="1900">
                <a:hlinkClick r:id="rId2"/>
              </a:rPr>
              <a:t>https://tieteentermipankki.fi/wiki/Kirjallisuudentutkimus:minäkertoja</a:t>
            </a:r>
            <a:r>
              <a:rPr lang="fi-FI" sz="1900"/>
              <a:t>)</a:t>
            </a:r>
          </a:p>
        </p:txBody>
      </p:sp>
    </p:spTree>
    <p:extLst>
      <p:ext uri="{BB962C8B-B14F-4D97-AF65-F5344CB8AC3E}">
        <p14:creationId xmlns:p14="http://schemas.microsoft.com/office/powerpoint/2010/main" val="372455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EBE31-0015-C467-033F-0769CF8CB815}"/>
              </a:ext>
            </a:extLst>
          </p:cNvPr>
          <p:cNvSpPr>
            <a:spLocks noGrp="1"/>
          </p:cNvSpPr>
          <p:nvPr>
            <p:ph type="title"/>
          </p:nvPr>
        </p:nvSpPr>
        <p:spPr>
          <a:xfrm>
            <a:off x="913795" y="239486"/>
            <a:ext cx="10353762" cy="970450"/>
          </a:xfrm>
        </p:spPr>
        <p:txBody>
          <a:bodyPr/>
          <a:lstStyle/>
          <a:p>
            <a:r>
              <a:rPr lang="fi-FI" b="1">
                <a:solidFill>
                  <a:schemeClr val="tx1"/>
                </a:solidFill>
              </a:rPr>
              <a:t>Hän-kertoja (kaikkitietävä)</a:t>
            </a:r>
          </a:p>
        </p:txBody>
      </p:sp>
      <p:sp>
        <p:nvSpPr>
          <p:cNvPr id="3" name="Sisällön paikkamerkki 2">
            <a:extLst>
              <a:ext uri="{FF2B5EF4-FFF2-40B4-BE49-F238E27FC236}">
                <a16:creationId xmlns:a16="http://schemas.microsoft.com/office/drawing/2014/main" id="{EE58592D-AB32-BE67-90FB-E2D2A55B8819}"/>
              </a:ext>
            </a:extLst>
          </p:cNvPr>
          <p:cNvSpPr>
            <a:spLocks noGrp="1"/>
          </p:cNvSpPr>
          <p:nvPr>
            <p:ph idx="1"/>
          </p:nvPr>
        </p:nvSpPr>
        <p:spPr>
          <a:xfrm>
            <a:off x="913795" y="1209936"/>
            <a:ext cx="10353762" cy="5408577"/>
          </a:xfrm>
        </p:spPr>
        <p:txBody>
          <a:bodyPr>
            <a:normAutofit fontScale="77500" lnSpcReduction="20000"/>
          </a:bodyPr>
          <a:lstStyle/>
          <a:p>
            <a:r>
              <a:rPr lang="fi-FI" sz="2600">
                <a:solidFill>
                  <a:schemeClr val="tx1"/>
                </a:solidFill>
              </a:rPr>
              <a:t>yksikön kolmannessa persoonassa esitettyä kerrontaa</a:t>
            </a:r>
          </a:p>
          <a:p>
            <a:r>
              <a:rPr lang="fi-FI" sz="2600">
                <a:solidFill>
                  <a:schemeClr val="tx1"/>
                </a:solidFill>
              </a:rPr>
              <a:t>kommentoidessaan tapahtumia ja niiden merkitystä voi myös puhua itsestään yksikön ensimmäisessä persoonassa</a:t>
            </a:r>
          </a:p>
          <a:p>
            <a:r>
              <a:rPr lang="fi-FI" sz="2600">
                <a:solidFill>
                  <a:schemeClr val="tx1"/>
                </a:solidFill>
              </a:rPr>
              <a:t>Hän-muodossa kertovat kertojat saattavat olla kaikkitietäviä, mutta tavallisesti heidänkin tietonsa tapahtumista ovat jotenkin rajallisia.</a:t>
            </a:r>
          </a:p>
          <a:p>
            <a:pPr marL="36900" indent="0">
              <a:buNone/>
            </a:pPr>
            <a:endParaRPr lang="fi-FI" sz="2600">
              <a:solidFill>
                <a:schemeClr val="tx1"/>
              </a:solidFill>
            </a:endParaRPr>
          </a:p>
          <a:p>
            <a:pPr marL="36900" indent="0">
              <a:buNone/>
            </a:pPr>
            <a:r>
              <a:rPr lang="fi-FI" sz="2400" u="sng">
                <a:solidFill>
                  <a:schemeClr val="tx1"/>
                </a:solidFill>
              </a:rPr>
              <a:t>kaikkitietävä hän-kertoja </a:t>
            </a:r>
            <a:r>
              <a:rPr lang="fi-FI" sz="2400">
                <a:solidFill>
                  <a:schemeClr val="tx1"/>
                </a:solidFill>
                <a:sym typeface="Wingdings" panose="05000000000000000000" pitchFamily="2" charset="2"/>
              </a:rPr>
              <a:t></a:t>
            </a:r>
            <a:endParaRPr lang="fi-FI" sz="2400">
              <a:solidFill>
                <a:schemeClr val="tx1"/>
              </a:solidFill>
            </a:endParaRPr>
          </a:p>
          <a:p>
            <a:pPr marL="36900" indent="0">
              <a:buNone/>
            </a:pPr>
            <a:r>
              <a:rPr lang="fi-FI" sz="2800">
                <a:solidFill>
                  <a:srgbClr val="00B050"/>
                </a:solidFill>
              </a:rPr>
              <a:t>”Nyt, kuukauden kuluttua hän oli alkanut katsella asiaa tosin ja huolimatta kaikista yllyttävistä itsepuheluistaan, omasta voimattomuudestaan ja epäröinnistään hän oli tottunut tuohon mielettömään haaveeseensa vastoin tahtoaan ja alkoi pitää sitä jo varmana yrityksenä vaikkei siihen vielä täysin uskonut.”</a:t>
            </a:r>
          </a:p>
          <a:p>
            <a:pPr marL="36900" indent="0">
              <a:buNone/>
            </a:pPr>
            <a:r>
              <a:rPr lang="fi-FI" sz="2400">
                <a:solidFill>
                  <a:schemeClr val="tx1"/>
                </a:solidFill>
              </a:rPr>
              <a:t>F.M. Dostojevski: Rikos ja rangaistus (1866)</a:t>
            </a:r>
          </a:p>
          <a:p>
            <a:pPr marL="36900" indent="0">
              <a:buNone/>
            </a:pPr>
            <a:endParaRPr lang="fi-FI" sz="2400">
              <a:solidFill>
                <a:schemeClr val="tx1"/>
              </a:solidFill>
            </a:endParaRPr>
          </a:p>
          <a:p>
            <a:pPr marL="36900" indent="0">
              <a:buNone/>
            </a:pPr>
            <a:r>
              <a:rPr lang="fi-FI" sz="2400">
                <a:solidFill>
                  <a:schemeClr val="tx1"/>
                </a:solidFill>
              </a:rPr>
              <a:t>(</a:t>
            </a:r>
            <a:r>
              <a:rPr lang="fi-FI">
                <a:solidFill>
                  <a:schemeClr val="tx1"/>
                </a:solidFill>
              </a:rPr>
              <a:t>Tieteen termipankki 10.12.2024: Kirjallisuudentutkimus:kertoja </a:t>
            </a:r>
            <a:r>
              <a:rPr lang="fi-FI">
                <a:hlinkClick r:id="rId2"/>
              </a:rPr>
              <a:t>https://tieteentermipankki.fi/wiki/Kirjallisuudentutkimus:kertoja</a:t>
            </a:r>
            <a:r>
              <a:rPr lang="fi-FI">
                <a:solidFill>
                  <a:schemeClr val="tx1"/>
                </a:solidFill>
              </a:rPr>
              <a:t>)</a:t>
            </a:r>
          </a:p>
        </p:txBody>
      </p:sp>
    </p:spTree>
    <p:extLst>
      <p:ext uri="{BB962C8B-B14F-4D97-AF65-F5344CB8AC3E}">
        <p14:creationId xmlns:p14="http://schemas.microsoft.com/office/powerpoint/2010/main" val="196432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D8F9F7-4770-A370-730E-AF8F0A07E904}"/>
              </a:ext>
            </a:extLst>
          </p:cNvPr>
          <p:cNvSpPr>
            <a:spLocks noGrp="1"/>
          </p:cNvSpPr>
          <p:nvPr>
            <p:ph type="title"/>
          </p:nvPr>
        </p:nvSpPr>
        <p:spPr/>
        <p:txBody>
          <a:bodyPr/>
          <a:lstStyle/>
          <a:p>
            <a:r>
              <a:rPr lang="fi-FI" b="1">
                <a:solidFill>
                  <a:schemeClr val="tx1"/>
                </a:solidFill>
              </a:rPr>
              <a:t>Hän-kertoja (ulkopuolinen)</a:t>
            </a:r>
          </a:p>
        </p:txBody>
      </p:sp>
      <p:sp>
        <p:nvSpPr>
          <p:cNvPr id="3" name="Sisällön paikkamerkki 2">
            <a:extLst>
              <a:ext uri="{FF2B5EF4-FFF2-40B4-BE49-F238E27FC236}">
                <a16:creationId xmlns:a16="http://schemas.microsoft.com/office/drawing/2014/main" id="{90B8272F-AE47-3A84-F5ED-02E502E6B4E2}"/>
              </a:ext>
            </a:extLst>
          </p:cNvPr>
          <p:cNvSpPr>
            <a:spLocks noGrp="1"/>
          </p:cNvSpPr>
          <p:nvPr>
            <p:ph idx="1"/>
          </p:nvPr>
        </p:nvSpPr>
        <p:spPr>
          <a:xfrm>
            <a:off x="913795" y="1732449"/>
            <a:ext cx="10353762" cy="4211151"/>
          </a:xfrm>
        </p:spPr>
        <p:txBody>
          <a:bodyPr>
            <a:normAutofit fontScale="77500" lnSpcReduction="20000"/>
          </a:bodyPr>
          <a:lstStyle/>
          <a:p>
            <a:r>
              <a:rPr lang="fi-FI" sz="2400">
                <a:solidFill>
                  <a:schemeClr val="tx1"/>
                </a:solidFill>
              </a:rPr>
              <a:t>Ei tiedä henkilöiden ajatuksia, vaan kertoo vain sen, minkä näkee.</a:t>
            </a:r>
          </a:p>
          <a:p>
            <a:pPr>
              <a:lnSpc>
                <a:spcPct val="120000"/>
              </a:lnSpc>
            </a:pPr>
            <a:r>
              <a:rPr lang="fi-FI" sz="2400">
                <a:solidFill>
                  <a:schemeClr val="tx1"/>
                </a:solidFill>
              </a:rPr>
              <a:t>Ei ole kukaan tarinan henkilöistä eikä myöskään tiedä, mitä henkilöt tuntevat tai ajattelevat. Hän voi silti tehdä päätelmiä henkilöistä heidän käytöksensä pohjalta, vaikka toimiikin ulkopuolisen tarkkailijan roolissa.</a:t>
            </a:r>
          </a:p>
          <a:p>
            <a:r>
              <a:rPr lang="fi-FI" sz="2400">
                <a:solidFill>
                  <a:schemeClr val="tx1"/>
                </a:solidFill>
              </a:rPr>
              <a:t>Kertoo tapahtumista hän-muodossa.</a:t>
            </a:r>
          </a:p>
          <a:p>
            <a:pPr marL="36900" indent="0">
              <a:buNone/>
            </a:pPr>
            <a:endParaRPr lang="fi-FI" sz="2400">
              <a:solidFill>
                <a:schemeClr val="tx1"/>
              </a:solidFill>
            </a:endParaRPr>
          </a:p>
          <a:p>
            <a:r>
              <a:rPr lang="fi-FI" sz="2400" u="sng">
                <a:solidFill>
                  <a:schemeClr val="tx1"/>
                </a:solidFill>
              </a:rPr>
              <a:t>ulkopuolinen hän-kertoja </a:t>
            </a:r>
            <a:r>
              <a:rPr lang="fi-FI" sz="2400">
                <a:solidFill>
                  <a:schemeClr val="tx1"/>
                </a:solidFill>
                <a:sym typeface="Wingdings" panose="05000000000000000000" pitchFamily="2" charset="2"/>
              </a:rPr>
              <a:t></a:t>
            </a:r>
            <a:endParaRPr lang="fi-FI" sz="2400">
              <a:solidFill>
                <a:schemeClr val="tx1"/>
              </a:solidFill>
            </a:endParaRPr>
          </a:p>
          <a:p>
            <a:r>
              <a:rPr lang="fi-FI" sz="2800">
                <a:solidFill>
                  <a:srgbClr val="00B050"/>
                </a:solidFill>
              </a:rPr>
              <a:t>"Henryn lounasravintolan ovi avautui ja kaksi miestä tuli sisään. He istuutuivat tiskin ääreen. -Mitäs teille? George kysyi heiltä. -En tiedä, sanoi Al. Ulkona alkoi olla pimeä. Ikkunan ulkopuolella syttyi katulamppu. Molemmat tiskin ääressä olevat miehet lukivat ruokalistaa. Nick Adams katseli heitä tiskin toisesta päästä."</a:t>
            </a:r>
          </a:p>
          <a:p>
            <a:pPr marL="36900" indent="0">
              <a:buNone/>
            </a:pPr>
            <a:r>
              <a:rPr lang="fi-FI"/>
              <a:t>	Ernest Hemingway: Tappajat (1927)</a:t>
            </a:r>
          </a:p>
        </p:txBody>
      </p:sp>
    </p:spTree>
    <p:extLst>
      <p:ext uri="{BB962C8B-B14F-4D97-AF65-F5344CB8AC3E}">
        <p14:creationId xmlns:p14="http://schemas.microsoft.com/office/powerpoint/2010/main" val="121175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0EE816-94A5-862B-C1B9-4ADA72A6E3E5}"/>
              </a:ext>
            </a:extLst>
          </p:cNvPr>
          <p:cNvSpPr>
            <a:spLocks noGrp="1"/>
          </p:cNvSpPr>
          <p:nvPr>
            <p:ph type="title"/>
          </p:nvPr>
        </p:nvSpPr>
        <p:spPr>
          <a:xfrm>
            <a:off x="913795" y="609600"/>
            <a:ext cx="5978072" cy="970450"/>
          </a:xfrm>
        </p:spPr>
        <p:txBody>
          <a:bodyPr>
            <a:normAutofit/>
          </a:bodyPr>
          <a:lstStyle/>
          <a:p>
            <a:r>
              <a:rPr lang="fi-FI" b="1">
                <a:solidFill>
                  <a:schemeClr val="tx1"/>
                </a:solidFill>
              </a:rPr>
              <a:t>Kaikkitietävä kertoja</a:t>
            </a:r>
          </a:p>
        </p:txBody>
      </p:sp>
      <p:sp>
        <p:nvSpPr>
          <p:cNvPr id="3" name="Sisällön paikkamerkki 2">
            <a:extLst>
              <a:ext uri="{FF2B5EF4-FFF2-40B4-BE49-F238E27FC236}">
                <a16:creationId xmlns:a16="http://schemas.microsoft.com/office/drawing/2014/main" id="{08BC6284-C2ED-4619-16FB-E49829CF24F2}"/>
              </a:ext>
            </a:extLst>
          </p:cNvPr>
          <p:cNvSpPr>
            <a:spLocks noGrp="1"/>
          </p:cNvSpPr>
          <p:nvPr>
            <p:ph idx="1"/>
          </p:nvPr>
        </p:nvSpPr>
        <p:spPr>
          <a:xfrm>
            <a:off x="913795" y="1828800"/>
            <a:ext cx="5978072" cy="3918037"/>
          </a:xfrm>
        </p:spPr>
        <p:txBody>
          <a:bodyPr anchor="ctr">
            <a:normAutofit fontScale="92500" lnSpcReduction="10000"/>
          </a:bodyPr>
          <a:lstStyle/>
          <a:p>
            <a:pPr>
              <a:lnSpc>
                <a:spcPct val="90000"/>
              </a:lnSpc>
              <a:buClr>
                <a:srgbClr val="E8C07F"/>
              </a:buClr>
            </a:pPr>
            <a:r>
              <a:rPr lang="fi-FI" sz="2400">
                <a:solidFill>
                  <a:schemeClr val="tx1"/>
                </a:solidFill>
              </a:rPr>
              <a:t>kertoja, jolla on täysi tieto tarinan tapahtumista ja usein myös henkilöiden ääneenlausumattomista ajatuksista ja motiiveista</a:t>
            </a:r>
          </a:p>
          <a:p>
            <a:pPr>
              <a:lnSpc>
                <a:spcPct val="90000"/>
              </a:lnSpc>
              <a:buClr>
                <a:srgbClr val="E8C07F"/>
              </a:buClr>
            </a:pPr>
            <a:r>
              <a:rPr lang="fi-FI" sz="2400">
                <a:solidFill>
                  <a:schemeClr val="tx1"/>
                </a:solidFill>
              </a:rPr>
              <a:t>kykenee kuvaamaan tapahtumia, jotka sattuvat yhtäaikaa eri paikoissa, mikä ei normaalisti ole mahdollista minä-kerronnassa</a:t>
            </a:r>
          </a:p>
          <a:p>
            <a:pPr>
              <a:lnSpc>
                <a:spcPct val="90000"/>
              </a:lnSpc>
              <a:buClr>
                <a:srgbClr val="E8C07F"/>
              </a:buClr>
            </a:pPr>
            <a:endParaRPr lang="fi-FI" sz="1900"/>
          </a:p>
          <a:p>
            <a:pPr>
              <a:lnSpc>
                <a:spcPct val="90000"/>
              </a:lnSpc>
              <a:buClr>
                <a:srgbClr val="E8C07F"/>
              </a:buClr>
            </a:pPr>
            <a:endParaRPr lang="fi-FI" sz="1900"/>
          </a:p>
          <a:p>
            <a:pPr marL="36900" indent="0">
              <a:lnSpc>
                <a:spcPct val="90000"/>
              </a:lnSpc>
              <a:buClr>
                <a:srgbClr val="E8C07F"/>
              </a:buClr>
              <a:buNone/>
            </a:pPr>
            <a:r>
              <a:rPr lang="fi-FI" sz="1900"/>
              <a:t>Tieteen termipankki 10.12.2024: Kirjallisuudentutkimus:kertoja </a:t>
            </a:r>
            <a:r>
              <a:rPr lang="fi-FI" sz="1900">
                <a:hlinkClick r:id="rId3"/>
              </a:rPr>
              <a:t>https://tieteentermipankki.fi/wiki/Kirjallisuudentutkimus:kertoja</a:t>
            </a:r>
            <a:r>
              <a:rPr lang="fi-FI" sz="1900"/>
              <a:t>)</a:t>
            </a:r>
          </a:p>
        </p:txBody>
      </p:sp>
      <p:pic>
        <p:nvPicPr>
          <p:cNvPr id="4105" name="Picture 4104">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100" name="Picture 4" descr="Ajatukset läpinäkyviksi? - Teknologia tekee telepatiasta totta | Tiedeblogi  | Tiede | yle.fi">
            <a:extLst>
              <a:ext uri="{FF2B5EF4-FFF2-40B4-BE49-F238E27FC236}">
                <a16:creationId xmlns:a16="http://schemas.microsoft.com/office/drawing/2014/main" id="{EB811F13-2EB0-AE74-B688-15B6226EFC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29" r="10975" b="-3"/>
          <a:stretch/>
        </p:blipFill>
        <p:spPr bwMode="auto">
          <a:xfrm>
            <a:off x="7552945" y="643465"/>
            <a:ext cx="3995592" cy="51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2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EF375-08F2-0F02-591B-4E5064AD81EB}"/>
              </a:ext>
            </a:extLst>
          </p:cNvPr>
          <p:cNvSpPr>
            <a:spLocks noGrp="1"/>
          </p:cNvSpPr>
          <p:nvPr>
            <p:ph type="title"/>
          </p:nvPr>
        </p:nvSpPr>
        <p:spPr>
          <a:xfrm>
            <a:off x="913795" y="402772"/>
            <a:ext cx="10353762" cy="970450"/>
          </a:xfrm>
        </p:spPr>
        <p:txBody>
          <a:bodyPr/>
          <a:lstStyle/>
          <a:p>
            <a:r>
              <a:rPr lang="fi-FI" b="1">
                <a:solidFill>
                  <a:schemeClr val="tx1"/>
                </a:solidFill>
              </a:rPr>
              <a:t>Suora kerronta</a:t>
            </a:r>
          </a:p>
        </p:txBody>
      </p:sp>
      <p:sp>
        <p:nvSpPr>
          <p:cNvPr id="3" name="Sisällön paikkamerkki 2">
            <a:extLst>
              <a:ext uri="{FF2B5EF4-FFF2-40B4-BE49-F238E27FC236}">
                <a16:creationId xmlns:a16="http://schemas.microsoft.com/office/drawing/2014/main" id="{AD9EF098-BE8C-91DA-1CA7-2358754136AD}"/>
              </a:ext>
            </a:extLst>
          </p:cNvPr>
          <p:cNvSpPr>
            <a:spLocks noGrp="1"/>
          </p:cNvSpPr>
          <p:nvPr>
            <p:ph idx="1"/>
          </p:nvPr>
        </p:nvSpPr>
        <p:spPr>
          <a:xfrm>
            <a:off x="913795" y="1329679"/>
            <a:ext cx="10353762" cy="4058751"/>
          </a:xfrm>
        </p:spPr>
        <p:txBody>
          <a:bodyPr/>
          <a:lstStyle/>
          <a:p>
            <a:r>
              <a:rPr lang="fi-FI">
                <a:solidFill>
                  <a:schemeClr val="tx1"/>
                </a:solidFill>
              </a:rPr>
              <a:t>selostaa tapahtumia ja vie tarinaa eteenpäin: mitä joku teki tai sanoi ja mitä sitten tapahtui</a:t>
            </a:r>
          </a:p>
          <a:p>
            <a:r>
              <a:rPr lang="fi-FI">
                <a:solidFill>
                  <a:schemeClr val="tx1"/>
                </a:solidFill>
              </a:rPr>
              <a:t>usein imperfektissä</a:t>
            </a:r>
          </a:p>
          <a:p>
            <a:endParaRPr lang="fi-FI">
              <a:solidFill>
                <a:schemeClr val="tx1"/>
              </a:solidFill>
            </a:endParaRPr>
          </a:p>
          <a:p>
            <a:endParaRPr lang="fi-FI">
              <a:solidFill>
                <a:schemeClr val="tx1"/>
              </a:solidFill>
            </a:endParaRPr>
          </a:p>
          <a:p>
            <a:endParaRPr lang="fi-FI">
              <a:solidFill>
                <a:schemeClr val="tx1"/>
              </a:solidFill>
            </a:endParaRPr>
          </a:p>
          <a:p>
            <a:r>
              <a:rPr lang="fi-FI">
                <a:solidFill>
                  <a:schemeClr val="tx1"/>
                </a:solidFill>
              </a:rPr>
              <a:t>joskus historiallisessa eli dramaattisessa preesensissä, jossa käytetään preesensiä menneistä tapahtumista</a:t>
            </a:r>
          </a:p>
          <a:p>
            <a:pPr lvl="1"/>
            <a:r>
              <a:rPr lang="fi-FI">
                <a:solidFill>
                  <a:schemeClr val="tx1"/>
                </a:solidFill>
              </a:rPr>
              <a:t>Puhuja ikään kuin selostaa mennyttä tapahtumaa silminnäkijänä ja siten dramatisoi tilannetta (VISK § 1529).</a:t>
            </a:r>
          </a:p>
        </p:txBody>
      </p:sp>
      <p:pic>
        <p:nvPicPr>
          <p:cNvPr id="5" name="Kuva 4">
            <a:extLst>
              <a:ext uri="{FF2B5EF4-FFF2-40B4-BE49-F238E27FC236}">
                <a16:creationId xmlns:a16="http://schemas.microsoft.com/office/drawing/2014/main" id="{B36F2C5A-22D4-91EA-D20B-33A5996C12B4}"/>
              </a:ext>
            </a:extLst>
          </p:cNvPr>
          <p:cNvPicPr>
            <a:picLocks noChangeAspect="1"/>
          </p:cNvPicPr>
          <p:nvPr/>
        </p:nvPicPr>
        <p:blipFill>
          <a:blip r:embed="rId2"/>
          <a:stretch>
            <a:fillRect/>
          </a:stretch>
        </p:blipFill>
        <p:spPr>
          <a:xfrm>
            <a:off x="5649686" y="4707826"/>
            <a:ext cx="5748262" cy="2117518"/>
          </a:xfrm>
          <a:prstGeom prst="rect">
            <a:avLst/>
          </a:prstGeom>
        </p:spPr>
      </p:pic>
      <p:pic>
        <p:nvPicPr>
          <p:cNvPr id="7" name="Kuva 6">
            <a:extLst>
              <a:ext uri="{FF2B5EF4-FFF2-40B4-BE49-F238E27FC236}">
                <a16:creationId xmlns:a16="http://schemas.microsoft.com/office/drawing/2014/main" id="{5B743672-09F9-6881-84D8-4E92FCEBEF94}"/>
              </a:ext>
            </a:extLst>
          </p:cNvPr>
          <p:cNvPicPr>
            <a:picLocks noChangeAspect="1"/>
          </p:cNvPicPr>
          <p:nvPr/>
        </p:nvPicPr>
        <p:blipFill>
          <a:blip r:embed="rId3"/>
          <a:srcRect t="63463"/>
          <a:stretch/>
        </p:blipFill>
        <p:spPr>
          <a:xfrm>
            <a:off x="3719120" y="1834563"/>
            <a:ext cx="6861795" cy="1649006"/>
          </a:xfrm>
          <a:prstGeom prst="rect">
            <a:avLst/>
          </a:prstGeom>
        </p:spPr>
      </p:pic>
    </p:spTree>
    <p:extLst>
      <p:ext uri="{BB962C8B-B14F-4D97-AF65-F5344CB8AC3E}">
        <p14:creationId xmlns:p14="http://schemas.microsoft.com/office/powerpoint/2010/main" val="279165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F34E6C-4A8F-C865-5976-5EB34A1F9BE8}"/>
              </a:ext>
            </a:extLst>
          </p:cNvPr>
          <p:cNvSpPr>
            <a:spLocks noGrp="1"/>
          </p:cNvSpPr>
          <p:nvPr>
            <p:ph type="title"/>
          </p:nvPr>
        </p:nvSpPr>
        <p:spPr/>
        <p:txBody>
          <a:bodyPr/>
          <a:lstStyle/>
          <a:p>
            <a:r>
              <a:rPr lang="fi-FI" b="1">
                <a:solidFill>
                  <a:schemeClr val="tx1"/>
                </a:solidFill>
              </a:rPr>
              <a:t>Epäsuora kerronta</a:t>
            </a:r>
          </a:p>
        </p:txBody>
      </p:sp>
      <p:sp>
        <p:nvSpPr>
          <p:cNvPr id="3" name="Sisällön paikkamerkki 2">
            <a:extLst>
              <a:ext uri="{FF2B5EF4-FFF2-40B4-BE49-F238E27FC236}">
                <a16:creationId xmlns:a16="http://schemas.microsoft.com/office/drawing/2014/main" id="{CC6A8632-20D4-789D-0578-9E57936FE749}"/>
              </a:ext>
            </a:extLst>
          </p:cNvPr>
          <p:cNvSpPr>
            <a:spLocks noGrp="1"/>
          </p:cNvSpPr>
          <p:nvPr>
            <p:ph idx="1"/>
          </p:nvPr>
        </p:nvSpPr>
        <p:spPr>
          <a:xfrm>
            <a:off x="1175052" y="2015477"/>
            <a:ext cx="10353762" cy="4058751"/>
          </a:xfrm>
        </p:spPr>
        <p:txBody>
          <a:bodyPr>
            <a:normAutofit/>
          </a:bodyPr>
          <a:lstStyle/>
          <a:p>
            <a:r>
              <a:rPr lang="fi-FI" sz="2800">
                <a:solidFill>
                  <a:schemeClr val="tx1"/>
                </a:solidFill>
              </a:rPr>
              <a:t>kertoja selostaa ja kuvailee henkilön sisäistä maailmaa ja ajatuksia</a:t>
            </a:r>
          </a:p>
          <a:p>
            <a:r>
              <a:rPr lang="fi-FI" sz="2800">
                <a:solidFill>
                  <a:schemeClr val="tx1"/>
                </a:solidFill>
              </a:rPr>
              <a:t>eläytymistä, jossa kertoja eläytyy kuvatun henkilön asemaan</a:t>
            </a:r>
          </a:p>
        </p:txBody>
      </p:sp>
    </p:spTree>
    <p:extLst>
      <p:ext uri="{BB962C8B-B14F-4D97-AF65-F5344CB8AC3E}">
        <p14:creationId xmlns:p14="http://schemas.microsoft.com/office/powerpoint/2010/main" val="1469605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uskekivi">
  <a:themeElements>
    <a:clrScheme name="Liuskekiv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Liuskekiv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iuskekiv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TM04033929[[fn=Liuskekivi]]</Template>
  <TotalTime>76</TotalTime>
  <Words>673</Words>
  <Application>Microsoft Office PowerPoint</Application>
  <PresentationFormat>Laajakuva</PresentationFormat>
  <Paragraphs>61</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Calisto MT</vt:lpstr>
      <vt:lpstr>Wingdings</vt:lpstr>
      <vt:lpstr>Wingdings 2</vt:lpstr>
      <vt:lpstr>Liuskekivi</vt:lpstr>
      <vt:lpstr>Kertoja ja kerronta</vt:lpstr>
      <vt:lpstr>Epäluotettava kertoja</vt:lpstr>
      <vt:lpstr>Metafiktiivinen kertoja</vt:lpstr>
      <vt:lpstr>Minäkertoja</vt:lpstr>
      <vt:lpstr>Hän-kertoja (kaikkitietävä)</vt:lpstr>
      <vt:lpstr>Hän-kertoja (ulkopuolinen)</vt:lpstr>
      <vt:lpstr>Kaikkitietävä kertoja</vt:lpstr>
      <vt:lpstr>Suora kerronta</vt:lpstr>
      <vt:lpstr>Epäsuora kerronta</vt:lpstr>
      <vt:lpstr>Lisätietoa: fokalisaatio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Helmi Koivumäki</dc:creator>
  <cp:lastModifiedBy>Helmi Koivumäki</cp:lastModifiedBy>
  <cp:revision>1</cp:revision>
  <dcterms:created xsi:type="dcterms:W3CDTF">2024-12-10T16:52:04Z</dcterms:created>
  <dcterms:modified xsi:type="dcterms:W3CDTF">2024-12-10T18:08:12Z</dcterms:modified>
</cp:coreProperties>
</file>