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57" r:id="rId3"/>
    <p:sldId id="262" r:id="rId4"/>
    <p:sldId id="265" r:id="rId5"/>
    <p:sldId id="263" r:id="rId6"/>
    <p:sldId id="266" r:id="rId7"/>
    <p:sldId id="267" r:id="rId8"/>
    <p:sldId id="258" r:id="rId9"/>
    <p:sldId id="259" r:id="rId10"/>
    <p:sldId id="260" r:id="rId11"/>
    <p:sldId id="270" r:id="rId12"/>
    <p:sldId id="261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4DAA92-5D3E-4249-869C-AC0D30BC5204}" v="193" dt="2025-01-20T09:37:51.8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mi Koivumäki" userId="4e76e616-fb46-4415-9615-dbc8dafbdeab" providerId="ADAL" clId="{534DAA92-5D3E-4249-869C-AC0D30BC5204}"/>
    <pc:docChg chg="undo custSel addSld delSld modSld">
      <pc:chgData name="Helmi Koivumäki" userId="4e76e616-fb46-4415-9615-dbc8dafbdeab" providerId="ADAL" clId="{534DAA92-5D3E-4249-869C-AC0D30BC5204}" dt="2025-01-20T09:37:51.840" v="2468"/>
      <pc:docMkLst>
        <pc:docMk/>
      </pc:docMkLst>
      <pc:sldChg chg="delSp modSp new mod">
        <pc:chgData name="Helmi Koivumäki" userId="4e76e616-fb46-4415-9615-dbc8dafbdeab" providerId="ADAL" clId="{534DAA92-5D3E-4249-869C-AC0D30BC5204}" dt="2025-01-13T17:58:08.380" v="26" actId="478"/>
        <pc:sldMkLst>
          <pc:docMk/>
          <pc:sldMk cId="3104250016" sldId="256"/>
        </pc:sldMkLst>
        <pc:spChg chg="mod">
          <ac:chgData name="Helmi Koivumäki" userId="4e76e616-fb46-4415-9615-dbc8dafbdeab" providerId="ADAL" clId="{534DAA92-5D3E-4249-869C-AC0D30BC5204}" dt="2025-01-13T17:57:52.235" v="25"/>
          <ac:spMkLst>
            <pc:docMk/>
            <pc:sldMk cId="3104250016" sldId="256"/>
            <ac:spMk id="2" creationId="{8807AB78-2E25-D6CF-DD37-9F0ED06F31AB}"/>
          </ac:spMkLst>
        </pc:spChg>
      </pc:sldChg>
      <pc:sldChg chg="addSp delSp modSp new mod">
        <pc:chgData name="Helmi Koivumäki" userId="4e76e616-fb46-4415-9615-dbc8dafbdeab" providerId="ADAL" clId="{534DAA92-5D3E-4249-869C-AC0D30BC5204}" dt="2025-01-14T16:48:34.656" v="1765" actId="20577"/>
        <pc:sldMkLst>
          <pc:docMk/>
          <pc:sldMk cId="864812651" sldId="257"/>
        </pc:sldMkLst>
        <pc:spChg chg="mod">
          <ac:chgData name="Helmi Koivumäki" userId="4e76e616-fb46-4415-9615-dbc8dafbdeab" providerId="ADAL" clId="{534DAA92-5D3E-4249-869C-AC0D30BC5204}" dt="2025-01-14T16:48:34.656" v="1765" actId="20577"/>
          <ac:spMkLst>
            <pc:docMk/>
            <pc:sldMk cId="864812651" sldId="257"/>
            <ac:spMk id="2" creationId="{88762BB7-5AF4-9198-8E1D-DC544C284E93}"/>
          </ac:spMkLst>
        </pc:spChg>
        <pc:spChg chg="mod">
          <ac:chgData name="Helmi Koivumäki" userId="4e76e616-fb46-4415-9615-dbc8dafbdeab" providerId="ADAL" clId="{534DAA92-5D3E-4249-869C-AC0D30BC5204}" dt="2025-01-14T16:41:38.430" v="1720" actId="115"/>
          <ac:spMkLst>
            <pc:docMk/>
            <pc:sldMk cId="864812651" sldId="257"/>
            <ac:spMk id="3" creationId="{C306ED71-6CCA-8383-9229-251461AA9B24}"/>
          </ac:spMkLst>
        </pc:spChg>
        <pc:spChg chg="add mod">
          <ac:chgData name="Helmi Koivumäki" userId="4e76e616-fb46-4415-9615-dbc8dafbdeab" providerId="ADAL" clId="{534DAA92-5D3E-4249-869C-AC0D30BC5204}" dt="2025-01-14T16:42:14.570" v="1725" actId="1076"/>
          <ac:spMkLst>
            <pc:docMk/>
            <pc:sldMk cId="864812651" sldId="257"/>
            <ac:spMk id="6" creationId="{2EF2C322-6F7D-C9B5-9B66-DBCEE4CD555C}"/>
          </ac:spMkLst>
        </pc:spChg>
        <pc:spChg chg="add mod">
          <ac:chgData name="Helmi Koivumäki" userId="4e76e616-fb46-4415-9615-dbc8dafbdeab" providerId="ADAL" clId="{534DAA92-5D3E-4249-869C-AC0D30BC5204}" dt="2025-01-14T16:48:03.797" v="1733" actId="20577"/>
          <ac:spMkLst>
            <pc:docMk/>
            <pc:sldMk cId="864812651" sldId="257"/>
            <ac:spMk id="7" creationId="{8F2E69EC-CAD9-24B8-2643-DE7D1578802C}"/>
          </ac:spMkLst>
        </pc:spChg>
        <pc:spChg chg="add mod">
          <ac:chgData name="Helmi Koivumäki" userId="4e76e616-fb46-4415-9615-dbc8dafbdeab" providerId="ADAL" clId="{534DAA92-5D3E-4249-869C-AC0D30BC5204}" dt="2025-01-14T16:47:45.209" v="1730" actId="14100"/>
          <ac:spMkLst>
            <pc:docMk/>
            <pc:sldMk cId="864812651" sldId="257"/>
            <ac:spMk id="8" creationId="{CA65E444-63BF-49E6-36D5-947DD29F6A97}"/>
          </ac:spMkLst>
        </pc:spChg>
      </pc:sldChg>
      <pc:sldChg chg="addSp modSp new mod">
        <pc:chgData name="Helmi Koivumäki" userId="4e76e616-fb46-4415-9615-dbc8dafbdeab" providerId="ADAL" clId="{534DAA92-5D3E-4249-869C-AC0D30BC5204}" dt="2025-01-14T17:14:54.818" v="2038" actId="1076"/>
        <pc:sldMkLst>
          <pc:docMk/>
          <pc:sldMk cId="3773701904" sldId="258"/>
        </pc:sldMkLst>
        <pc:spChg chg="mod">
          <ac:chgData name="Helmi Koivumäki" userId="4e76e616-fb46-4415-9615-dbc8dafbdeab" providerId="ADAL" clId="{534DAA92-5D3E-4249-869C-AC0D30BC5204}" dt="2025-01-13T18:14:56.088" v="70" actId="20577"/>
          <ac:spMkLst>
            <pc:docMk/>
            <pc:sldMk cId="3773701904" sldId="258"/>
            <ac:spMk id="2" creationId="{2F3B8B73-AED7-E5E4-F5AE-E3835BA4E12C}"/>
          </ac:spMkLst>
        </pc:spChg>
        <pc:spChg chg="mod">
          <ac:chgData name="Helmi Koivumäki" userId="4e76e616-fb46-4415-9615-dbc8dafbdeab" providerId="ADAL" clId="{534DAA92-5D3E-4249-869C-AC0D30BC5204}" dt="2025-01-14T17:12:40.790" v="2034" actId="20577"/>
          <ac:spMkLst>
            <pc:docMk/>
            <pc:sldMk cId="3773701904" sldId="258"/>
            <ac:spMk id="3" creationId="{14CD79C4-2ED5-8D9D-368F-5A266C622071}"/>
          </ac:spMkLst>
        </pc:spChg>
        <pc:picChg chg="add mod">
          <ac:chgData name="Helmi Koivumäki" userId="4e76e616-fb46-4415-9615-dbc8dafbdeab" providerId="ADAL" clId="{534DAA92-5D3E-4249-869C-AC0D30BC5204}" dt="2025-01-14T17:12:10.384" v="2009" actId="1076"/>
          <ac:picMkLst>
            <pc:docMk/>
            <pc:sldMk cId="3773701904" sldId="258"/>
            <ac:picMk id="3076" creationId="{78BC9A32-9592-234B-2027-F681E9D6F3DC}"/>
          </ac:picMkLst>
        </pc:picChg>
        <pc:picChg chg="add mod">
          <ac:chgData name="Helmi Koivumäki" userId="4e76e616-fb46-4415-9615-dbc8dafbdeab" providerId="ADAL" clId="{534DAA92-5D3E-4249-869C-AC0D30BC5204}" dt="2025-01-14T17:14:54.818" v="2038" actId="1076"/>
          <ac:picMkLst>
            <pc:docMk/>
            <pc:sldMk cId="3773701904" sldId="258"/>
            <ac:picMk id="3078" creationId="{9BAD033A-4A96-21BF-4A14-024F3CFE0AB7}"/>
          </ac:picMkLst>
        </pc:picChg>
      </pc:sldChg>
      <pc:sldChg chg="addSp modSp new mod">
        <pc:chgData name="Helmi Koivumäki" userId="4e76e616-fb46-4415-9615-dbc8dafbdeab" providerId="ADAL" clId="{534DAA92-5D3E-4249-869C-AC0D30BC5204}" dt="2025-01-13T18:41:30.776" v="489" actId="1076"/>
        <pc:sldMkLst>
          <pc:docMk/>
          <pc:sldMk cId="69704447" sldId="259"/>
        </pc:sldMkLst>
        <pc:spChg chg="mod">
          <ac:chgData name="Helmi Koivumäki" userId="4e76e616-fb46-4415-9615-dbc8dafbdeab" providerId="ADAL" clId="{534DAA92-5D3E-4249-869C-AC0D30BC5204}" dt="2025-01-13T18:41:30.776" v="489" actId="1076"/>
          <ac:spMkLst>
            <pc:docMk/>
            <pc:sldMk cId="69704447" sldId="259"/>
            <ac:spMk id="2" creationId="{2F40B14A-BBDE-2BC7-D68B-E8D8DC782B66}"/>
          </ac:spMkLst>
        </pc:spChg>
        <pc:spChg chg="mod">
          <ac:chgData name="Helmi Koivumäki" userId="4e76e616-fb46-4415-9615-dbc8dafbdeab" providerId="ADAL" clId="{534DAA92-5D3E-4249-869C-AC0D30BC5204}" dt="2025-01-13T18:41:07.932" v="485" actId="114"/>
          <ac:spMkLst>
            <pc:docMk/>
            <pc:sldMk cId="69704447" sldId="259"/>
            <ac:spMk id="3" creationId="{B8DED74B-190E-A08B-D041-58FBCB87CE0B}"/>
          </ac:spMkLst>
        </pc:spChg>
        <pc:picChg chg="add mod">
          <ac:chgData name="Helmi Koivumäki" userId="4e76e616-fb46-4415-9615-dbc8dafbdeab" providerId="ADAL" clId="{534DAA92-5D3E-4249-869C-AC0D30BC5204}" dt="2025-01-13T18:41:22.939" v="487" actId="1076"/>
          <ac:picMkLst>
            <pc:docMk/>
            <pc:sldMk cId="69704447" sldId="259"/>
            <ac:picMk id="1026" creationId="{C8728B88-927C-4CD7-65DD-6BA31FB89244}"/>
          </ac:picMkLst>
        </pc:picChg>
      </pc:sldChg>
      <pc:sldChg chg="addSp delSp modSp new mod setBg modAnim">
        <pc:chgData name="Helmi Koivumäki" userId="4e76e616-fb46-4415-9615-dbc8dafbdeab" providerId="ADAL" clId="{534DAA92-5D3E-4249-869C-AC0D30BC5204}" dt="2025-01-20T09:37:45.872" v="2467" actId="478"/>
        <pc:sldMkLst>
          <pc:docMk/>
          <pc:sldMk cId="3051575840" sldId="260"/>
        </pc:sldMkLst>
        <pc:spChg chg="mod">
          <ac:chgData name="Helmi Koivumäki" userId="4e76e616-fb46-4415-9615-dbc8dafbdeab" providerId="ADAL" clId="{534DAA92-5D3E-4249-869C-AC0D30BC5204}" dt="2025-01-14T16:33:17.668" v="1536" actId="20577"/>
          <ac:spMkLst>
            <pc:docMk/>
            <pc:sldMk cId="3051575840" sldId="260"/>
            <ac:spMk id="2" creationId="{58715318-1971-1700-FA3A-964D1F9F742E}"/>
          </ac:spMkLst>
        </pc:spChg>
        <pc:spChg chg="mod ord">
          <ac:chgData name="Helmi Koivumäki" userId="4e76e616-fb46-4415-9615-dbc8dafbdeab" providerId="ADAL" clId="{534DAA92-5D3E-4249-869C-AC0D30BC5204}" dt="2025-01-14T16:35:46.327" v="1555" actId="115"/>
          <ac:spMkLst>
            <pc:docMk/>
            <pc:sldMk cId="3051575840" sldId="260"/>
            <ac:spMk id="3" creationId="{ADF65B37-2CCF-28D9-6FAA-DB6EE36FBF75}"/>
          </ac:spMkLst>
        </pc:spChg>
        <pc:spChg chg="add mod">
          <ac:chgData name="Helmi Koivumäki" userId="4e76e616-fb46-4415-9615-dbc8dafbdeab" providerId="ADAL" clId="{534DAA92-5D3E-4249-869C-AC0D30BC5204}" dt="2025-01-14T16:28:10.835" v="1408" actId="1076"/>
          <ac:spMkLst>
            <pc:docMk/>
            <pc:sldMk cId="3051575840" sldId="260"/>
            <ac:spMk id="4" creationId="{8CB4AE18-EE84-80F0-B0B3-E43AFE113E0C}"/>
          </ac:spMkLst>
        </pc:spChg>
        <pc:spChg chg="add mod">
          <ac:chgData name="Helmi Koivumäki" userId="4e76e616-fb46-4415-9615-dbc8dafbdeab" providerId="ADAL" clId="{534DAA92-5D3E-4249-869C-AC0D30BC5204}" dt="2025-01-14T16:29:17.437" v="1434" actId="207"/>
          <ac:spMkLst>
            <pc:docMk/>
            <pc:sldMk cId="3051575840" sldId="260"/>
            <ac:spMk id="7" creationId="{F7BE0B40-D1D6-62E6-6AD2-BD16FC7CED26}"/>
          </ac:spMkLst>
        </pc:spChg>
        <pc:spChg chg="add mod">
          <ac:chgData name="Helmi Koivumäki" userId="4e76e616-fb46-4415-9615-dbc8dafbdeab" providerId="ADAL" clId="{534DAA92-5D3E-4249-869C-AC0D30BC5204}" dt="2025-01-14T16:31:49.652" v="1476" actId="1076"/>
          <ac:spMkLst>
            <pc:docMk/>
            <pc:sldMk cId="3051575840" sldId="260"/>
            <ac:spMk id="21" creationId="{04DDE4D2-0EC0-7C8E-B81F-D6AB63F4E51E}"/>
          </ac:spMkLst>
        </pc:spChg>
        <pc:spChg chg="add mod">
          <ac:chgData name="Helmi Koivumäki" userId="4e76e616-fb46-4415-9615-dbc8dafbdeab" providerId="ADAL" clId="{534DAA92-5D3E-4249-869C-AC0D30BC5204}" dt="2025-01-14T16:32:31.777" v="1511" actId="1076"/>
          <ac:spMkLst>
            <pc:docMk/>
            <pc:sldMk cId="3051575840" sldId="260"/>
            <ac:spMk id="22" creationId="{0B4185D4-3E25-BAB8-D87F-6BBE9C33E7AB}"/>
          </ac:spMkLst>
        </pc:spChg>
        <pc:spChg chg="add">
          <ac:chgData name="Helmi Koivumäki" userId="4e76e616-fb46-4415-9615-dbc8dafbdeab" providerId="ADAL" clId="{534DAA92-5D3E-4249-869C-AC0D30BC5204}" dt="2025-01-14T16:26:44.195" v="1387" actId="26606"/>
          <ac:spMkLst>
            <pc:docMk/>
            <pc:sldMk cId="3051575840" sldId="260"/>
            <ac:spMk id="1035" creationId="{C1A9B9E1-AE3D-4F69-9670-71C92ED1BCEE}"/>
          </ac:spMkLst>
        </pc:spChg>
        <pc:picChg chg="add mod">
          <ac:chgData name="Helmi Koivumäki" userId="4e76e616-fb46-4415-9615-dbc8dafbdeab" providerId="ADAL" clId="{534DAA92-5D3E-4249-869C-AC0D30BC5204}" dt="2025-01-14T16:27:30.055" v="1396" actId="1076"/>
          <ac:picMkLst>
            <pc:docMk/>
            <pc:sldMk cId="3051575840" sldId="260"/>
            <ac:picMk id="1026" creationId="{72068384-A2B7-49D8-8327-46AF667CEEEF}"/>
          </ac:picMkLst>
        </pc:picChg>
        <pc:picChg chg="add del mod">
          <ac:chgData name="Helmi Koivumäki" userId="4e76e616-fb46-4415-9615-dbc8dafbdeab" providerId="ADAL" clId="{534DAA92-5D3E-4249-869C-AC0D30BC5204}" dt="2025-01-20T09:37:45.872" v="2467" actId="478"/>
          <ac:picMkLst>
            <pc:docMk/>
            <pc:sldMk cId="3051575840" sldId="260"/>
            <ac:picMk id="1028" creationId="{FF533959-DB77-62B7-7A26-66ACFB1F167D}"/>
          </ac:picMkLst>
        </pc:picChg>
        <pc:cxnChg chg="add mod">
          <ac:chgData name="Helmi Koivumäki" userId="4e76e616-fb46-4415-9615-dbc8dafbdeab" providerId="ADAL" clId="{534DAA92-5D3E-4249-869C-AC0D30BC5204}" dt="2025-01-14T16:28:25.934" v="1411" actId="208"/>
          <ac:cxnSpMkLst>
            <pc:docMk/>
            <pc:sldMk cId="3051575840" sldId="260"/>
            <ac:cxnSpMk id="6" creationId="{81DA14A2-C3E2-E330-3FD4-3F838878EC0D}"/>
          </ac:cxnSpMkLst>
        </pc:cxnChg>
        <pc:cxnChg chg="add mod">
          <ac:chgData name="Helmi Koivumäki" userId="4e76e616-fb46-4415-9615-dbc8dafbdeab" providerId="ADAL" clId="{534DAA92-5D3E-4249-869C-AC0D30BC5204}" dt="2025-01-14T16:29:29.589" v="1437" actId="14100"/>
          <ac:cxnSpMkLst>
            <pc:docMk/>
            <pc:sldMk cId="3051575840" sldId="260"/>
            <ac:cxnSpMk id="8" creationId="{29EA4599-8782-F8F6-6AA4-92F707A3EFD0}"/>
          </ac:cxnSpMkLst>
        </pc:cxnChg>
        <pc:cxnChg chg="add mod">
          <ac:chgData name="Helmi Koivumäki" userId="4e76e616-fb46-4415-9615-dbc8dafbdeab" providerId="ADAL" clId="{534DAA92-5D3E-4249-869C-AC0D30BC5204}" dt="2025-01-14T16:29:38.021" v="1440" actId="14100"/>
          <ac:cxnSpMkLst>
            <pc:docMk/>
            <pc:sldMk cId="3051575840" sldId="260"/>
            <ac:cxnSpMk id="10" creationId="{F823D95A-86E7-B22B-6F7C-AB1099D18CCB}"/>
          </ac:cxnSpMkLst>
        </pc:cxnChg>
        <pc:cxnChg chg="add mod">
          <ac:chgData name="Helmi Koivumäki" userId="4e76e616-fb46-4415-9615-dbc8dafbdeab" providerId="ADAL" clId="{534DAA92-5D3E-4249-869C-AC0D30BC5204}" dt="2025-01-14T16:31:14.686" v="1460" actId="14100"/>
          <ac:cxnSpMkLst>
            <pc:docMk/>
            <pc:sldMk cId="3051575840" sldId="260"/>
            <ac:cxnSpMk id="12" creationId="{E81D41E2-C9D0-DFE8-9F37-2B4CF0C2A94B}"/>
          </ac:cxnSpMkLst>
        </pc:cxnChg>
        <pc:cxnChg chg="add mod">
          <ac:chgData name="Helmi Koivumäki" userId="4e76e616-fb46-4415-9615-dbc8dafbdeab" providerId="ADAL" clId="{534DAA92-5D3E-4249-869C-AC0D30BC5204}" dt="2025-01-14T16:30:45.868" v="1452" actId="208"/>
          <ac:cxnSpMkLst>
            <pc:docMk/>
            <pc:sldMk cId="3051575840" sldId="260"/>
            <ac:cxnSpMk id="14" creationId="{EA1F93AF-AAD8-2F10-11F3-C534207B1507}"/>
          </ac:cxnSpMkLst>
        </pc:cxnChg>
        <pc:cxnChg chg="add mod">
          <ac:chgData name="Helmi Koivumäki" userId="4e76e616-fb46-4415-9615-dbc8dafbdeab" providerId="ADAL" clId="{534DAA92-5D3E-4249-869C-AC0D30BC5204}" dt="2025-01-14T16:32:47.004" v="1513" actId="14100"/>
          <ac:cxnSpMkLst>
            <pc:docMk/>
            <pc:sldMk cId="3051575840" sldId="260"/>
            <ac:cxnSpMk id="16" creationId="{7E1A0259-EB90-47A9-93DF-EAB298D2FEF5}"/>
          </ac:cxnSpMkLst>
        </pc:cxnChg>
        <pc:cxnChg chg="add mod">
          <ac:chgData name="Helmi Koivumäki" userId="4e76e616-fb46-4415-9615-dbc8dafbdeab" providerId="ADAL" clId="{534DAA92-5D3E-4249-869C-AC0D30BC5204}" dt="2025-01-14T16:32:51.317" v="1514" actId="14100"/>
          <ac:cxnSpMkLst>
            <pc:docMk/>
            <pc:sldMk cId="3051575840" sldId="260"/>
            <ac:cxnSpMk id="17" creationId="{D569E85F-46EC-0AD1-ED0D-A6391647628D}"/>
          </ac:cxnSpMkLst>
        </pc:cxnChg>
        <pc:cxnChg chg="add mod">
          <ac:chgData name="Helmi Koivumäki" userId="4e76e616-fb46-4415-9615-dbc8dafbdeab" providerId="ADAL" clId="{534DAA92-5D3E-4249-869C-AC0D30BC5204}" dt="2025-01-14T16:32:57.566" v="1515" actId="14100"/>
          <ac:cxnSpMkLst>
            <pc:docMk/>
            <pc:sldMk cId="3051575840" sldId="260"/>
            <ac:cxnSpMk id="18" creationId="{696765F6-D497-AE38-11A6-ED37EBC1F7CB}"/>
          </ac:cxnSpMkLst>
        </pc:cxnChg>
        <pc:cxnChg chg="add">
          <ac:chgData name="Helmi Koivumäki" userId="4e76e616-fb46-4415-9615-dbc8dafbdeab" providerId="ADAL" clId="{534DAA92-5D3E-4249-869C-AC0D30BC5204}" dt="2025-01-14T16:26:44.195" v="1387" actId="26606"/>
          <ac:cxnSpMkLst>
            <pc:docMk/>
            <pc:sldMk cId="3051575840" sldId="260"/>
            <ac:cxnSpMk id="1036" creationId="{3234ED8A-BEE3-4F34-B45B-731E1E292E3C}"/>
          </ac:cxnSpMkLst>
        </pc:cxnChg>
      </pc:sldChg>
      <pc:sldChg chg="addSp delSp modSp new mod">
        <pc:chgData name="Helmi Koivumäki" userId="4e76e616-fb46-4415-9615-dbc8dafbdeab" providerId="ADAL" clId="{534DAA92-5D3E-4249-869C-AC0D30BC5204}" dt="2025-01-13T19:30:46.676" v="1369" actId="1038"/>
        <pc:sldMkLst>
          <pc:docMk/>
          <pc:sldMk cId="4058329483" sldId="261"/>
        </pc:sldMkLst>
        <pc:spChg chg="mod ord">
          <ac:chgData name="Helmi Koivumäki" userId="4e76e616-fb46-4415-9615-dbc8dafbdeab" providerId="ADAL" clId="{534DAA92-5D3E-4249-869C-AC0D30BC5204}" dt="2025-01-13T19:28:38.642" v="1277" actId="20577"/>
          <ac:spMkLst>
            <pc:docMk/>
            <pc:sldMk cId="4058329483" sldId="261"/>
            <ac:spMk id="3" creationId="{D03E4E12-8EF5-33A5-12DE-DEA0482430B9}"/>
          </ac:spMkLst>
        </pc:spChg>
        <pc:spChg chg="mod">
          <ac:chgData name="Helmi Koivumäki" userId="4e76e616-fb46-4415-9615-dbc8dafbdeab" providerId="ADAL" clId="{534DAA92-5D3E-4249-869C-AC0D30BC5204}" dt="2025-01-13T19:29:25.743" v="1338" actId="20577"/>
          <ac:spMkLst>
            <pc:docMk/>
            <pc:sldMk cId="4058329483" sldId="261"/>
            <ac:spMk id="4" creationId="{3DB9C6D3-5423-218B-C20D-2FD3DD70970B}"/>
          </ac:spMkLst>
        </pc:spChg>
        <pc:spChg chg="add mod">
          <ac:chgData name="Helmi Koivumäki" userId="4e76e616-fb46-4415-9615-dbc8dafbdeab" providerId="ADAL" clId="{534DAA92-5D3E-4249-869C-AC0D30BC5204}" dt="2025-01-13T18:58:19.626" v="802" actId="1076"/>
          <ac:spMkLst>
            <pc:docMk/>
            <pc:sldMk cId="4058329483" sldId="261"/>
            <ac:spMk id="5" creationId="{C9170437-58C0-4B0A-363E-BD69DDE56541}"/>
          </ac:spMkLst>
        </pc:spChg>
        <pc:spChg chg="add mod">
          <ac:chgData name="Helmi Koivumäki" userId="4e76e616-fb46-4415-9615-dbc8dafbdeab" providerId="ADAL" clId="{534DAA92-5D3E-4249-869C-AC0D30BC5204}" dt="2025-01-13T19:30:46.676" v="1369" actId="1038"/>
          <ac:spMkLst>
            <pc:docMk/>
            <pc:sldMk cId="4058329483" sldId="261"/>
            <ac:spMk id="6" creationId="{CB9F08F2-0C9B-61AB-2185-C83116E0C3DA}"/>
          </ac:spMkLst>
        </pc:spChg>
        <pc:spChg chg="add mod">
          <ac:chgData name="Helmi Koivumäki" userId="4e76e616-fb46-4415-9615-dbc8dafbdeab" providerId="ADAL" clId="{534DAA92-5D3E-4249-869C-AC0D30BC5204}" dt="2025-01-13T18:53:25.855" v="659" actId="767"/>
          <ac:spMkLst>
            <pc:docMk/>
            <pc:sldMk cId="4058329483" sldId="261"/>
            <ac:spMk id="7" creationId="{1D013E7D-5B24-E461-D0F1-47FD9A879C24}"/>
          </ac:spMkLst>
        </pc:spChg>
        <pc:picChg chg="add del mod">
          <ac:chgData name="Helmi Koivumäki" userId="4e76e616-fb46-4415-9615-dbc8dafbdeab" providerId="ADAL" clId="{534DAA92-5D3E-4249-869C-AC0D30BC5204}" dt="2025-01-13T18:58:57.180" v="823" actId="1076"/>
          <ac:picMkLst>
            <pc:docMk/>
            <pc:sldMk cId="4058329483" sldId="261"/>
            <ac:picMk id="2052" creationId="{A11A54AF-136D-F80E-4060-C259CDBEDB23}"/>
          </ac:picMkLst>
        </pc:picChg>
        <pc:picChg chg="add mod">
          <ac:chgData name="Helmi Koivumäki" userId="4e76e616-fb46-4415-9615-dbc8dafbdeab" providerId="ADAL" clId="{534DAA92-5D3E-4249-869C-AC0D30BC5204}" dt="2025-01-13T19:30:41.715" v="1345" actId="14100"/>
          <ac:picMkLst>
            <pc:docMk/>
            <pc:sldMk cId="4058329483" sldId="261"/>
            <ac:picMk id="2062" creationId="{7F4BFC9A-12DD-CC60-CB74-DD0171274136}"/>
          </ac:picMkLst>
        </pc:picChg>
      </pc:sldChg>
      <pc:sldChg chg="addSp delSp modSp new mod">
        <pc:chgData name="Helmi Koivumäki" userId="4e76e616-fb46-4415-9615-dbc8dafbdeab" providerId="ADAL" clId="{534DAA92-5D3E-4249-869C-AC0D30BC5204}" dt="2025-01-14T16:59:06.428" v="1912" actId="14100"/>
        <pc:sldMkLst>
          <pc:docMk/>
          <pc:sldMk cId="3990292616" sldId="262"/>
        </pc:sldMkLst>
        <pc:spChg chg="mod">
          <ac:chgData name="Helmi Koivumäki" userId="4e76e616-fb46-4415-9615-dbc8dafbdeab" providerId="ADAL" clId="{534DAA92-5D3E-4249-869C-AC0D30BC5204}" dt="2025-01-14T16:50:18.273" v="1785" actId="20577"/>
          <ac:spMkLst>
            <pc:docMk/>
            <pc:sldMk cId="3990292616" sldId="262"/>
            <ac:spMk id="2" creationId="{761402C7-D8F0-AAA4-232E-412B294E29CB}"/>
          </ac:spMkLst>
        </pc:spChg>
        <pc:spChg chg="mod">
          <ac:chgData name="Helmi Koivumäki" userId="4e76e616-fb46-4415-9615-dbc8dafbdeab" providerId="ADAL" clId="{534DAA92-5D3E-4249-869C-AC0D30BC5204}" dt="2025-01-14T16:57:28.855" v="1894" actId="1076"/>
          <ac:spMkLst>
            <pc:docMk/>
            <pc:sldMk cId="3990292616" sldId="262"/>
            <ac:spMk id="3" creationId="{A7CC129E-F98A-7BE1-40E6-358DFC2321B8}"/>
          </ac:spMkLst>
        </pc:spChg>
        <pc:spChg chg="add mod">
          <ac:chgData name="Helmi Koivumäki" userId="4e76e616-fb46-4415-9615-dbc8dafbdeab" providerId="ADAL" clId="{534DAA92-5D3E-4249-869C-AC0D30BC5204}" dt="2025-01-14T16:59:06.428" v="1912" actId="14100"/>
          <ac:spMkLst>
            <pc:docMk/>
            <pc:sldMk cId="3990292616" sldId="262"/>
            <ac:spMk id="7" creationId="{D03EC36A-D338-5911-47D6-A5C387761F15}"/>
          </ac:spMkLst>
        </pc:spChg>
        <pc:picChg chg="add mod">
          <ac:chgData name="Helmi Koivumäki" userId="4e76e616-fb46-4415-9615-dbc8dafbdeab" providerId="ADAL" clId="{534DAA92-5D3E-4249-869C-AC0D30BC5204}" dt="2025-01-14T16:57:34.847" v="1896" actId="1076"/>
          <ac:picMkLst>
            <pc:docMk/>
            <pc:sldMk cId="3990292616" sldId="262"/>
            <ac:picMk id="2052" creationId="{DECD7316-7320-CC56-B7DE-4B373760E594}"/>
          </ac:picMkLst>
        </pc:picChg>
        <pc:picChg chg="add mod">
          <ac:chgData name="Helmi Koivumäki" userId="4e76e616-fb46-4415-9615-dbc8dafbdeab" providerId="ADAL" clId="{534DAA92-5D3E-4249-869C-AC0D30BC5204}" dt="2025-01-14T16:57:59.505" v="1901" actId="1076"/>
          <ac:picMkLst>
            <pc:docMk/>
            <pc:sldMk cId="3990292616" sldId="262"/>
            <ac:picMk id="2054" creationId="{407CE47C-730B-4F25-27C3-3045CBF9129C}"/>
          </ac:picMkLst>
        </pc:picChg>
      </pc:sldChg>
      <pc:sldChg chg="addSp modSp new mod">
        <pc:chgData name="Helmi Koivumäki" userId="4e76e616-fb46-4415-9615-dbc8dafbdeab" providerId="ADAL" clId="{534DAA92-5D3E-4249-869C-AC0D30BC5204}" dt="2025-01-14T17:06:07.989" v="1918" actId="1076"/>
        <pc:sldMkLst>
          <pc:docMk/>
          <pc:sldMk cId="2228226999" sldId="263"/>
        </pc:sldMkLst>
        <pc:picChg chg="add mod">
          <ac:chgData name="Helmi Koivumäki" userId="4e76e616-fb46-4415-9615-dbc8dafbdeab" providerId="ADAL" clId="{534DAA92-5D3E-4249-869C-AC0D30BC5204}" dt="2025-01-14T17:06:07.989" v="1918" actId="1076"/>
          <ac:picMkLst>
            <pc:docMk/>
            <pc:sldMk cId="2228226999" sldId="263"/>
            <ac:picMk id="5" creationId="{B6959761-131E-EC3F-52D6-13DCF3D7545E}"/>
          </ac:picMkLst>
        </pc:picChg>
      </pc:sldChg>
      <pc:sldChg chg="modSp new del mod">
        <pc:chgData name="Helmi Koivumäki" userId="4e76e616-fb46-4415-9615-dbc8dafbdeab" providerId="ADAL" clId="{534DAA92-5D3E-4249-869C-AC0D30BC5204}" dt="2025-01-14T17:06:57.606" v="1963" actId="47"/>
        <pc:sldMkLst>
          <pc:docMk/>
          <pc:sldMk cId="1348232560" sldId="264"/>
        </pc:sldMkLst>
      </pc:sldChg>
      <pc:sldChg chg="modSp new mod">
        <pc:chgData name="Helmi Koivumäki" userId="4e76e616-fb46-4415-9615-dbc8dafbdeab" providerId="ADAL" clId="{534DAA92-5D3E-4249-869C-AC0D30BC5204}" dt="2025-01-14T17:06:53.843" v="1962" actId="20577"/>
        <pc:sldMkLst>
          <pc:docMk/>
          <pc:sldMk cId="2091435400" sldId="265"/>
        </pc:sldMkLst>
        <pc:spChg chg="mod">
          <ac:chgData name="Helmi Koivumäki" userId="4e76e616-fb46-4415-9615-dbc8dafbdeab" providerId="ADAL" clId="{534DAA92-5D3E-4249-869C-AC0D30BC5204}" dt="2025-01-14T17:06:53.843" v="1962" actId="20577"/>
          <ac:spMkLst>
            <pc:docMk/>
            <pc:sldMk cId="2091435400" sldId="265"/>
            <ac:spMk id="2" creationId="{7977CFA6-BD23-1369-57C9-82017AECABC8}"/>
          </ac:spMkLst>
        </pc:spChg>
      </pc:sldChg>
      <pc:sldChg chg="addSp delSp modSp new mod">
        <pc:chgData name="Helmi Koivumäki" userId="4e76e616-fb46-4415-9615-dbc8dafbdeab" providerId="ADAL" clId="{534DAA92-5D3E-4249-869C-AC0D30BC5204}" dt="2025-01-14T17:09:49.338" v="1991" actId="208"/>
        <pc:sldMkLst>
          <pc:docMk/>
          <pc:sldMk cId="1243615596" sldId="266"/>
        </pc:sldMkLst>
        <pc:picChg chg="add mod">
          <ac:chgData name="Helmi Koivumäki" userId="4e76e616-fb46-4415-9615-dbc8dafbdeab" providerId="ADAL" clId="{534DAA92-5D3E-4249-869C-AC0D30BC5204}" dt="2025-01-14T17:07:22.206" v="1966" actId="1076"/>
          <ac:picMkLst>
            <pc:docMk/>
            <pc:sldMk cId="1243615596" sldId="266"/>
            <ac:picMk id="5" creationId="{E34218D3-8166-EB70-B316-5EEBE6E8025E}"/>
          </ac:picMkLst>
        </pc:picChg>
        <pc:picChg chg="add mod">
          <ac:chgData name="Helmi Koivumäki" userId="4e76e616-fb46-4415-9615-dbc8dafbdeab" providerId="ADAL" clId="{534DAA92-5D3E-4249-869C-AC0D30BC5204}" dt="2025-01-14T17:08:10.368" v="1973" actId="1076"/>
          <ac:picMkLst>
            <pc:docMk/>
            <pc:sldMk cId="1243615596" sldId="266"/>
            <ac:picMk id="7" creationId="{8BE09654-6FE4-3CB8-9674-F073378ECB45}"/>
          </ac:picMkLst>
        </pc:picChg>
        <pc:picChg chg="add mod">
          <ac:chgData name="Helmi Koivumäki" userId="4e76e616-fb46-4415-9615-dbc8dafbdeab" providerId="ADAL" clId="{534DAA92-5D3E-4249-869C-AC0D30BC5204}" dt="2025-01-14T17:09:25.411" v="1988" actId="1076"/>
          <ac:picMkLst>
            <pc:docMk/>
            <pc:sldMk cId="1243615596" sldId="266"/>
            <ac:picMk id="9" creationId="{83D5F7B5-3D5F-FF44-A45E-5DA0353160C4}"/>
          </ac:picMkLst>
        </pc:picChg>
        <pc:picChg chg="add mod">
          <ac:chgData name="Helmi Koivumäki" userId="4e76e616-fb46-4415-9615-dbc8dafbdeab" providerId="ADAL" clId="{534DAA92-5D3E-4249-869C-AC0D30BC5204}" dt="2025-01-14T17:09:49.338" v="1991" actId="208"/>
          <ac:picMkLst>
            <pc:docMk/>
            <pc:sldMk cId="1243615596" sldId="266"/>
            <ac:picMk id="15" creationId="{A0D15F7B-0B0B-F135-B521-F1323D0E9A89}"/>
          </ac:picMkLst>
        </pc:picChg>
        <pc:cxnChg chg="add mod">
          <ac:chgData name="Helmi Koivumäki" userId="4e76e616-fb46-4415-9615-dbc8dafbdeab" providerId="ADAL" clId="{534DAA92-5D3E-4249-869C-AC0D30BC5204}" dt="2025-01-14T17:08:54.486" v="1982" actId="208"/>
          <ac:cxnSpMkLst>
            <pc:docMk/>
            <pc:sldMk cId="1243615596" sldId="266"/>
            <ac:cxnSpMk id="10" creationId="{B114DEE8-04DD-CD28-D644-D54774DB380D}"/>
          </ac:cxnSpMkLst>
        </pc:cxnChg>
      </pc:sldChg>
      <pc:sldChg chg="delSp modSp new mod">
        <pc:chgData name="Helmi Koivumäki" userId="4e76e616-fb46-4415-9615-dbc8dafbdeab" providerId="ADAL" clId="{534DAA92-5D3E-4249-869C-AC0D30BC5204}" dt="2025-01-14T17:11:27.704" v="2000" actId="478"/>
        <pc:sldMkLst>
          <pc:docMk/>
          <pc:sldMk cId="3025866504" sldId="267"/>
        </pc:sldMkLst>
        <pc:spChg chg="mod">
          <ac:chgData name="Helmi Koivumäki" userId="4e76e616-fb46-4415-9615-dbc8dafbdeab" providerId="ADAL" clId="{534DAA92-5D3E-4249-869C-AC0D30BC5204}" dt="2025-01-14T17:11:23.587" v="1999" actId="20577"/>
          <ac:spMkLst>
            <pc:docMk/>
            <pc:sldMk cId="3025866504" sldId="267"/>
            <ac:spMk id="2" creationId="{CD5D1454-79E8-E0C3-19FF-12AE5E7EC916}"/>
          </ac:spMkLst>
        </pc:spChg>
      </pc:sldChg>
      <pc:sldChg chg="new del">
        <pc:chgData name="Helmi Koivumäki" userId="4e76e616-fb46-4415-9615-dbc8dafbdeab" providerId="ADAL" clId="{534DAA92-5D3E-4249-869C-AC0D30BC5204}" dt="2025-01-15T13:11:40.636" v="2042" actId="47"/>
        <pc:sldMkLst>
          <pc:docMk/>
          <pc:sldMk cId="1898773196" sldId="268"/>
        </pc:sldMkLst>
      </pc:sldChg>
      <pc:sldChg chg="addSp delSp modSp new mod">
        <pc:chgData name="Helmi Koivumäki" userId="4e76e616-fb46-4415-9615-dbc8dafbdeab" providerId="ADAL" clId="{534DAA92-5D3E-4249-869C-AC0D30BC5204}" dt="2025-01-15T13:21:48.089" v="2460" actId="478"/>
        <pc:sldMkLst>
          <pc:docMk/>
          <pc:sldMk cId="1220731957" sldId="269"/>
        </pc:sldMkLst>
        <pc:spChg chg="mod">
          <ac:chgData name="Helmi Koivumäki" userId="4e76e616-fb46-4415-9615-dbc8dafbdeab" providerId="ADAL" clId="{534DAA92-5D3E-4249-869C-AC0D30BC5204}" dt="2025-01-15T13:18:44.832" v="2432" actId="20577"/>
          <ac:spMkLst>
            <pc:docMk/>
            <pc:sldMk cId="1220731957" sldId="269"/>
            <ac:spMk id="2" creationId="{FC05D6A2-855E-626D-090B-7B785CE428AC}"/>
          </ac:spMkLst>
        </pc:spChg>
        <pc:spChg chg="mod">
          <ac:chgData name="Helmi Koivumäki" userId="4e76e616-fb46-4415-9615-dbc8dafbdeab" providerId="ADAL" clId="{534DAA92-5D3E-4249-869C-AC0D30BC5204}" dt="2025-01-15T13:18:21.986" v="2418" actId="113"/>
          <ac:spMkLst>
            <pc:docMk/>
            <pc:sldMk cId="1220731957" sldId="269"/>
            <ac:spMk id="3" creationId="{87131632-00C2-F6EC-9F1C-BB8F843204D9}"/>
          </ac:spMkLst>
        </pc:spChg>
        <pc:picChg chg="add mod">
          <ac:chgData name="Helmi Koivumäki" userId="4e76e616-fb46-4415-9615-dbc8dafbdeab" providerId="ADAL" clId="{534DAA92-5D3E-4249-869C-AC0D30BC5204}" dt="2025-01-15T13:21:41.233" v="2459" actId="1076"/>
          <ac:picMkLst>
            <pc:docMk/>
            <pc:sldMk cId="1220731957" sldId="269"/>
            <ac:picMk id="1030" creationId="{261655A5-FB36-B0C3-98BB-D93453A91696}"/>
          </ac:picMkLst>
        </pc:picChg>
        <pc:picChg chg="add mod">
          <ac:chgData name="Helmi Koivumäki" userId="4e76e616-fb46-4415-9615-dbc8dafbdeab" providerId="ADAL" clId="{534DAA92-5D3E-4249-869C-AC0D30BC5204}" dt="2025-01-15T13:20:42.062" v="2450" actId="1076"/>
          <ac:picMkLst>
            <pc:docMk/>
            <pc:sldMk cId="1220731957" sldId="269"/>
            <ac:picMk id="1032" creationId="{1A2B84A6-BD1E-A847-2E93-8EF3B967884B}"/>
          </ac:picMkLst>
        </pc:picChg>
      </pc:sldChg>
      <pc:sldChg chg="new del">
        <pc:chgData name="Helmi Koivumäki" userId="4e76e616-fb46-4415-9615-dbc8dafbdeab" providerId="ADAL" clId="{534DAA92-5D3E-4249-869C-AC0D30BC5204}" dt="2025-01-20T09:37:40.514" v="2465" actId="47"/>
        <pc:sldMkLst>
          <pc:docMk/>
          <pc:sldMk cId="1138011259" sldId="270"/>
        </pc:sldMkLst>
      </pc:sldChg>
      <pc:sldChg chg="add modAnim">
        <pc:chgData name="Helmi Koivumäki" userId="4e76e616-fb46-4415-9615-dbc8dafbdeab" providerId="ADAL" clId="{534DAA92-5D3E-4249-869C-AC0D30BC5204}" dt="2025-01-20T09:37:51.840" v="2468"/>
        <pc:sldMkLst>
          <pc:docMk/>
          <pc:sldMk cId="3354195111" sldId="27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C7186-4147-4978-B301-A5A548B20968}" type="datetimeFigureOut">
              <a:rPr lang="fi-FI" smtClean="0"/>
              <a:t>20.1.2025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20D63E-6A2C-4533-9F68-FD091FDD00D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4917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0D63E-6A2C-4533-9F68-FD091FDD00DA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9068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0D63E-6A2C-4533-9F68-FD091FDD00DA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7177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80584AE-AB22-4AB7-8119-8636A6EAD31A}" type="datetimeFigureOut">
              <a:rPr lang="fi-FI" smtClean="0"/>
              <a:t>20.1.2025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BC8C-685F-44FC-ACFD-B572B844181E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605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584AE-AB22-4AB7-8119-8636A6EAD31A}" type="datetimeFigureOut">
              <a:rPr lang="fi-FI" smtClean="0"/>
              <a:t>20.1.2025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BC8C-685F-44FC-ACFD-B572B84418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1098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584AE-AB22-4AB7-8119-8636A6EAD31A}" type="datetimeFigureOut">
              <a:rPr lang="fi-FI" smtClean="0"/>
              <a:t>20.1.2025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BC8C-685F-44FC-ACFD-B572B844181E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8528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584AE-AB22-4AB7-8119-8636A6EAD31A}" type="datetimeFigureOut">
              <a:rPr lang="fi-FI" smtClean="0"/>
              <a:t>20.1.2025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BC8C-685F-44FC-ACFD-B572B84418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9895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584AE-AB22-4AB7-8119-8636A6EAD31A}" type="datetimeFigureOut">
              <a:rPr lang="fi-FI" smtClean="0"/>
              <a:t>20.1.2025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BC8C-685F-44FC-ACFD-B572B844181E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924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584AE-AB22-4AB7-8119-8636A6EAD31A}" type="datetimeFigureOut">
              <a:rPr lang="fi-FI" smtClean="0"/>
              <a:t>20.1.2025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BC8C-685F-44FC-ACFD-B572B84418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1584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584AE-AB22-4AB7-8119-8636A6EAD31A}" type="datetimeFigureOut">
              <a:rPr lang="fi-FI" smtClean="0"/>
              <a:t>20.1.2025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BC8C-685F-44FC-ACFD-B572B84418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9592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584AE-AB22-4AB7-8119-8636A6EAD31A}" type="datetimeFigureOut">
              <a:rPr lang="fi-FI" smtClean="0"/>
              <a:t>20.1.2025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BC8C-685F-44FC-ACFD-B572B84418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8664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584AE-AB22-4AB7-8119-8636A6EAD31A}" type="datetimeFigureOut">
              <a:rPr lang="fi-FI" smtClean="0"/>
              <a:t>20.1.2025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BC8C-685F-44FC-ACFD-B572B84418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3534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584AE-AB22-4AB7-8119-8636A6EAD31A}" type="datetimeFigureOut">
              <a:rPr lang="fi-FI" smtClean="0"/>
              <a:t>20.1.2025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BC8C-685F-44FC-ACFD-B572B84418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2244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584AE-AB22-4AB7-8119-8636A6EAD31A}" type="datetimeFigureOut">
              <a:rPr lang="fi-FI" smtClean="0"/>
              <a:t>20.1.2025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BC8C-685F-44FC-ACFD-B572B844181E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3096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80584AE-AB22-4AB7-8119-8636A6EAD31A}" type="datetimeFigureOut">
              <a:rPr lang="fi-FI" smtClean="0"/>
              <a:t>20.1.2025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6D0BC8C-685F-44FC-ACFD-B572B844181E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111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ibstore.ugent.be/fulltxt/RUG01/002/271/887/RUG01-002271887_2016_0001_AC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jyx.jyu.fi/handle/123456789/87206" TargetMode="External"/><Relationship Id="rId2" Type="http://schemas.openxmlformats.org/officeDocument/2006/relationships/hyperlink" Target="https://jyx.jyu.fi/handle/123456789/76032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07AB78-2E25-D6CF-DD37-9F0ED06F31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Intertekstuaalisuus</a:t>
            </a:r>
          </a:p>
        </p:txBody>
      </p:sp>
    </p:spTree>
    <p:extLst>
      <p:ext uri="{BB962C8B-B14F-4D97-AF65-F5344CB8AC3E}">
        <p14:creationId xmlns:p14="http://schemas.microsoft.com/office/powerpoint/2010/main" val="3104250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030">
            <a:extLst>
              <a:ext uri="{FF2B5EF4-FFF2-40B4-BE49-F238E27FC236}">
                <a16:creationId xmlns:a16="http://schemas.microsoft.com/office/drawing/2014/main" id="{C1A9B9E1-AE3D-4F69-9670-71C92ED1B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366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8715318-1971-1700-FA3A-964D1F9F7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</a:rPr>
              <a:t>Mosaiikki mosaiikissa</a:t>
            </a:r>
          </a:p>
        </p:txBody>
      </p:sp>
      <p:cxnSp>
        <p:nvCxnSpPr>
          <p:cNvPr id="1036" name="Straight Connector 1032">
            <a:extLst>
              <a:ext uri="{FF2B5EF4-FFF2-40B4-BE49-F238E27FC236}">
                <a16:creationId xmlns:a16="http://schemas.microsoft.com/office/drawing/2014/main" id="{3234ED8A-BEE3-4F34-B45B-731E1E292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DF65B37-2CCF-28D9-6FAA-DB6EE36FB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3791711" cy="3931920"/>
          </a:xfrm>
        </p:spPr>
        <p:txBody>
          <a:bodyPr>
            <a:normAutofit lnSpcReduction="10000"/>
          </a:bodyPr>
          <a:lstStyle/>
          <a:p>
            <a:r>
              <a:rPr lang="fi-FI" sz="4000">
                <a:solidFill>
                  <a:srgbClr val="FFFFFF"/>
                </a:solidFill>
              </a:rPr>
              <a:t>Uusi teksti on aina suhteessa </a:t>
            </a:r>
            <a:r>
              <a:rPr lang="fi-FI" sz="4000" u="sng">
                <a:solidFill>
                  <a:srgbClr val="FFFFFF"/>
                </a:solidFill>
              </a:rPr>
              <a:t>aikaisempiin teksteihin </a:t>
            </a:r>
            <a:r>
              <a:rPr lang="fi-FI" sz="4000">
                <a:solidFill>
                  <a:srgbClr val="FFFFFF"/>
                </a:solidFill>
              </a:rPr>
              <a:t>– kirjoitettuihin ja puhuttuihin – sekä </a:t>
            </a:r>
            <a:r>
              <a:rPr lang="fi-FI" sz="4000" u="sng">
                <a:solidFill>
                  <a:srgbClr val="FFFFFF"/>
                </a:solidFill>
              </a:rPr>
              <a:t>kieleen</a:t>
            </a:r>
            <a:r>
              <a:rPr lang="fi-FI" sz="4000">
                <a:solidFill>
                  <a:srgbClr val="FFFFFF"/>
                </a:solidFill>
              </a:rPr>
              <a:t> itseensä.</a:t>
            </a:r>
          </a:p>
          <a:p>
            <a:endParaRPr lang="fi-FI">
              <a:solidFill>
                <a:srgbClr val="FFFFFF"/>
              </a:solidFill>
            </a:endParaRPr>
          </a:p>
        </p:txBody>
      </p:sp>
      <p:pic>
        <p:nvPicPr>
          <p:cNvPr id="1026" name="Picture 2" descr="Free Intricate Mosaic Floor Image | Download at StockCake">
            <a:extLst>
              <a:ext uri="{FF2B5EF4-FFF2-40B4-BE49-F238E27FC236}">
                <a16:creationId xmlns:a16="http://schemas.microsoft.com/office/drawing/2014/main" id="{72068384-A2B7-49D8-8327-46AF667CE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28" r="1" b="6377"/>
          <a:stretch/>
        </p:blipFill>
        <p:spPr bwMode="auto">
          <a:xfrm>
            <a:off x="6096000" y="640080"/>
            <a:ext cx="5455921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lipsi 3">
            <a:extLst>
              <a:ext uri="{FF2B5EF4-FFF2-40B4-BE49-F238E27FC236}">
                <a16:creationId xmlns:a16="http://schemas.microsoft.com/office/drawing/2014/main" id="{8CB4AE18-EE84-80F0-B0B3-E43AFE113E0C}"/>
              </a:ext>
            </a:extLst>
          </p:cNvPr>
          <p:cNvSpPr/>
          <p:nvPr/>
        </p:nvSpPr>
        <p:spPr>
          <a:xfrm>
            <a:off x="8685930" y="3091543"/>
            <a:ext cx="2481941" cy="2319746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6" name="Suora nuoliyhdysviiva 5">
            <a:extLst>
              <a:ext uri="{FF2B5EF4-FFF2-40B4-BE49-F238E27FC236}">
                <a16:creationId xmlns:a16="http://schemas.microsoft.com/office/drawing/2014/main" id="{81DA14A2-C3E2-E330-3FD4-3F838878EC0D}"/>
              </a:ext>
            </a:extLst>
          </p:cNvPr>
          <p:cNvCxnSpPr/>
          <p:nvPr/>
        </p:nvCxnSpPr>
        <p:spPr>
          <a:xfrm>
            <a:off x="5921829" y="4251960"/>
            <a:ext cx="2677885" cy="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iruutu 6">
            <a:extLst>
              <a:ext uri="{FF2B5EF4-FFF2-40B4-BE49-F238E27FC236}">
                <a16:creationId xmlns:a16="http://schemas.microsoft.com/office/drawing/2014/main" id="{F7BE0B40-D1D6-62E6-6AD2-BD16FC7CED26}"/>
              </a:ext>
            </a:extLst>
          </p:cNvPr>
          <p:cNvSpPr txBox="1"/>
          <p:nvPr/>
        </p:nvSpPr>
        <p:spPr>
          <a:xfrm>
            <a:off x="6523593" y="3728196"/>
            <a:ext cx="1534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>
                <a:highlight>
                  <a:srgbClr val="FFFF00"/>
                </a:highlight>
              </a:rPr>
              <a:t>uusi teksti</a:t>
            </a:r>
          </a:p>
        </p:txBody>
      </p:sp>
      <p:cxnSp>
        <p:nvCxnSpPr>
          <p:cNvPr id="8" name="Suora nuoliyhdysviiva 7">
            <a:extLst>
              <a:ext uri="{FF2B5EF4-FFF2-40B4-BE49-F238E27FC236}">
                <a16:creationId xmlns:a16="http://schemas.microsoft.com/office/drawing/2014/main" id="{29EA4599-8782-F8F6-6AA4-92F707A3EFD0}"/>
              </a:ext>
            </a:extLst>
          </p:cNvPr>
          <p:cNvCxnSpPr>
            <a:cxnSpLocks/>
          </p:cNvCxnSpPr>
          <p:nvPr/>
        </p:nvCxnSpPr>
        <p:spPr>
          <a:xfrm>
            <a:off x="6530559" y="2084832"/>
            <a:ext cx="1527919" cy="778111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uora nuoliyhdysviiva 9">
            <a:extLst>
              <a:ext uri="{FF2B5EF4-FFF2-40B4-BE49-F238E27FC236}">
                <a16:creationId xmlns:a16="http://schemas.microsoft.com/office/drawing/2014/main" id="{F823D95A-86E7-B22B-6F7C-AB1099D18CCB}"/>
              </a:ext>
            </a:extLst>
          </p:cNvPr>
          <p:cNvCxnSpPr>
            <a:cxnSpLocks/>
          </p:cNvCxnSpPr>
          <p:nvPr/>
        </p:nvCxnSpPr>
        <p:spPr>
          <a:xfrm flipV="1">
            <a:off x="6835359" y="1335024"/>
            <a:ext cx="1568412" cy="40570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uora nuoliyhdysviiva 11">
            <a:extLst>
              <a:ext uri="{FF2B5EF4-FFF2-40B4-BE49-F238E27FC236}">
                <a16:creationId xmlns:a16="http://schemas.microsoft.com/office/drawing/2014/main" id="{E81D41E2-C9D0-DFE8-9F37-2B4CF0C2A94B}"/>
              </a:ext>
            </a:extLst>
          </p:cNvPr>
          <p:cNvCxnSpPr>
            <a:cxnSpLocks/>
          </p:cNvCxnSpPr>
          <p:nvPr/>
        </p:nvCxnSpPr>
        <p:spPr>
          <a:xfrm>
            <a:off x="6965118" y="1849638"/>
            <a:ext cx="2298625" cy="129009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nuoliyhdysviiva 13">
            <a:extLst>
              <a:ext uri="{FF2B5EF4-FFF2-40B4-BE49-F238E27FC236}">
                <a16:creationId xmlns:a16="http://schemas.microsoft.com/office/drawing/2014/main" id="{EA1F93AF-AAD8-2F10-11F3-C534207B1507}"/>
              </a:ext>
            </a:extLst>
          </p:cNvPr>
          <p:cNvCxnSpPr>
            <a:cxnSpLocks/>
          </p:cNvCxnSpPr>
          <p:nvPr/>
        </p:nvCxnSpPr>
        <p:spPr>
          <a:xfrm flipV="1">
            <a:off x="6065302" y="5960391"/>
            <a:ext cx="658152" cy="541735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uora nuoliyhdysviiva 15">
            <a:extLst>
              <a:ext uri="{FF2B5EF4-FFF2-40B4-BE49-F238E27FC236}">
                <a16:creationId xmlns:a16="http://schemas.microsoft.com/office/drawing/2014/main" id="{7E1A0259-EB90-47A9-93DF-EAB298D2FEF5}"/>
              </a:ext>
            </a:extLst>
          </p:cNvPr>
          <p:cNvCxnSpPr>
            <a:cxnSpLocks/>
          </p:cNvCxnSpPr>
          <p:nvPr/>
        </p:nvCxnSpPr>
        <p:spPr>
          <a:xfrm flipV="1">
            <a:off x="6158104" y="6001510"/>
            <a:ext cx="1301880" cy="596191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uora nuoliyhdysviiva 16">
            <a:extLst>
              <a:ext uri="{FF2B5EF4-FFF2-40B4-BE49-F238E27FC236}">
                <a16:creationId xmlns:a16="http://schemas.microsoft.com/office/drawing/2014/main" id="{D569E85F-46EC-0AD1-ED0D-A6391647628D}"/>
              </a:ext>
            </a:extLst>
          </p:cNvPr>
          <p:cNvCxnSpPr>
            <a:cxnSpLocks/>
          </p:cNvCxnSpPr>
          <p:nvPr/>
        </p:nvCxnSpPr>
        <p:spPr>
          <a:xfrm flipV="1">
            <a:off x="6158104" y="6055966"/>
            <a:ext cx="1790537" cy="541735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uora nuoliyhdysviiva 17">
            <a:extLst>
              <a:ext uri="{FF2B5EF4-FFF2-40B4-BE49-F238E27FC236}">
                <a16:creationId xmlns:a16="http://schemas.microsoft.com/office/drawing/2014/main" id="{696765F6-D497-AE38-11A6-ED37EBC1F7CB}"/>
              </a:ext>
            </a:extLst>
          </p:cNvPr>
          <p:cNvCxnSpPr>
            <a:cxnSpLocks/>
          </p:cNvCxnSpPr>
          <p:nvPr/>
        </p:nvCxnSpPr>
        <p:spPr>
          <a:xfrm flipV="1">
            <a:off x="5893090" y="5025271"/>
            <a:ext cx="357815" cy="1301562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iruutu 20">
            <a:extLst>
              <a:ext uri="{FF2B5EF4-FFF2-40B4-BE49-F238E27FC236}">
                <a16:creationId xmlns:a16="http://schemas.microsoft.com/office/drawing/2014/main" id="{04DDE4D2-0EC0-7C8E-B81F-D6AB63F4E51E}"/>
              </a:ext>
            </a:extLst>
          </p:cNvPr>
          <p:cNvSpPr txBox="1"/>
          <p:nvPr/>
        </p:nvSpPr>
        <p:spPr>
          <a:xfrm>
            <a:off x="5756911" y="1529064"/>
            <a:ext cx="19827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>
                <a:highlight>
                  <a:srgbClr val="FFFF00"/>
                </a:highlight>
              </a:rPr>
              <a:t>aikaisemmat tekstit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0B4185D4-3E25-BAB8-D87F-6BBE9C33E7AB}"/>
              </a:ext>
            </a:extLst>
          </p:cNvPr>
          <p:cNvSpPr txBox="1"/>
          <p:nvPr/>
        </p:nvSpPr>
        <p:spPr>
          <a:xfrm>
            <a:off x="5541484" y="6251148"/>
            <a:ext cx="1534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>
                <a:highlight>
                  <a:srgbClr val="FFFF00"/>
                </a:highlight>
              </a:rPr>
              <a:t>kieli</a:t>
            </a:r>
          </a:p>
        </p:txBody>
      </p:sp>
    </p:spTree>
    <p:extLst>
      <p:ext uri="{BB962C8B-B14F-4D97-AF65-F5344CB8AC3E}">
        <p14:creationId xmlns:p14="http://schemas.microsoft.com/office/powerpoint/2010/main" val="3051575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E30C4A-9FD2-F2D3-5A19-CCFFB46FBE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030">
            <a:extLst>
              <a:ext uri="{FF2B5EF4-FFF2-40B4-BE49-F238E27FC236}">
                <a16:creationId xmlns:a16="http://schemas.microsoft.com/office/drawing/2014/main" id="{86573A4B-1494-6F95-A4B9-A1108E180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366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23521F8-9B28-1BC5-06AE-A1882C12B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</a:rPr>
              <a:t>Mosaiikki mosaiikissa</a:t>
            </a:r>
          </a:p>
        </p:txBody>
      </p:sp>
      <p:cxnSp>
        <p:nvCxnSpPr>
          <p:cNvPr id="1036" name="Straight Connector 1032">
            <a:extLst>
              <a:ext uri="{FF2B5EF4-FFF2-40B4-BE49-F238E27FC236}">
                <a16:creationId xmlns:a16="http://schemas.microsoft.com/office/drawing/2014/main" id="{C86E2B45-F5FD-7C1A-A42C-399995D82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D347313-DACE-8FE8-723D-1EC093485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3791711" cy="3931920"/>
          </a:xfrm>
        </p:spPr>
        <p:txBody>
          <a:bodyPr>
            <a:normAutofit lnSpcReduction="10000"/>
          </a:bodyPr>
          <a:lstStyle/>
          <a:p>
            <a:r>
              <a:rPr lang="fi-FI" sz="4000">
                <a:solidFill>
                  <a:srgbClr val="FFFFFF"/>
                </a:solidFill>
              </a:rPr>
              <a:t>Uusi teksti on aina suhteessa </a:t>
            </a:r>
            <a:r>
              <a:rPr lang="fi-FI" sz="4000" u="sng">
                <a:solidFill>
                  <a:srgbClr val="FFFFFF"/>
                </a:solidFill>
              </a:rPr>
              <a:t>aikaisempiin teksteihin </a:t>
            </a:r>
            <a:r>
              <a:rPr lang="fi-FI" sz="4000">
                <a:solidFill>
                  <a:srgbClr val="FFFFFF"/>
                </a:solidFill>
              </a:rPr>
              <a:t>– kirjoitettuihin ja puhuttuihin – sekä </a:t>
            </a:r>
            <a:r>
              <a:rPr lang="fi-FI" sz="4000" u="sng">
                <a:solidFill>
                  <a:srgbClr val="FFFFFF"/>
                </a:solidFill>
              </a:rPr>
              <a:t>kieleen</a:t>
            </a:r>
            <a:r>
              <a:rPr lang="fi-FI" sz="4000">
                <a:solidFill>
                  <a:srgbClr val="FFFFFF"/>
                </a:solidFill>
              </a:rPr>
              <a:t> itseensä.</a:t>
            </a:r>
          </a:p>
          <a:p>
            <a:endParaRPr lang="fi-FI">
              <a:solidFill>
                <a:srgbClr val="FFFFFF"/>
              </a:solidFill>
            </a:endParaRPr>
          </a:p>
        </p:txBody>
      </p:sp>
      <p:pic>
        <p:nvPicPr>
          <p:cNvPr id="1026" name="Picture 2" descr="Free Intricate Mosaic Floor Image | Download at StockCake">
            <a:extLst>
              <a:ext uri="{FF2B5EF4-FFF2-40B4-BE49-F238E27FC236}">
                <a16:creationId xmlns:a16="http://schemas.microsoft.com/office/drawing/2014/main" id="{AF34680B-F32C-EC02-8922-2DD17DF81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28" r="1" b="6377"/>
          <a:stretch/>
        </p:blipFill>
        <p:spPr bwMode="auto">
          <a:xfrm>
            <a:off x="6096000" y="640080"/>
            <a:ext cx="5455921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lipsi 3">
            <a:extLst>
              <a:ext uri="{FF2B5EF4-FFF2-40B4-BE49-F238E27FC236}">
                <a16:creationId xmlns:a16="http://schemas.microsoft.com/office/drawing/2014/main" id="{E877DC37-CEAF-700C-87D9-69E26E4B0322}"/>
              </a:ext>
            </a:extLst>
          </p:cNvPr>
          <p:cNvSpPr/>
          <p:nvPr/>
        </p:nvSpPr>
        <p:spPr>
          <a:xfrm>
            <a:off x="8685930" y="3091543"/>
            <a:ext cx="2481941" cy="2319746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6" name="Suora nuoliyhdysviiva 5">
            <a:extLst>
              <a:ext uri="{FF2B5EF4-FFF2-40B4-BE49-F238E27FC236}">
                <a16:creationId xmlns:a16="http://schemas.microsoft.com/office/drawing/2014/main" id="{68B8B970-0AB9-2DB7-0539-DDBD7D055A48}"/>
              </a:ext>
            </a:extLst>
          </p:cNvPr>
          <p:cNvCxnSpPr/>
          <p:nvPr/>
        </p:nvCxnSpPr>
        <p:spPr>
          <a:xfrm>
            <a:off x="5921829" y="4251960"/>
            <a:ext cx="2677885" cy="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iruutu 6">
            <a:extLst>
              <a:ext uri="{FF2B5EF4-FFF2-40B4-BE49-F238E27FC236}">
                <a16:creationId xmlns:a16="http://schemas.microsoft.com/office/drawing/2014/main" id="{0F4543FE-35FE-EE67-D69E-D280F9634E10}"/>
              </a:ext>
            </a:extLst>
          </p:cNvPr>
          <p:cNvSpPr txBox="1"/>
          <p:nvPr/>
        </p:nvSpPr>
        <p:spPr>
          <a:xfrm>
            <a:off x="6523593" y="3728196"/>
            <a:ext cx="1534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>
                <a:highlight>
                  <a:srgbClr val="FFFF00"/>
                </a:highlight>
              </a:rPr>
              <a:t>uusi teksti</a:t>
            </a:r>
          </a:p>
        </p:txBody>
      </p:sp>
      <p:cxnSp>
        <p:nvCxnSpPr>
          <p:cNvPr id="8" name="Suora nuoliyhdysviiva 7">
            <a:extLst>
              <a:ext uri="{FF2B5EF4-FFF2-40B4-BE49-F238E27FC236}">
                <a16:creationId xmlns:a16="http://schemas.microsoft.com/office/drawing/2014/main" id="{1AAF0054-E727-F968-8292-F2D76B14D79F}"/>
              </a:ext>
            </a:extLst>
          </p:cNvPr>
          <p:cNvCxnSpPr>
            <a:cxnSpLocks/>
          </p:cNvCxnSpPr>
          <p:nvPr/>
        </p:nvCxnSpPr>
        <p:spPr>
          <a:xfrm>
            <a:off x="6530559" y="2084832"/>
            <a:ext cx="1527919" cy="778111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uora nuoliyhdysviiva 9">
            <a:extLst>
              <a:ext uri="{FF2B5EF4-FFF2-40B4-BE49-F238E27FC236}">
                <a16:creationId xmlns:a16="http://schemas.microsoft.com/office/drawing/2014/main" id="{1420E767-F0D5-BADB-93BF-5888797C8CAE}"/>
              </a:ext>
            </a:extLst>
          </p:cNvPr>
          <p:cNvCxnSpPr>
            <a:cxnSpLocks/>
          </p:cNvCxnSpPr>
          <p:nvPr/>
        </p:nvCxnSpPr>
        <p:spPr>
          <a:xfrm flipV="1">
            <a:off x="6835359" y="1335024"/>
            <a:ext cx="1568412" cy="40570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uora nuoliyhdysviiva 11">
            <a:extLst>
              <a:ext uri="{FF2B5EF4-FFF2-40B4-BE49-F238E27FC236}">
                <a16:creationId xmlns:a16="http://schemas.microsoft.com/office/drawing/2014/main" id="{B054F1B1-B3D1-E5AB-F98C-725C25B62CCF}"/>
              </a:ext>
            </a:extLst>
          </p:cNvPr>
          <p:cNvCxnSpPr>
            <a:cxnSpLocks/>
          </p:cNvCxnSpPr>
          <p:nvPr/>
        </p:nvCxnSpPr>
        <p:spPr>
          <a:xfrm>
            <a:off x="6965118" y="1849638"/>
            <a:ext cx="2298625" cy="129009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nuoliyhdysviiva 13">
            <a:extLst>
              <a:ext uri="{FF2B5EF4-FFF2-40B4-BE49-F238E27FC236}">
                <a16:creationId xmlns:a16="http://schemas.microsoft.com/office/drawing/2014/main" id="{122FCF1A-FA94-D56C-67BC-BF212A8C7873}"/>
              </a:ext>
            </a:extLst>
          </p:cNvPr>
          <p:cNvCxnSpPr>
            <a:cxnSpLocks/>
          </p:cNvCxnSpPr>
          <p:nvPr/>
        </p:nvCxnSpPr>
        <p:spPr>
          <a:xfrm flipV="1">
            <a:off x="6065302" y="5960391"/>
            <a:ext cx="658152" cy="541735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uora nuoliyhdysviiva 15">
            <a:extLst>
              <a:ext uri="{FF2B5EF4-FFF2-40B4-BE49-F238E27FC236}">
                <a16:creationId xmlns:a16="http://schemas.microsoft.com/office/drawing/2014/main" id="{47FC56DD-FAA0-7772-EFAA-D055D0645AED}"/>
              </a:ext>
            </a:extLst>
          </p:cNvPr>
          <p:cNvCxnSpPr>
            <a:cxnSpLocks/>
          </p:cNvCxnSpPr>
          <p:nvPr/>
        </p:nvCxnSpPr>
        <p:spPr>
          <a:xfrm flipV="1">
            <a:off x="6158104" y="6001510"/>
            <a:ext cx="1301880" cy="596191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uora nuoliyhdysviiva 16">
            <a:extLst>
              <a:ext uri="{FF2B5EF4-FFF2-40B4-BE49-F238E27FC236}">
                <a16:creationId xmlns:a16="http://schemas.microsoft.com/office/drawing/2014/main" id="{AEE56F1C-8E2D-47A8-00CB-92F64006DC35}"/>
              </a:ext>
            </a:extLst>
          </p:cNvPr>
          <p:cNvCxnSpPr>
            <a:cxnSpLocks/>
          </p:cNvCxnSpPr>
          <p:nvPr/>
        </p:nvCxnSpPr>
        <p:spPr>
          <a:xfrm flipV="1">
            <a:off x="6158104" y="6055966"/>
            <a:ext cx="1790537" cy="541735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uora nuoliyhdysviiva 17">
            <a:extLst>
              <a:ext uri="{FF2B5EF4-FFF2-40B4-BE49-F238E27FC236}">
                <a16:creationId xmlns:a16="http://schemas.microsoft.com/office/drawing/2014/main" id="{CA71BDFE-4776-70CF-4E1F-10D057148D1F}"/>
              </a:ext>
            </a:extLst>
          </p:cNvPr>
          <p:cNvCxnSpPr>
            <a:cxnSpLocks/>
          </p:cNvCxnSpPr>
          <p:nvPr/>
        </p:nvCxnSpPr>
        <p:spPr>
          <a:xfrm flipV="1">
            <a:off x="5893090" y="5025271"/>
            <a:ext cx="357815" cy="1301562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iruutu 20">
            <a:extLst>
              <a:ext uri="{FF2B5EF4-FFF2-40B4-BE49-F238E27FC236}">
                <a16:creationId xmlns:a16="http://schemas.microsoft.com/office/drawing/2014/main" id="{D37864CD-5D4E-7E68-0F38-38837BBB4D87}"/>
              </a:ext>
            </a:extLst>
          </p:cNvPr>
          <p:cNvSpPr txBox="1"/>
          <p:nvPr/>
        </p:nvSpPr>
        <p:spPr>
          <a:xfrm>
            <a:off x="5756911" y="1529064"/>
            <a:ext cx="19827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>
                <a:highlight>
                  <a:srgbClr val="FFFF00"/>
                </a:highlight>
              </a:rPr>
              <a:t>aikaisemmat tekstit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582CB0D6-48E1-A59C-8973-E220B2A78CF3}"/>
              </a:ext>
            </a:extLst>
          </p:cNvPr>
          <p:cNvSpPr txBox="1"/>
          <p:nvPr/>
        </p:nvSpPr>
        <p:spPr>
          <a:xfrm>
            <a:off x="5541484" y="6251148"/>
            <a:ext cx="1534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>
                <a:highlight>
                  <a:srgbClr val="FFFF00"/>
                </a:highlight>
              </a:rPr>
              <a:t>kieli</a:t>
            </a:r>
          </a:p>
        </p:txBody>
      </p:sp>
      <p:pic>
        <p:nvPicPr>
          <p:cNvPr id="1028" name="Picture 4" descr="Confused, face, smiley icon - Free download on Iconfinder">
            <a:extLst>
              <a:ext uri="{FF2B5EF4-FFF2-40B4-BE49-F238E27FC236}">
                <a16:creationId xmlns:a16="http://schemas.microsoft.com/office/drawing/2014/main" id="{9779D2A7-01CE-2412-3176-88D4ADF77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1" y="3298916"/>
            <a:ext cx="1948543" cy="194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195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D03E4E12-8EF5-33A5-12DE-DEA0482430B9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r>
              <a:rPr lang="fi-FI"/>
              <a:t>		  </a:t>
            </a:r>
            <a:r>
              <a:rPr lang="fi-FI" sz="3600" b="1">
                <a:solidFill>
                  <a:srgbClr val="00B050"/>
                </a:solidFill>
              </a:rPr>
              <a:t>vertikaalinen</a:t>
            </a:r>
            <a:r>
              <a:rPr lang="fi-FI"/>
              <a:t>				</a:t>
            </a:r>
            <a:r>
              <a:rPr lang="fi-FI" sz="3600" b="1">
                <a:solidFill>
                  <a:srgbClr val="0070C0"/>
                </a:solidFill>
              </a:rPr>
              <a:t>horisontaalinen</a:t>
            </a:r>
            <a:endParaRPr lang="fi-FI" b="1">
              <a:solidFill>
                <a:srgbClr val="0070C0"/>
              </a:solidFill>
            </a:endParaRPr>
          </a:p>
          <a:p>
            <a:r>
              <a:rPr lang="fi-FI"/>
              <a:t>		  suhde muihin 				suhde samankaltaisiin ja</a:t>
            </a:r>
          </a:p>
          <a:p>
            <a:r>
              <a:rPr lang="fi-FI"/>
              <a:t>		  teksteihin eri ajassa ja 		samanaikaisiin teksteihin</a:t>
            </a:r>
          </a:p>
          <a:p>
            <a:r>
              <a:rPr lang="fi-FI"/>
              <a:t>		  kulttuurisessa				(sama genre, sisältö, 			  kontekstissa 				 moodi)</a:t>
            </a:r>
          </a:p>
          <a:p>
            <a:r>
              <a:rPr lang="fi-FI"/>
              <a:t>						  				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DB9C6D3-5423-218B-C20D-2FD3DD7097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4571999"/>
            <a:ext cx="12188952" cy="2286001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lnSpc>
                <a:spcPct val="160000"/>
              </a:lnSpc>
            </a:pPr>
            <a:r>
              <a:rPr lang="fi-FI" sz="2400"/>
              <a:t>Intertekstuaalisuutta voi tutkia </a:t>
            </a:r>
            <a:r>
              <a:rPr lang="fi-FI" sz="2400" b="1"/>
              <a:t>kahdella tasolla. </a:t>
            </a:r>
            <a:r>
              <a:rPr lang="fi-FI" sz="2400"/>
              <a:t>Jokaisella tekstillä on samanaikaisesti sekä </a:t>
            </a:r>
            <a:r>
              <a:rPr lang="fi-FI" sz="2400" b="1"/>
              <a:t>horisontaalinen</a:t>
            </a:r>
            <a:r>
              <a:rPr lang="fi-FI" sz="2400"/>
              <a:t> että </a:t>
            </a:r>
            <a:r>
              <a:rPr lang="fi-FI" sz="2400" b="1"/>
              <a:t>vertikaalinen</a:t>
            </a:r>
            <a:r>
              <a:rPr lang="fi-FI" sz="2400"/>
              <a:t> ulottuvuutensa. Horisontaalisessa tasossa on kyse samankaltaisten ja samanaikaisten tekstien suhteesta toisiinsa ja vertikaalisessa suhteesta eri kontekstissa esiintyviin teksteihin.</a:t>
            </a:r>
          </a:p>
        </p:txBody>
      </p:sp>
      <p:sp>
        <p:nvSpPr>
          <p:cNvPr id="5" name="Nuoli: Alas 4">
            <a:extLst>
              <a:ext uri="{FF2B5EF4-FFF2-40B4-BE49-F238E27FC236}">
                <a16:creationId xmlns:a16="http://schemas.microsoft.com/office/drawing/2014/main" id="{C9170437-58C0-4B0A-363E-BD69DDE56541}"/>
              </a:ext>
            </a:extLst>
          </p:cNvPr>
          <p:cNvSpPr/>
          <p:nvPr/>
        </p:nvSpPr>
        <p:spPr>
          <a:xfrm rot="10800000">
            <a:off x="260289" y="219074"/>
            <a:ext cx="1016000" cy="29845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052" name="Picture 4" descr="stack of various books, on top an open book, items are isolated on white  background 17469422 Stock Photo at Vecteezy">
            <a:extLst>
              <a:ext uri="{FF2B5EF4-FFF2-40B4-BE49-F238E27FC236}">
                <a16:creationId xmlns:a16="http://schemas.microsoft.com/office/drawing/2014/main" id="{A11A54AF-136D-F80E-4060-C259CDBED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39" y="2143761"/>
            <a:ext cx="1711677" cy="231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uoli: Alas 5">
            <a:extLst>
              <a:ext uri="{FF2B5EF4-FFF2-40B4-BE49-F238E27FC236}">
                <a16:creationId xmlns:a16="http://schemas.microsoft.com/office/drawing/2014/main" id="{CB9F08F2-0C9B-61AB-2185-C83116E0C3DA}"/>
              </a:ext>
            </a:extLst>
          </p:cNvPr>
          <p:cNvSpPr/>
          <p:nvPr/>
        </p:nvSpPr>
        <p:spPr>
          <a:xfrm rot="16200000">
            <a:off x="10056876" y="2336800"/>
            <a:ext cx="1016000" cy="29845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1D013E7D-5B24-E461-D0F1-47FD9A879C24}"/>
              </a:ext>
            </a:extLst>
          </p:cNvPr>
          <p:cNvSpPr txBox="1"/>
          <p:nvPr/>
        </p:nvSpPr>
        <p:spPr>
          <a:xfrm>
            <a:off x="5638800" y="259715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/>
          </a:p>
        </p:txBody>
      </p:sp>
      <p:pic>
        <p:nvPicPr>
          <p:cNvPr id="2062" name="Picture 14" descr="The 39 best fantasy books of all time | Woman &amp; Home">
            <a:extLst>
              <a:ext uri="{FF2B5EF4-FFF2-40B4-BE49-F238E27FC236}">
                <a16:creationId xmlns:a16="http://schemas.microsoft.com/office/drawing/2014/main" id="{7F4BFC9A-12DD-CC60-CB74-DD01712741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96"/>
          <a:stretch/>
        </p:blipFill>
        <p:spPr bwMode="auto">
          <a:xfrm>
            <a:off x="4660899" y="3203574"/>
            <a:ext cx="4313273" cy="124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329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C05D6A2-855E-626D-090B-7B785CE42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The Sandman (Neil Gaiman)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7131632-00C2-F6EC-9F1C-BB8F84320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213" y="1701479"/>
            <a:ext cx="5503993" cy="4480560"/>
          </a:xfrm>
        </p:spPr>
        <p:txBody>
          <a:bodyPr>
            <a:normAutofit lnSpcReduction="10000"/>
          </a:bodyPr>
          <a:lstStyle/>
          <a:p>
            <a:r>
              <a:rPr lang="fi-FI" sz="1800">
                <a:hlinkClick r:id="rId3"/>
              </a:rPr>
              <a:t>https://libstore.ugent.be/fulltxt/RUG01/002/271/887/RUG01-002271887_2016_0001_AC.pdf</a:t>
            </a:r>
            <a:r>
              <a:rPr lang="fi-FI" sz="1800"/>
              <a:t> (tutkimus Sandmanin intertekstuaalisuudesta)</a:t>
            </a:r>
          </a:p>
          <a:p>
            <a:r>
              <a:rPr lang="fi-FI" b="1"/>
              <a:t>mytologia</a:t>
            </a:r>
            <a:r>
              <a:rPr lang="fi-FI"/>
              <a:t> (Hades, Kalliope)</a:t>
            </a:r>
          </a:p>
          <a:p>
            <a:r>
              <a:rPr lang="fi-FI" b="1"/>
              <a:t>reaalimaailman tapahtumat </a:t>
            </a:r>
            <a:r>
              <a:rPr lang="fi-FI"/>
              <a:t>(unitautiepidemia v. 1915–1926)</a:t>
            </a:r>
          </a:p>
          <a:p>
            <a:r>
              <a:rPr lang="fi-FI" b="1"/>
              <a:t>uskonto</a:t>
            </a:r>
            <a:r>
              <a:rPr lang="fi-FI"/>
              <a:t> (Lucifer, Kain ja Abel)</a:t>
            </a:r>
          </a:p>
          <a:p>
            <a:r>
              <a:rPr lang="fi-FI" b="1"/>
              <a:t>henkilöt</a:t>
            </a:r>
            <a:r>
              <a:rPr lang="fi-FI"/>
              <a:t> (Julius Caesar)</a:t>
            </a:r>
          </a:p>
          <a:p>
            <a:r>
              <a:rPr lang="fi-FI" b="1"/>
              <a:t>tutut fiktiiviset hahmot </a:t>
            </a:r>
            <a:r>
              <a:rPr lang="fi-FI"/>
              <a:t>(Barbie, DC Comicsin Lyta Hall)</a:t>
            </a:r>
          </a:p>
          <a:p>
            <a:r>
              <a:rPr lang="fi-FI" b="1"/>
              <a:t>viittaus kirjallisuuteen </a:t>
            </a:r>
            <a:r>
              <a:rPr lang="fi-FI"/>
              <a:t>(William Shakespeare, Kesäyön unelma)</a:t>
            </a:r>
          </a:p>
        </p:txBody>
      </p:sp>
      <p:pic>
        <p:nvPicPr>
          <p:cNvPr id="1032" name="Picture 8" descr="A Thematic Analysis of Neil Gaiman's “The Sandman” Comic Book">
            <a:extLst>
              <a:ext uri="{FF2B5EF4-FFF2-40B4-BE49-F238E27FC236}">
                <a16:creationId xmlns:a16="http://schemas.microsoft.com/office/drawing/2014/main" id="{1A2B84A6-BD1E-A847-2E93-8EF3B9678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38"/>
            <a:ext cx="12192000" cy="641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e Sandman (TV Series 2022– ) - IMDb">
            <a:extLst>
              <a:ext uri="{FF2B5EF4-FFF2-40B4-BE49-F238E27FC236}">
                <a16:creationId xmlns:a16="http://schemas.microsoft.com/office/drawing/2014/main" id="{261655A5-FB36-B0C3-98BB-D93453A91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4658" y="3583305"/>
            <a:ext cx="2217342" cy="328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731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762BB7-5AF4-9198-8E1D-DC544C284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Perustietoa ja esimerkkejä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306ED71-6CCA-8383-9229-251461AA9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6214872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fi-FI"/>
              <a:t> viittaaminen jostakin muusta teoksesta tuttuun nimeen, paikkaan, henkilöhahmoon tai sanoituksiin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/>
              <a:t> voi olla </a:t>
            </a:r>
            <a:r>
              <a:rPr lang="fi-FI" b="1"/>
              <a:t>sitaatti</a:t>
            </a:r>
            <a:r>
              <a:rPr lang="fi-FI"/>
              <a:t> eli suora lainaus toisesta teoksesta </a:t>
            </a:r>
            <a:r>
              <a:rPr lang="fi-FI">
                <a:sym typeface="Wingdings" panose="05000000000000000000" pitchFamily="2" charset="2"/>
              </a:rPr>
              <a:t> </a:t>
            </a:r>
            <a:r>
              <a:rPr lang="fi-FI" u="sng">
                <a:sym typeface="Wingdings" panose="05000000000000000000" pitchFamily="2" charset="2"/>
              </a:rPr>
              <a:t>avoin intertekstuaalisuus</a:t>
            </a:r>
            <a:endParaRPr lang="fi-FI" u="sng"/>
          </a:p>
          <a:p>
            <a:pPr marL="0" indent="0">
              <a:buNone/>
            </a:pPr>
            <a:r>
              <a:rPr lang="fi-FI"/>
              <a:t>	tai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 b="1"/>
              <a:t>alluusio</a:t>
            </a:r>
            <a:r>
              <a:rPr lang="fi-FI"/>
              <a:t> eli </a:t>
            </a:r>
            <a:r>
              <a:rPr lang="fi-FI" u="sng"/>
              <a:t>epäsuora</a:t>
            </a:r>
            <a:r>
              <a:rPr lang="fi-FI"/>
              <a:t> viittaus toiseen teokseen</a:t>
            </a:r>
          </a:p>
          <a:p>
            <a:pPr>
              <a:buFont typeface="Wingdings" panose="05000000000000000000" pitchFamily="2" charset="2"/>
              <a:buChar char="q"/>
            </a:pPr>
            <a:endParaRPr lang="fi-FI" b="1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fi-FI"/>
          </a:p>
          <a:p>
            <a:pPr>
              <a:buFont typeface="Wingdings" panose="05000000000000000000" pitchFamily="2" charset="2"/>
              <a:buChar char="q"/>
            </a:pPr>
            <a:endParaRPr lang="fi-FI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2EF2C322-6F7D-C9B5-9B66-DBCEE4CD555C}"/>
              </a:ext>
            </a:extLst>
          </p:cNvPr>
          <p:cNvSpPr txBox="1"/>
          <p:nvPr/>
        </p:nvSpPr>
        <p:spPr>
          <a:xfrm>
            <a:off x="7703815" y="2286000"/>
            <a:ext cx="376428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i-FI" sz="2000" b="0" i="0" u="none" strike="noStrike">
                <a:solidFill>
                  <a:srgbClr val="000000"/>
                </a:solidFill>
                <a:effectLst/>
                <a:latin typeface="gordita-bold"/>
              </a:rPr>
              <a:t>Esim. Roope Ankan hahmo ja nimi (engl. Scrooge McDuck) viittaa hahmoon Ebenezer Scrooge, joka esiintyy Charles Dickensin </a:t>
            </a:r>
            <a:r>
              <a:rPr lang="fi-FI" sz="2000" b="0" i="1" u="none" strike="noStrike">
                <a:solidFill>
                  <a:srgbClr val="000000"/>
                </a:solidFill>
                <a:effectLst/>
                <a:latin typeface="gordita-bold"/>
              </a:rPr>
              <a:t>Joulukertomuksessa </a:t>
            </a:r>
            <a:r>
              <a:rPr lang="fi-FI" sz="2000" b="0" u="none" strike="noStrike">
                <a:solidFill>
                  <a:srgbClr val="000000"/>
                </a:solidFill>
                <a:effectLst/>
                <a:latin typeface="gordita-bold"/>
              </a:rPr>
              <a:t>(1843). </a:t>
            </a:r>
            <a:endParaRPr lang="fi-FI" sz="2000" b="0" i="0" u="none" strike="noStrike">
              <a:solidFill>
                <a:srgbClr val="000000"/>
              </a:solidFill>
              <a:effectLst/>
              <a:latin typeface="gordita-bold"/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8F2E69EC-CAD9-24B8-2643-DE7D1578802C}"/>
              </a:ext>
            </a:extLst>
          </p:cNvPr>
          <p:cNvSpPr txBox="1"/>
          <p:nvPr/>
        </p:nvSpPr>
        <p:spPr>
          <a:xfrm>
            <a:off x="1024128" y="4895677"/>
            <a:ext cx="585927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rtl="0"/>
            <a:r>
              <a:rPr lang="fi-FI" sz="2000">
                <a:latin typeface="gordita-bold"/>
              </a:rPr>
              <a:t>”Alussa oli suo, kuokka ja Jussi.” </a:t>
            </a:r>
          </a:p>
          <a:p>
            <a:pPr lvl="0" rtl="0"/>
            <a:r>
              <a:rPr lang="fi-FI" sz="2000">
                <a:latin typeface="gordita-bold"/>
              </a:rPr>
              <a:t>(</a:t>
            </a:r>
            <a:r>
              <a:rPr lang="fi-FI" sz="2000" i="1">
                <a:latin typeface="gordita-bold"/>
              </a:rPr>
              <a:t>Täällä Pohjantähden alla</a:t>
            </a:r>
            <a:r>
              <a:rPr lang="fi-FI" sz="2000">
                <a:latin typeface="gordita-bold"/>
              </a:rPr>
              <a:t> – Väinö Linna, 1959)</a:t>
            </a:r>
          </a:p>
          <a:p>
            <a:pPr lvl="0" rtl="0"/>
            <a:endParaRPr lang="fi-FI" sz="1000">
              <a:latin typeface="gordita-bold"/>
            </a:endParaRPr>
          </a:p>
          <a:p>
            <a:pPr lvl="0" rtl="0"/>
            <a:r>
              <a:rPr lang="fi-FI" sz="2000">
                <a:latin typeface="gordita-bold"/>
              </a:rPr>
              <a:t>”Alussa Jumala loi taivaan ja maan.” </a:t>
            </a:r>
          </a:p>
          <a:p>
            <a:pPr lvl="0" rtl="0"/>
            <a:r>
              <a:rPr lang="fi-FI" sz="2000">
                <a:latin typeface="gordita-bold"/>
              </a:rPr>
              <a:t>(Vanha testamentti, Moos. 1:1)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CA65E444-63BF-49E6-36D5-947DD29F6A97}"/>
              </a:ext>
            </a:extLst>
          </p:cNvPr>
          <p:cNvSpPr txBox="1"/>
          <p:nvPr/>
        </p:nvSpPr>
        <p:spPr>
          <a:xfrm>
            <a:off x="7703815" y="4157013"/>
            <a:ext cx="4488185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000"/>
              <a:t>Aiheesta lisää esimerkkejä</a:t>
            </a:r>
          </a:p>
          <a:p>
            <a:endParaRPr lang="fi-FI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fi-FI">
                <a:solidFill>
                  <a:schemeClr val="accent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”</a:t>
            </a:r>
            <a:r>
              <a:rPr lang="fi-FI">
                <a:solidFill>
                  <a:schemeClr val="accent4"/>
                </a:solidFill>
                <a:latin typeface="Lato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</a:t>
            </a:r>
            <a:r>
              <a:rPr lang="fi-FI" i="0">
                <a:solidFill>
                  <a:schemeClr val="accent4"/>
                </a:solidFill>
                <a:effectLst/>
                <a:latin typeface="Lato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aamatullinen intertekstuaalisuus metalliyhtye Mokoman sanoituksissa”</a:t>
            </a:r>
            <a:endParaRPr lang="fi-FI" i="0">
              <a:solidFill>
                <a:schemeClr val="accent4"/>
              </a:solidFill>
              <a:effectLst/>
              <a:latin typeface="Lato" panose="020F0502020204030204" pitchFamily="34" charset="0"/>
            </a:endParaRPr>
          </a:p>
          <a:p>
            <a:endParaRPr lang="fi-FI">
              <a:solidFill>
                <a:schemeClr val="accent4"/>
              </a:solidFill>
              <a:latin typeface="Lato" panose="020F0502020204030204" pitchFamily="34" charset="0"/>
            </a:endParaRPr>
          </a:p>
          <a:p>
            <a:r>
              <a:rPr lang="fi-FI" i="0">
                <a:solidFill>
                  <a:schemeClr val="accent4"/>
                </a:solidFill>
                <a:effectLst/>
                <a:latin typeface="Lato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”</a:t>
            </a:r>
            <a:r>
              <a:rPr lang="fi-FI" i="0">
                <a:solidFill>
                  <a:schemeClr val="accent4"/>
                </a:solidFill>
                <a:effectLst/>
                <a:latin typeface="Lato" panose="020F050202020403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intertekstuaalisuus Maija Vilkkumaan rocklyriikassa”</a:t>
            </a:r>
            <a:endParaRPr lang="fi-FI" i="0">
              <a:solidFill>
                <a:schemeClr val="accent4"/>
              </a:solidFill>
              <a:effectLst/>
              <a:latin typeface="Lato" panose="020F0502020204030203" pitchFamily="34" charset="0"/>
            </a:endParaRPr>
          </a:p>
          <a:p>
            <a:endParaRPr lang="fi-FI" sz="2400" b="1" i="0">
              <a:solidFill>
                <a:srgbClr val="002957"/>
              </a:solidFill>
              <a:effectLst/>
              <a:latin typeface="Lato" panose="020F0502020204030204" pitchFamily="34" charset="0"/>
            </a:endParaRPr>
          </a:p>
          <a:p>
            <a:endParaRPr lang="fi-FI" sz="2400"/>
          </a:p>
        </p:txBody>
      </p:sp>
    </p:spTree>
    <p:extLst>
      <p:ext uri="{BB962C8B-B14F-4D97-AF65-F5344CB8AC3E}">
        <p14:creationId xmlns:p14="http://schemas.microsoft.com/office/powerpoint/2010/main" val="864812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1402C7-D8F0-AAA4-232E-412B294E2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lisää esimerkkejä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7CC129E-F98A-7BE1-40E6-358DFC232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”-- Ne ei tahdo mua</a:t>
            </a:r>
          </a:p>
          <a:p>
            <a:r>
              <a:rPr lang="fi-FI"/>
              <a:t>ne tahtoo </a:t>
            </a:r>
            <a:r>
              <a:rPr lang="fi-FI" b="1"/>
              <a:t>Ingalsin Lauran</a:t>
            </a:r>
          </a:p>
          <a:p>
            <a:r>
              <a:rPr lang="fi-FI"/>
              <a:t>essussaan kiltisti tottelemaan</a:t>
            </a:r>
          </a:p>
          <a:p>
            <a:r>
              <a:rPr lang="fi-FI"/>
              <a:t>mut vielä mä nousen ja maailmalle nauran</a:t>
            </a:r>
          </a:p>
          <a:p>
            <a:r>
              <a:rPr lang="fi-FI"/>
              <a:t>vielä joskus teen niin kuin huvittaa</a:t>
            </a:r>
          </a:p>
          <a:p>
            <a:r>
              <a:rPr lang="fi-FI"/>
              <a:t>ja niitä kaduttaa --”</a:t>
            </a:r>
          </a:p>
          <a:p>
            <a:r>
              <a:rPr lang="fi-FI"/>
              <a:t>(</a:t>
            </a:r>
            <a:r>
              <a:rPr lang="fi-FI" i="1"/>
              <a:t>Ingalsin Laura</a:t>
            </a:r>
            <a:r>
              <a:rPr lang="fi-FI"/>
              <a:t>, Maija Vilkkumaa, 2001)</a:t>
            </a:r>
          </a:p>
        </p:txBody>
      </p:sp>
      <p:pic>
        <p:nvPicPr>
          <p:cNvPr id="2052" name="Picture 4" descr="Little House on the Prairie / Pieni talo preerialla - Kausi 1 | Elokuvat  DVD Blu-Ray TV-sarja osto myynti MyMovies.fi Elokuvakauppa Helsinki">
            <a:extLst>
              <a:ext uri="{FF2B5EF4-FFF2-40B4-BE49-F238E27FC236}">
                <a16:creationId xmlns:a16="http://schemas.microsoft.com/office/drawing/2014/main" id="{DECD7316-7320-CC56-B7DE-4B373760E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57784"/>
            <a:ext cx="40862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uka oli Ingallsin Laura? Suosikkikirjailijaa kohtasi monta tragediaa">
            <a:extLst>
              <a:ext uri="{FF2B5EF4-FFF2-40B4-BE49-F238E27FC236}">
                <a16:creationId xmlns:a16="http://schemas.microsoft.com/office/drawing/2014/main" id="{407CE47C-730B-4F25-27C3-3045CBF91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3831" y="1635252"/>
            <a:ext cx="1820738" cy="239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D03EC36A-D338-5911-47D6-A5C387761F15}"/>
              </a:ext>
            </a:extLst>
          </p:cNvPr>
          <p:cNvSpPr txBox="1"/>
          <p:nvPr/>
        </p:nvSpPr>
        <p:spPr>
          <a:xfrm>
            <a:off x="10182225" y="4235196"/>
            <a:ext cx="1472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/>
              <a:t>Laura Ingalls Wilder</a:t>
            </a:r>
          </a:p>
        </p:txBody>
      </p:sp>
    </p:spTree>
    <p:extLst>
      <p:ext uri="{BB962C8B-B14F-4D97-AF65-F5344CB8AC3E}">
        <p14:creationId xmlns:p14="http://schemas.microsoft.com/office/powerpoint/2010/main" val="3990292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977CFA6-BD23-1369-57C9-82017AECA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särmä tietokirja luku 3 - esimerkkejä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74B6AE9-82F5-38D6-DFA3-AE42392327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1435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C31CF1-9C52-EAA7-CC1B-04F6A2BD6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E3A8333-3723-D756-0CD3-883255644A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6959761-131E-EC3F-52D6-13DCF3D75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403" y="548640"/>
            <a:ext cx="11465193" cy="597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226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8B50AC-C495-81B1-9E02-17283422B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E34218D3-8166-EB70-B316-5EEBE6E802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609"/>
            <a:ext cx="6992326" cy="4601217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8BE09654-6FE4-3CB8-9674-F073378ECB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2326" y="85893"/>
            <a:ext cx="4594881" cy="361669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83D5F7B5-3D5F-FF44-A45E-5DA0353160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7140" y="3437139"/>
            <a:ext cx="3199295" cy="3099108"/>
          </a:xfrm>
          <a:prstGeom prst="rect">
            <a:avLst/>
          </a:prstGeom>
        </p:spPr>
      </p:pic>
      <p:cxnSp>
        <p:nvCxnSpPr>
          <p:cNvPr id="10" name="Suora nuoliyhdysviiva 9">
            <a:extLst>
              <a:ext uri="{FF2B5EF4-FFF2-40B4-BE49-F238E27FC236}">
                <a16:creationId xmlns:a16="http://schemas.microsoft.com/office/drawing/2014/main" id="{B114DEE8-04DD-CD28-D644-D54774DB380D}"/>
              </a:ext>
            </a:extLst>
          </p:cNvPr>
          <p:cNvCxnSpPr>
            <a:cxnSpLocks/>
          </p:cNvCxnSpPr>
          <p:nvPr/>
        </p:nvCxnSpPr>
        <p:spPr>
          <a:xfrm>
            <a:off x="6413500" y="4201915"/>
            <a:ext cx="2290444" cy="9576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Kuva 14">
            <a:extLst>
              <a:ext uri="{FF2B5EF4-FFF2-40B4-BE49-F238E27FC236}">
                <a16:creationId xmlns:a16="http://schemas.microsoft.com/office/drawing/2014/main" id="{A0D15F7B-0B0B-F135-B521-F1323D0E9A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565" y="4687111"/>
            <a:ext cx="8904662" cy="20165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43615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D5D1454-79E8-E0C3-19FF-12AE5E7EC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Taustaa</a:t>
            </a:r>
          </a:p>
        </p:txBody>
      </p:sp>
    </p:spTree>
    <p:extLst>
      <p:ext uri="{BB962C8B-B14F-4D97-AF65-F5344CB8AC3E}">
        <p14:creationId xmlns:p14="http://schemas.microsoft.com/office/powerpoint/2010/main" val="3025866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3B8B73-AED7-E5E4-F5AE-E3835BA4E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Kuka termin on kehittänyt?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4CD79C4-2ED5-8D9D-368F-5A266C622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8609540" cy="402336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fi-FI" sz="2800"/>
              <a:t>Termiä intertekstuaalisuus käytti ensimmäisenä bulgarialainen lingvistiikan professori ja kirjallisuuden tutkija Julia Kristeva vuonna 1986.</a:t>
            </a:r>
          </a:p>
          <a:p>
            <a:pPr>
              <a:lnSpc>
                <a:spcPct val="150000"/>
              </a:lnSpc>
            </a:pPr>
            <a:r>
              <a:rPr lang="fi-FI" sz="2800"/>
              <a:t>Hän hyödynsi kirjallisuudentutkija Mihail Bahtinin ajatuksia siitä, että teksti koostuu useista muista teksteistä ja että teksti on dialogia useiden kirjoitusten kesken. (Bahtin käytti sanaa </a:t>
            </a:r>
            <a:r>
              <a:rPr lang="fi-FI" sz="2800" i="1"/>
              <a:t>moniäänisyys.</a:t>
            </a:r>
            <a:r>
              <a:rPr lang="fi-FI" sz="2800"/>
              <a:t>)</a:t>
            </a:r>
          </a:p>
        </p:txBody>
      </p:sp>
      <p:pic>
        <p:nvPicPr>
          <p:cNvPr id="3076" name="Picture 4" descr="Julia Kristeva | ENGL661 Wikia | Fandom">
            <a:extLst>
              <a:ext uri="{FF2B5EF4-FFF2-40B4-BE49-F238E27FC236}">
                <a16:creationId xmlns:a16="http://schemas.microsoft.com/office/drawing/2014/main" id="{78BC9A32-9592-234B-2027-F681E9D6F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3668" y="382016"/>
            <a:ext cx="2221064" cy="340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nsimmäinen: MIHAIL BAHTIN – elämäntietä seuratessa">
            <a:extLst>
              <a:ext uri="{FF2B5EF4-FFF2-40B4-BE49-F238E27FC236}">
                <a16:creationId xmlns:a16="http://schemas.microsoft.com/office/drawing/2014/main" id="{9BAD033A-4A96-21BF-4A14-024F3CFE0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1166" y="3990847"/>
            <a:ext cx="1706068" cy="236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701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40B14A-BBDE-2BC7-D68B-E8D8DC782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mosaiikki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8DED74B-190E-A08B-D041-58FBCB87C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1993900"/>
            <a:ext cx="3636772" cy="441706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fi-FI" sz="2800"/>
              <a:t>Kristevan mukaan ”</a:t>
            </a:r>
            <a:r>
              <a:rPr lang="fi-FI" sz="2800" i="1"/>
              <a:t>kaikki tekstit ovat sitaattien mosaiikkeja; jokainen teksti on toisen sulautumaa ja transformaatiota</a:t>
            </a:r>
            <a:r>
              <a:rPr lang="fi-FI" sz="2800"/>
              <a:t>” (Kristeva 1986).</a:t>
            </a:r>
          </a:p>
        </p:txBody>
      </p:sp>
      <p:pic>
        <p:nvPicPr>
          <p:cNvPr id="1026" name="Picture 2" descr="Different Mosaic Techniques – Art Masterclass">
            <a:extLst>
              <a:ext uri="{FF2B5EF4-FFF2-40B4-BE49-F238E27FC236}">
                <a16:creationId xmlns:a16="http://schemas.microsoft.com/office/drawing/2014/main" id="{C8728B88-927C-4CD7-65DD-6BA31FB89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101" y="1838960"/>
            <a:ext cx="685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044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i">
  <a:themeElements>
    <a:clrScheme name="Keltainen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Integraali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i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342</TotalTime>
  <Words>461</Words>
  <Application>Microsoft Office PowerPoint</Application>
  <PresentationFormat>Laajakuva</PresentationFormat>
  <Paragraphs>60</Paragraphs>
  <Slides>13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21" baseType="lpstr">
      <vt:lpstr>Aptos</vt:lpstr>
      <vt:lpstr>gordita-bold</vt:lpstr>
      <vt:lpstr>Lato</vt:lpstr>
      <vt:lpstr>Tw Cen MT</vt:lpstr>
      <vt:lpstr>Tw Cen MT Condensed</vt:lpstr>
      <vt:lpstr>Wingdings</vt:lpstr>
      <vt:lpstr>Wingdings 3</vt:lpstr>
      <vt:lpstr>Integraali</vt:lpstr>
      <vt:lpstr>Intertekstuaalisuus</vt:lpstr>
      <vt:lpstr>Perustietoa ja esimerkkejä</vt:lpstr>
      <vt:lpstr>lisää esimerkkejä</vt:lpstr>
      <vt:lpstr>särmä tietokirja luku 3 - esimerkkejä</vt:lpstr>
      <vt:lpstr>PowerPoint-esitys</vt:lpstr>
      <vt:lpstr>PowerPoint-esitys</vt:lpstr>
      <vt:lpstr>Taustaa</vt:lpstr>
      <vt:lpstr>Kuka termin on kehittänyt?</vt:lpstr>
      <vt:lpstr>mosaiikki</vt:lpstr>
      <vt:lpstr>Mosaiikki mosaiikissa</vt:lpstr>
      <vt:lpstr>Mosaiikki mosaiikissa</vt:lpstr>
      <vt:lpstr>PowerPoint-esitys</vt:lpstr>
      <vt:lpstr>The Sandman (Neil Gaiman)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Helmi Koivumäki</dc:creator>
  <cp:lastModifiedBy>Helmi Koivumäki</cp:lastModifiedBy>
  <cp:revision>1</cp:revision>
  <dcterms:created xsi:type="dcterms:W3CDTF">2025-01-13T17:56:41Z</dcterms:created>
  <dcterms:modified xsi:type="dcterms:W3CDTF">2025-01-20T09:38:03Z</dcterms:modified>
</cp:coreProperties>
</file>