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7"/>
  </p:notesMasterIdLst>
  <p:sldIdLst>
    <p:sldId id="256" r:id="rId2"/>
    <p:sldId id="258" r:id="rId3"/>
    <p:sldId id="273" r:id="rId4"/>
    <p:sldId id="261" r:id="rId5"/>
    <p:sldId id="270" r:id="rId6"/>
    <p:sldId id="271" r:id="rId7"/>
    <p:sldId id="269" r:id="rId8"/>
    <p:sldId id="260" r:id="rId9"/>
    <p:sldId id="275" r:id="rId10"/>
    <p:sldId id="262" r:id="rId11"/>
    <p:sldId id="259" r:id="rId12"/>
    <p:sldId id="263" r:id="rId13"/>
    <p:sldId id="264" r:id="rId14"/>
    <p:sldId id="265" r:id="rId15"/>
    <p:sldId id="272" r:id="rId16"/>
    <p:sldId id="266" r:id="rId17"/>
    <p:sldId id="267" r:id="rId18"/>
    <p:sldId id="283" r:id="rId19"/>
    <p:sldId id="276" r:id="rId20"/>
    <p:sldId id="257" r:id="rId21"/>
    <p:sldId id="268"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4BF60-F945-4AB9-94F6-59D2FACB4D5E}" v="44" dt="2025-09-05T05:52:38.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43" autoAdjust="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i Koivumäki" userId="4e76e616-fb46-4415-9615-dbc8dafbdeab" providerId="ADAL" clId="{5F37B8F0-96FC-46B2-8B50-E6E8A0336B8B}"/>
    <pc:docChg chg="undo redo custSel addSld delSld modSld sldOrd">
      <pc:chgData name="Helmi Koivumäki" userId="4e76e616-fb46-4415-9615-dbc8dafbdeab" providerId="ADAL" clId="{5F37B8F0-96FC-46B2-8B50-E6E8A0336B8B}" dt="2025-01-07T06:06:08.506" v="2848" actId="1076"/>
      <pc:docMkLst>
        <pc:docMk/>
      </pc:docMkLst>
      <pc:sldChg chg="addSp delSp modSp new mod setBg addAnim modAnim modNotesTx">
        <pc:chgData name="Helmi Koivumäki" userId="4e76e616-fb46-4415-9615-dbc8dafbdeab" providerId="ADAL" clId="{5F37B8F0-96FC-46B2-8B50-E6E8A0336B8B}" dt="2025-01-06T19:06:17.434" v="356" actId="403"/>
        <pc:sldMkLst>
          <pc:docMk/>
          <pc:sldMk cId="1172322799" sldId="256"/>
        </pc:sldMkLst>
      </pc:sldChg>
      <pc:sldChg chg="modSp add mod ord">
        <pc:chgData name="Helmi Koivumäki" userId="4e76e616-fb46-4415-9615-dbc8dafbdeab" providerId="ADAL" clId="{5F37B8F0-96FC-46B2-8B50-E6E8A0336B8B}" dt="2025-01-07T05:43:02.602" v="2687" actId="20577"/>
        <pc:sldMkLst>
          <pc:docMk/>
          <pc:sldMk cId="630760322" sldId="257"/>
        </pc:sldMkLst>
      </pc:sldChg>
      <pc:sldChg chg="addSp delSp modSp new mod setBg">
        <pc:chgData name="Helmi Koivumäki" userId="4e76e616-fb46-4415-9615-dbc8dafbdeab" providerId="ADAL" clId="{5F37B8F0-96FC-46B2-8B50-E6E8A0336B8B}" dt="2025-01-06T19:25:01.060" v="769" actId="404"/>
        <pc:sldMkLst>
          <pc:docMk/>
          <pc:sldMk cId="1123399822" sldId="258"/>
        </pc:sldMkLst>
      </pc:sldChg>
      <pc:sldChg chg="addSp delSp modSp new ord">
        <pc:chgData name="Helmi Koivumäki" userId="4e76e616-fb46-4415-9615-dbc8dafbdeab" providerId="ADAL" clId="{5F37B8F0-96FC-46B2-8B50-E6E8A0336B8B}" dt="2025-01-07T05:23:08.424" v="2412"/>
        <pc:sldMkLst>
          <pc:docMk/>
          <pc:sldMk cId="3525292583" sldId="259"/>
        </pc:sldMkLst>
      </pc:sldChg>
      <pc:sldChg chg="addSp modSp add mod">
        <pc:chgData name="Helmi Koivumäki" userId="4e76e616-fb46-4415-9615-dbc8dafbdeab" providerId="ADAL" clId="{5F37B8F0-96FC-46B2-8B50-E6E8A0336B8B}" dt="2025-01-07T04:57:07.440" v="1710" actId="20577"/>
        <pc:sldMkLst>
          <pc:docMk/>
          <pc:sldMk cId="2577203035" sldId="260"/>
        </pc:sldMkLst>
      </pc:sldChg>
      <pc:sldChg chg="addSp modSp add mod">
        <pc:chgData name="Helmi Koivumäki" userId="4e76e616-fb46-4415-9615-dbc8dafbdeab" providerId="ADAL" clId="{5F37B8F0-96FC-46B2-8B50-E6E8A0336B8B}" dt="2025-01-07T04:56:33.359" v="1709" actId="20577"/>
        <pc:sldMkLst>
          <pc:docMk/>
          <pc:sldMk cId="2900106985" sldId="261"/>
        </pc:sldMkLst>
      </pc:sldChg>
      <pc:sldChg chg="addSp delSp modSp new mod">
        <pc:chgData name="Helmi Koivumäki" userId="4e76e616-fb46-4415-9615-dbc8dafbdeab" providerId="ADAL" clId="{5F37B8F0-96FC-46B2-8B50-E6E8A0336B8B}" dt="2025-01-07T04:48:45.077" v="1587" actId="14100"/>
        <pc:sldMkLst>
          <pc:docMk/>
          <pc:sldMk cId="957854408" sldId="262"/>
        </pc:sldMkLst>
      </pc:sldChg>
      <pc:sldChg chg="addSp modSp add mod modNotesTx">
        <pc:chgData name="Helmi Koivumäki" userId="4e76e616-fb46-4415-9615-dbc8dafbdeab" providerId="ADAL" clId="{5F37B8F0-96FC-46B2-8B50-E6E8A0336B8B}" dt="2025-01-07T05:34:42.929" v="2587" actId="1076"/>
        <pc:sldMkLst>
          <pc:docMk/>
          <pc:sldMk cId="1216806645" sldId="263"/>
        </pc:sldMkLst>
      </pc:sldChg>
      <pc:sldChg chg="addSp delSp modSp add mod">
        <pc:chgData name="Helmi Koivumäki" userId="4e76e616-fb46-4415-9615-dbc8dafbdeab" providerId="ADAL" clId="{5F37B8F0-96FC-46B2-8B50-E6E8A0336B8B}" dt="2025-01-07T05:20:28.953" v="2360" actId="1076"/>
        <pc:sldMkLst>
          <pc:docMk/>
          <pc:sldMk cId="3341966360" sldId="264"/>
        </pc:sldMkLst>
      </pc:sldChg>
      <pc:sldChg chg="addSp delSp modSp add mod">
        <pc:chgData name="Helmi Koivumäki" userId="4e76e616-fb46-4415-9615-dbc8dafbdeab" providerId="ADAL" clId="{5F37B8F0-96FC-46B2-8B50-E6E8A0336B8B}" dt="2025-01-07T05:22:55.645" v="2407" actId="478"/>
        <pc:sldMkLst>
          <pc:docMk/>
          <pc:sldMk cId="3988519495" sldId="265"/>
        </pc:sldMkLst>
      </pc:sldChg>
      <pc:sldChg chg="addSp delSp modSp add mod setBg">
        <pc:chgData name="Helmi Koivumäki" userId="4e76e616-fb46-4415-9615-dbc8dafbdeab" providerId="ADAL" clId="{5F37B8F0-96FC-46B2-8B50-E6E8A0336B8B}" dt="2025-01-07T05:38:17.070" v="2653" actId="1076"/>
        <pc:sldMkLst>
          <pc:docMk/>
          <pc:sldMk cId="1070032292" sldId="266"/>
        </pc:sldMkLst>
      </pc:sldChg>
      <pc:sldChg chg="addSp modSp add mod ord">
        <pc:chgData name="Helmi Koivumäki" userId="4e76e616-fb46-4415-9615-dbc8dafbdeab" providerId="ADAL" clId="{5F37B8F0-96FC-46B2-8B50-E6E8A0336B8B}" dt="2025-01-07T05:43:36.586" v="2694" actId="14100"/>
        <pc:sldMkLst>
          <pc:docMk/>
          <pc:sldMk cId="1402221339" sldId="267"/>
        </pc:sldMkLst>
      </pc:sldChg>
      <pc:sldChg chg="addSp modSp add mod">
        <pc:chgData name="Helmi Koivumäki" userId="4e76e616-fb46-4415-9615-dbc8dafbdeab" providerId="ADAL" clId="{5F37B8F0-96FC-46B2-8B50-E6E8A0336B8B}" dt="2025-01-07T05:57:44.946" v="2792" actId="20577"/>
        <pc:sldMkLst>
          <pc:docMk/>
          <pc:sldMk cId="2634670612" sldId="268"/>
        </pc:sldMkLst>
      </pc:sldChg>
      <pc:sldChg chg="addSp add mod">
        <pc:chgData name="Helmi Koivumäki" userId="4e76e616-fb46-4415-9615-dbc8dafbdeab" providerId="ADAL" clId="{5F37B8F0-96FC-46B2-8B50-E6E8A0336B8B}" dt="2025-01-07T05:43:50.116" v="2695" actId="22"/>
        <pc:sldMkLst>
          <pc:docMk/>
          <pc:sldMk cId="3122959649" sldId="269"/>
        </pc:sldMkLst>
      </pc:sldChg>
      <pc:sldChg chg="modSp new del mod">
        <pc:chgData name="Helmi Koivumäki" userId="4e76e616-fb46-4415-9615-dbc8dafbdeab" providerId="ADAL" clId="{5F37B8F0-96FC-46B2-8B50-E6E8A0336B8B}" dt="2025-01-07T05:42:58.362" v="2678" actId="47"/>
        <pc:sldMkLst>
          <pc:docMk/>
          <pc:sldMk cId="2374938744" sldId="270"/>
        </pc:sldMkLst>
      </pc:sldChg>
      <pc:sldChg chg="addSp add mod">
        <pc:chgData name="Helmi Koivumäki" userId="4e76e616-fb46-4415-9615-dbc8dafbdeab" providerId="ADAL" clId="{5F37B8F0-96FC-46B2-8B50-E6E8A0336B8B}" dt="2025-01-07T05:44:03.047" v="2696" actId="22"/>
        <pc:sldMkLst>
          <pc:docMk/>
          <pc:sldMk cId="610719165" sldId="271"/>
        </pc:sldMkLst>
      </pc:sldChg>
      <pc:sldChg chg="addSp modSp new mod">
        <pc:chgData name="Helmi Koivumäki" userId="4e76e616-fb46-4415-9615-dbc8dafbdeab" providerId="ADAL" clId="{5F37B8F0-96FC-46B2-8B50-E6E8A0336B8B}" dt="2025-01-07T05:56:29.775" v="2769" actId="20577"/>
        <pc:sldMkLst>
          <pc:docMk/>
          <pc:sldMk cId="3717269958" sldId="272"/>
        </pc:sldMkLst>
      </pc:sldChg>
      <pc:sldChg chg="addSp delSp modSp new mod setBg setClrOvrMap modNotesTx">
        <pc:chgData name="Helmi Koivumäki" userId="4e76e616-fb46-4415-9615-dbc8dafbdeab" providerId="ADAL" clId="{5F37B8F0-96FC-46B2-8B50-E6E8A0336B8B}" dt="2025-01-07T06:06:08.506" v="2848" actId="1076"/>
        <pc:sldMkLst>
          <pc:docMk/>
          <pc:sldMk cId="213254558" sldId="273"/>
        </pc:sldMkLst>
      </pc:sldChg>
      <pc:sldMasterChg chg="addSldLayout">
        <pc:chgData name="Helmi Koivumäki" userId="4e76e616-fb46-4415-9615-dbc8dafbdeab" providerId="ADAL" clId="{5F37B8F0-96FC-46B2-8B50-E6E8A0336B8B}" dt="2025-01-06T18:29:38.559" v="0" actId="680"/>
        <pc:sldMasterMkLst>
          <pc:docMk/>
          <pc:sldMasterMk cId="1534143859" sldId="2147483648"/>
        </pc:sldMasterMkLst>
        <pc:sldLayoutChg chg="add">
          <pc:chgData name="Helmi Koivumäki" userId="4e76e616-fb46-4415-9615-dbc8dafbdeab" providerId="ADAL" clId="{5F37B8F0-96FC-46B2-8B50-E6E8A0336B8B}" dt="2025-01-06T18:29:38.559" v="0" actId="680"/>
          <pc:sldLayoutMkLst>
            <pc:docMk/>
            <pc:sldMasterMk cId="1534143859" sldId="2147483648"/>
            <pc:sldLayoutMk cId="3221669828" sldId="2147483649"/>
          </pc:sldLayoutMkLst>
        </pc:sldLayoutChg>
      </pc:sldMasterChg>
    </pc:docChg>
  </pc:docChgLst>
  <pc:docChgLst>
    <pc:chgData name="Helmi Koivumäki" userId="4e76e616-fb46-4415-9615-dbc8dafbdeab" providerId="ADAL" clId="{9474BF60-F945-4AB9-94F6-59D2FACB4D5E}"/>
    <pc:docChg chg="undo custSel addSld delSld modSld sldOrd">
      <pc:chgData name="Helmi Koivumäki" userId="4e76e616-fb46-4415-9615-dbc8dafbdeab" providerId="ADAL" clId="{9474BF60-F945-4AB9-94F6-59D2FACB4D5E}" dt="2025-09-05T05:52:38.951" v="2572" actId="20577"/>
      <pc:docMkLst>
        <pc:docMk/>
      </pc:docMkLst>
      <pc:sldChg chg="modSp mod modAnim modNotesTx">
        <pc:chgData name="Helmi Koivumäki" userId="4e76e616-fb46-4415-9615-dbc8dafbdeab" providerId="ADAL" clId="{9474BF60-F945-4AB9-94F6-59D2FACB4D5E}" dt="2025-09-03T05:22:47.902" v="1225" actId="20577"/>
        <pc:sldMkLst>
          <pc:docMk/>
          <pc:sldMk cId="1172322799" sldId="256"/>
        </pc:sldMkLst>
        <pc:spChg chg="mod">
          <ac:chgData name="Helmi Koivumäki" userId="4e76e616-fb46-4415-9615-dbc8dafbdeab" providerId="ADAL" clId="{9474BF60-F945-4AB9-94F6-59D2FACB4D5E}" dt="2025-09-02T05:17:05.201" v="1199" actId="20577"/>
          <ac:spMkLst>
            <pc:docMk/>
            <pc:sldMk cId="1172322799" sldId="256"/>
            <ac:spMk id="2" creationId="{79E797D8-B104-E9B7-824B-D684A4A6FB4B}"/>
          </ac:spMkLst>
        </pc:spChg>
        <pc:spChg chg="mod">
          <ac:chgData name="Helmi Koivumäki" userId="4e76e616-fb46-4415-9615-dbc8dafbdeab" providerId="ADAL" clId="{9474BF60-F945-4AB9-94F6-59D2FACB4D5E}" dt="2025-09-01T03:59:04.604" v="80" actId="20577"/>
          <ac:spMkLst>
            <pc:docMk/>
            <pc:sldMk cId="1172322799" sldId="256"/>
            <ac:spMk id="3" creationId="{61E2687B-C2BF-502B-43FF-DF7A748303B0}"/>
          </ac:spMkLst>
        </pc:spChg>
      </pc:sldChg>
      <pc:sldChg chg="add del">
        <pc:chgData name="Helmi Koivumäki" userId="4e76e616-fb46-4415-9615-dbc8dafbdeab" providerId="ADAL" clId="{9474BF60-F945-4AB9-94F6-59D2FACB4D5E}" dt="2025-09-04T09:41:01.367" v="2234"/>
        <pc:sldMkLst>
          <pc:docMk/>
          <pc:sldMk cId="630760322" sldId="257"/>
        </pc:sldMkLst>
      </pc:sldChg>
      <pc:sldChg chg="modNotesTx">
        <pc:chgData name="Helmi Koivumäki" userId="4e76e616-fb46-4415-9615-dbc8dafbdeab" providerId="ADAL" clId="{9474BF60-F945-4AB9-94F6-59D2FACB4D5E}" dt="2025-09-03T05:33:22.897" v="1575" actId="20577"/>
        <pc:sldMkLst>
          <pc:docMk/>
          <pc:sldMk cId="1123399822" sldId="258"/>
        </pc:sldMkLst>
      </pc:sldChg>
      <pc:sldChg chg="modSp mod modNotesTx">
        <pc:chgData name="Helmi Koivumäki" userId="4e76e616-fb46-4415-9615-dbc8dafbdeab" providerId="ADAL" clId="{9474BF60-F945-4AB9-94F6-59D2FACB4D5E}" dt="2025-09-03T05:50:39.997" v="2012" actId="20577"/>
        <pc:sldMkLst>
          <pc:docMk/>
          <pc:sldMk cId="2577203035" sldId="260"/>
        </pc:sldMkLst>
        <pc:spChg chg="mod">
          <ac:chgData name="Helmi Koivumäki" userId="4e76e616-fb46-4415-9615-dbc8dafbdeab" providerId="ADAL" clId="{9474BF60-F945-4AB9-94F6-59D2FACB4D5E}" dt="2025-09-03T05:50:15.923" v="2011" actId="14100"/>
          <ac:spMkLst>
            <pc:docMk/>
            <pc:sldMk cId="2577203035" sldId="260"/>
            <ac:spMk id="3" creationId="{ED0E6C40-1EC3-2230-4D31-9E8AC17A5E8F}"/>
          </ac:spMkLst>
        </pc:spChg>
      </pc:sldChg>
      <pc:sldChg chg="addSp modSp mod setBg modAnim modNotesTx">
        <pc:chgData name="Helmi Koivumäki" userId="4e76e616-fb46-4415-9615-dbc8dafbdeab" providerId="ADAL" clId="{9474BF60-F945-4AB9-94F6-59D2FACB4D5E}" dt="2025-09-03T05:46:29.952" v="1906" actId="20577"/>
        <pc:sldMkLst>
          <pc:docMk/>
          <pc:sldMk cId="2900106985" sldId="261"/>
        </pc:sldMkLst>
        <pc:spChg chg="mod">
          <ac:chgData name="Helmi Koivumäki" userId="4e76e616-fb46-4415-9615-dbc8dafbdeab" providerId="ADAL" clId="{9474BF60-F945-4AB9-94F6-59D2FACB4D5E}" dt="2025-09-01T12:51:00.698" v="666" actId="26606"/>
          <ac:spMkLst>
            <pc:docMk/>
            <pc:sldMk cId="2900106985" sldId="261"/>
            <ac:spMk id="2" creationId="{B76A6295-FB33-CA31-D67C-F47AE176EF3B}"/>
          </ac:spMkLst>
        </pc:spChg>
        <pc:spChg chg="mod">
          <ac:chgData name="Helmi Koivumäki" userId="4e76e616-fb46-4415-9615-dbc8dafbdeab" providerId="ADAL" clId="{9474BF60-F945-4AB9-94F6-59D2FACB4D5E}" dt="2025-09-03T05:35:01.601" v="1602" actId="114"/>
          <ac:spMkLst>
            <pc:docMk/>
            <pc:sldMk cId="2900106985" sldId="261"/>
            <ac:spMk id="3" creationId="{C34CC452-CC9C-45A5-F051-EA8C3A860699}"/>
          </ac:spMkLst>
        </pc:spChg>
        <pc:spChg chg="add">
          <ac:chgData name="Helmi Koivumäki" userId="4e76e616-fb46-4415-9615-dbc8dafbdeab" providerId="ADAL" clId="{9474BF60-F945-4AB9-94F6-59D2FACB4D5E}" dt="2025-09-01T12:51:00.698" v="666" actId="26606"/>
          <ac:spMkLst>
            <pc:docMk/>
            <pc:sldMk cId="2900106985" sldId="261"/>
            <ac:spMk id="3079" creationId="{3994EE40-F54F-48E5-826B-B45158209684}"/>
          </ac:spMkLst>
        </pc:spChg>
        <pc:picChg chg="add mod">
          <ac:chgData name="Helmi Koivumäki" userId="4e76e616-fb46-4415-9615-dbc8dafbdeab" providerId="ADAL" clId="{9474BF60-F945-4AB9-94F6-59D2FACB4D5E}" dt="2025-09-03T05:43:18.982" v="1694" actId="1076"/>
          <ac:picMkLst>
            <pc:docMk/>
            <pc:sldMk cId="2900106985" sldId="261"/>
            <ac:picMk id="4" creationId="{A667C724-222F-C432-0415-5A28F759B7DA}"/>
          </ac:picMkLst>
        </pc:picChg>
        <pc:picChg chg="mod ord">
          <ac:chgData name="Helmi Koivumäki" userId="4e76e616-fb46-4415-9615-dbc8dafbdeab" providerId="ADAL" clId="{9474BF60-F945-4AB9-94F6-59D2FACB4D5E}" dt="2025-09-01T12:51:00.698" v="666" actId="26606"/>
          <ac:picMkLst>
            <pc:docMk/>
            <pc:sldMk cId="2900106985" sldId="261"/>
            <ac:picMk id="3074" creationId="{ECADDDAF-0519-6B79-89D2-D947EE7F365D}"/>
          </ac:picMkLst>
        </pc:picChg>
      </pc:sldChg>
      <pc:sldChg chg="modSp mod modNotesTx">
        <pc:chgData name="Helmi Koivumäki" userId="4e76e616-fb46-4415-9615-dbc8dafbdeab" providerId="ADAL" clId="{9474BF60-F945-4AB9-94F6-59D2FACB4D5E}" dt="2025-09-03T05:57:49.547" v="2230" actId="20577"/>
        <pc:sldMkLst>
          <pc:docMk/>
          <pc:sldMk cId="957854408" sldId="262"/>
        </pc:sldMkLst>
        <pc:spChg chg="mod">
          <ac:chgData name="Helmi Koivumäki" userId="4e76e616-fb46-4415-9615-dbc8dafbdeab" providerId="ADAL" clId="{9474BF60-F945-4AB9-94F6-59D2FACB4D5E}" dt="2025-09-03T05:55:52.639" v="2127" actId="20577"/>
          <ac:spMkLst>
            <pc:docMk/>
            <pc:sldMk cId="957854408" sldId="262"/>
            <ac:spMk id="3" creationId="{08A843B8-C097-791A-D54F-D20660C1B828}"/>
          </ac:spMkLst>
        </pc:spChg>
      </pc:sldChg>
      <pc:sldChg chg="modSp mod">
        <pc:chgData name="Helmi Koivumäki" userId="4e76e616-fb46-4415-9615-dbc8dafbdeab" providerId="ADAL" clId="{9474BF60-F945-4AB9-94F6-59D2FACB4D5E}" dt="2025-09-01T13:28:32.562" v="1192" actId="1076"/>
        <pc:sldMkLst>
          <pc:docMk/>
          <pc:sldMk cId="1070032292" sldId="266"/>
        </pc:sldMkLst>
        <pc:spChg chg="mod">
          <ac:chgData name="Helmi Koivumäki" userId="4e76e616-fb46-4415-9615-dbc8dafbdeab" providerId="ADAL" clId="{9474BF60-F945-4AB9-94F6-59D2FACB4D5E}" dt="2025-09-01T13:28:32.562" v="1192" actId="1076"/>
          <ac:spMkLst>
            <pc:docMk/>
            <pc:sldMk cId="1070032292" sldId="266"/>
            <ac:spMk id="3" creationId="{5DE35EAC-7054-8C45-19C0-FF411C3D2F2E}"/>
          </ac:spMkLst>
        </pc:spChg>
      </pc:sldChg>
      <pc:sldChg chg="del">
        <pc:chgData name="Helmi Koivumäki" userId="4e76e616-fb46-4415-9615-dbc8dafbdeab" providerId="ADAL" clId="{9474BF60-F945-4AB9-94F6-59D2FACB4D5E}" dt="2025-08-29T12:55:11.534" v="3" actId="47"/>
        <pc:sldMkLst>
          <pc:docMk/>
          <pc:sldMk cId="1402221339" sldId="267"/>
        </pc:sldMkLst>
      </pc:sldChg>
      <pc:sldChg chg="addSp modSp new mod ord setBg">
        <pc:chgData name="Helmi Koivumäki" userId="4e76e616-fb46-4415-9615-dbc8dafbdeab" providerId="ADAL" clId="{9474BF60-F945-4AB9-94F6-59D2FACB4D5E}" dt="2025-09-01T13:28:49.164" v="1195"/>
        <pc:sldMkLst>
          <pc:docMk/>
          <pc:sldMk cId="2808302807" sldId="267"/>
        </pc:sldMkLst>
        <pc:spChg chg="mod">
          <ac:chgData name="Helmi Koivumäki" userId="4e76e616-fb46-4415-9615-dbc8dafbdeab" providerId="ADAL" clId="{9474BF60-F945-4AB9-94F6-59D2FACB4D5E}" dt="2025-09-01T04:23:02.711" v="289" actId="26606"/>
          <ac:spMkLst>
            <pc:docMk/>
            <pc:sldMk cId="2808302807" sldId="267"/>
            <ac:spMk id="2" creationId="{6973BBCC-4061-8030-0B08-FA9CE0CC8D3B}"/>
          </ac:spMkLst>
        </pc:spChg>
        <pc:spChg chg="mod">
          <ac:chgData name="Helmi Koivumäki" userId="4e76e616-fb46-4415-9615-dbc8dafbdeab" providerId="ADAL" clId="{9474BF60-F945-4AB9-94F6-59D2FACB4D5E}" dt="2025-09-01T13:28:43.418" v="1193" actId="1076"/>
          <ac:spMkLst>
            <pc:docMk/>
            <pc:sldMk cId="2808302807" sldId="267"/>
            <ac:spMk id="3" creationId="{A0B386C3-F100-A5ED-5642-976D98E0658A}"/>
          </ac:spMkLst>
        </pc:spChg>
        <pc:picChg chg="add mod">
          <ac:chgData name="Helmi Koivumäki" userId="4e76e616-fb46-4415-9615-dbc8dafbdeab" providerId="ADAL" clId="{9474BF60-F945-4AB9-94F6-59D2FACB4D5E}" dt="2025-09-01T04:23:31.044" v="294" actId="14100"/>
          <ac:picMkLst>
            <pc:docMk/>
            <pc:sldMk cId="2808302807" sldId="267"/>
            <ac:picMk id="1030" creationId="{4078943B-87A8-2621-F918-2C4590D148D8}"/>
          </ac:picMkLst>
        </pc:picChg>
        <pc:picChg chg="add mod">
          <ac:chgData name="Helmi Koivumäki" userId="4e76e616-fb46-4415-9615-dbc8dafbdeab" providerId="ADAL" clId="{9474BF60-F945-4AB9-94F6-59D2FACB4D5E}" dt="2025-09-01T04:23:36.253" v="296" actId="1076"/>
          <ac:picMkLst>
            <pc:docMk/>
            <pc:sldMk cId="2808302807" sldId="267"/>
            <ac:picMk id="1032" creationId="{16228CCF-B4CB-DB89-DEFD-C8866AE0B79E}"/>
          </ac:picMkLst>
        </pc:picChg>
      </pc:sldChg>
      <pc:sldChg chg="add del">
        <pc:chgData name="Helmi Koivumäki" userId="4e76e616-fb46-4415-9615-dbc8dafbdeab" providerId="ADAL" clId="{9474BF60-F945-4AB9-94F6-59D2FACB4D5E}" dt="2025-09-04T09:41:10.981" v="2235"/>
        <pc:sldMkLst>
          <pc:docMk/>
          <pc:sldMk cId="2634670612" sldId="268"/>
        </pc:sldMkLst>
      </pc:sldChg>
      <pc:sldChg chg="modSp new del mod ord">
        <pc:chgData name="Helmi Koivumäki" userId="4e76e616-fb46-4415-9615-dbc8dafbdeab" providerId="ADAL" clId="{9474BF60-F945-4AB9-94F6-59D2FACB4D5E}" dt="2025-09-01T13:28:17.476" v="1188" actId="47"/>
        <pc:sldMkLst>
          <pc:docMk/>
          <pc:sldMk cId="3843934381" sldId="268"/>
        </pc:sldMkLst>
      </pc:sldChg>
      <pc:sldChg chg="addSp delSp modSp new mod setBg modAnim modNotesTx">
        <pc:chgData name="Helmi Koivumäki" userId="4e76e616-fb46-4415-9615-dbc8dafbdeab" providerId="ADAL" clId="{9474BF60-F945-4AB9-94F6-59D2FACB4D5E}" dt="2025-09-01T12:49:52.955" v="665" actId="20577"/>
        <pc:sldMkLst>
          <pc:docMk/>
          <pc:sldMk cId="1375144570" sldId="269"/>
        </pc:sldMkLst>
        <pc:spChg chg="add">
          <ac:chgData name="Helmi Koivumäki" userId="4e76e616-fb46-4415-9615-dbc8dafbdeab" providerId="ADAL" clId="{9474BF60-F945-4AB9-94F6-59D2FACB4D5E}" dt="2025-09-01T12:46:08.665" v="644" actId="26606"/>
          <ac:spMkLst>
            <pc:docMk/>
            <pc:sldMk cId="1375144570" sldId="269"/>
            <ac:spMk id="9" creationId="{6A01907A-BF04-440F-BA0D-49BC9627344C}"/>
          </ac:spMkLst>
        </pc:spChg>
        <pc:picChg chg="add mod">
          <ac:chgData name="Helmi Koivumäki" userId="4e76e616-fb46-4415-9615-dbc8dafbdeab" providerId="ADAL" clId="{9474BF60-F945-4AB9-94F6-59D2FACB4D5E}" dt="2025-09-01T12:46:08.665" v="644" actId="26606"/>
          <ac:picMkLst>
            <pc:docMk/>
            <pc:sldMk cId="1375144570" sldId="269"/>
            <ac:picMk id="4" creationId="{F21B063A-C4A3-56EF-5074-5FEE12AA549D}"/>
          </ac:picMkLst>
        </pc:picChg>
      </pc:sldChg>
      <pc:sldChg chg="del">
        <pc:chgData name="Helmi Koivumäki" userId="4e76e616-fb46-4415-9615-dbc8dafbdeab" providerId="ADAL" clId="{9474BF60-F945-4AB9-94F6-59D2FACB4D5E}" dt="2025-08-29T12:55:11.143" v="2" actId="47"/>
        <pc:sldMkLst>
          <pc:docMk/>
          <pc:sldMk cId="3122959649" sldId="269"/>
        </pc:sldMkLst>
      </pc:sldChg>
      <pc:sldChg chg="addSp delSp modSp new mod setBg">
        <pc:chgData name="Helmi Koivumäki" userId="4e76e616-fb46-4415-9615-dbc8dafbdeab" providerId="ADAL" clId="{9474BF60-F945-4AB9-94F6-59D2FACB4D5E}" dt="2025-09-01T13:00:18.821" v="681" actId="20577"/>
        <pc:sldMkLst>
          <pc:docMk/>
          <pc:sldMk cId="764306323" sldId="270"/>
        </pc:sldMkLst>
        <pc:spChg chg="add mod">
          <ac:chgData name="Helmi Koivumäki" userId="4e76e616-fb46-4415-9615-dbc8dafbdeab" providerId="ADAL" clId="{9474BF60-F945-4AB9-94F6-59D2FACB4D5E}" dt="2025-09-01T13:00:18.821" v="681" actId="20577"/>
          <ac:spMkLst>
            <pc:docMk/>
            <pc:sldMk cId="764306323" sldId="270"/>
            <ac:spMk id="7" creationId="{65E7F6DC-5829-1F09-8EE8-3E9E1519F257}"/>
          </ac:spMkLst>
        </pc:spChg>
        <pc:spChg chg="add">
          <ac:chgData name="Helmi Koivumäki" userId="4e76e616-fb46-4415-9615-dbc8dafbdeab" providerId="ADAL" clId="{9474BF60-F945-4AB9-94F6-59D2FACB4D5E}" dt="2025-09-01T12:59:55.973" v="675" actId="26606"/>
          <ac:spMkLst>
            <pc:docMk/>
            <pc:sldMk cId="764306323" sldId="270"/>
            <ac:spMk id="10" creationId="{6A01907A-BF04-440F-BA0D-49BC9627344C}"/>
          </ac:spMkLst>
        </pc:spChg>
        <pc:picChg chg="add mod">
          <ac:chgData name="Helmi Koivumäki" userId="4e76e616-fb46-4415-9615-dbc8dafbdeab" providerId="ADAL" clId="{9474BF60-F945-4AB9-94F6-59D2FACB4D5E}" dt="2025-09-01T13:00:05.631" v="677" actId="27614"/>
          <ac:picMkLst>
            <pc:docMk/>
            <pc:sldMk cId="764306323" sldId="270"/>
            <ac:picMk id="5" creationId="{FC4C4B3D-4B01-C535-C24F-7FDACADA23A3}"/>
          </ac:picMkLst>
        </pc:picChg>
      </pc:sldChg>
      <pc:sldChg chg="del">
        <pc:chgData name="Helmi Koivumäki" userId="4e76e616-fb46-4415-9615-dbc8dafbdeab" providerId="ADAL" clId="{9474BF60-F945-4AB9-94F6-59D2FACB4D5E}" dt="2025-08-29T12:55:10.873" v="1" actId="47"/>
        <pc:sldMkLst>
          <pc:docMk/>
          <pc:sldMk cId="610719165" sldId="271"/>
        </pc:sldMkLst>
      </pc:sldChg>
      <pc:sldChg chg="addSp delSp modSp new mod modNotesTx">
        <pc:chgData name="Helmi Koivumäki" userId="4e76e616-fb46-4415-9615-dbc8dafbdeab" providerId="ADAL" clId="{9474BF60-F945-4AB9-94F6-59D2FACB4D5E}" dt="2025-09-03T05:46:40.903" v="1907" actId="113"/>
        <pc:sldMkLst>
          <pc:docMk/>
          <pc:sldMk cId="3237979568" sldId="271"/>
        </pc:sldMkLst>
        <pc:spChg chg="mod">
          <ac:chgData name="Helmi Koivumäki" userId="4e76e616-fb46-4415-9615-dbc8dafbdeab" providerId="ADAL" clId="{9474BF60-F945-4AB9-94F6-59D2FACB4D5E}" dt="2025-09-01T13:29:08.443" v="1198" actId="1076"/>
          <ac:spMkLst>
            <pc:docMk/>
            <pc:sldMk cId="3237979568" sldId="271"/>
            <ac:spMk id="2" creationId="{C2199303-E5A3-8B7A-FF20-431D33CD1B7D}"/>
          </ac:spMkLst>
        </pc:spChg>
        <pc:picChg chg="add mod">
          <ac:chgData name="Helmi Koivumäki" userId="4e76e616-fb46-4415-9615-dbc8dafbdeab" providerId="ADAL" clId="{9474BF60-F945-4AB9-94F6-59D2FACB4D5E}" dt="2025-09-01T13:03:52.725" v="694" actId="1037"/>
          <ac:picMkLst>
            <pc:docMk/>
            <pc:sldMk cId="3237979568" sldId="271"/>
            <ac:picMk id="5" creationId="{2D597AF8-DCC7-222A-A2FE-5D27E9AC03C2}"/>
          </ac:picMkLst>
        </pc:picChg>
      </pc:sldChg>
      <pc:sldChg chg="addSp delSp modSp new mod ord modAnim">
        <pc:chgData name="Helmi Koivumäki" userId="4e76e616-fb46-4415-9615-dbc8dafbdeab" providerId="ADAL" clId="{9474BF60-F945-4AB9-94F6-59D2FACB4D5E}" dt="2025-09-04T09:50:04.234" v="2242"/>
        <pc:sldMkLst>
          <pc:docMk/>
          <pc:sldMk cId="2380736821" sldId="272"/>
        </pc:sldMkLst>
        <pc:spChg chg="mod">
          <ac:chgData name="Helmi Koivumäki" userId="4e76e616-fb46-4415-9615-dbc8dafbdeab" providerId="ADAL" clId="{9474BF60-F945-4AB9-94F6-59D2FACB4D5E}" dt="2025-09-01T13:26:20.914" v="1167" actId="1076"/>
          <ac:spMkLst>
            <pc:docMk/>
            <pc:sldMk cId="2380736821" sldId="272"/>
            <ac:spMk id="2" creationId="{794FD3AE-B082-4A7D-967A-6C5375920FBB}"/>
          </ac:spMkLst>
        </pc:spChg>
        <pc:spChg chg="mod">
          <ac:chgData name="Helmi Koivumäki" userId="4e76e616-fb46-4415-9615-dbc8dafbdeab" providerId="ADAL" clId="{9474BF60-F945-4AB9-94F6-59D2FACB4D5E}" dt="2025-09-01T13:26:11.646" v="1166" actId="1036"/>
          <ac:spMkLst>
            <pc:docMk/>
            <pc:sldMk cId="2380736821" sldId="272"/>
            <ac:spMk id="3" creationId="{7FBE29FB-54CE-9F07-E61D-C11446A07989}"/>
          </ac:spMkLst>
        </pc:spChg>
        <pc:spChg chg="add mod">
          <ac:chgData name="Helmi Koivumäki" userId="4e76e616-fb46-4415-9615-dbc8dafbdeab" providerId="ADAL" clId="{9474BF60-F945-4AB9-94F6-59D2FACB4D5E}" dt="2025-09-01T13:21:01.181" v="752" actId="1036"/>
          <ac:spMkLst>
            <pc:docMk/>
            <pc:sldMk cId="2380736821" sldId="272"/>
            <ac:spMk id="10" creationId="{D2910A1C-78D7-7E40-DAB1-87C0ED6EAAF9}"/>
          </ac:spMkLst>
        </pc:spChg>
        <pc:spChg chg="add mod">
          <ac:chgData name="Helmi Koivumäki" userId="4e76e616-fb46-4415-9615-dbc8dafbdeab" providerId="ADAL" clId="{9474BF60-F945-4AB9-94F6-59D2FACB4D5E}" dt="2025-09-01T13:20:16.603" v="739" actId="14100"/>
          <ac:spMkLst>
            <pc:docMk/>
            <pc:sldMk cId="2380736821" sldId="272"/>
            <ac:spMk id="11" creationId="{B67C6E74-9477-51FA-BAF1-EBF8F5DF2137}"/>
          </ac:spMkLst>
        </pc:spChg>
        <pc:picChg chg="add mod">
          <ac:chgData name="Helmi Koivumäki" userId="4e76e616-fb46-4415-9615-dbc8dafbdeab" providerId="ADAL" clId="{9474BF60-F945-4AB9-94F6-59D2FACB4D5E}" dt="2025-09-01T13:19:38.570" v="730" actId="14100"/>
          <ac:picMkLst>
            <pc:docMk/>
            <pc:sldMk cId="2380736821" sldId="272"/>
            <ac:picMk id="7" creationId="{EDF1D012-68A4-26CB-259C-E7A640084A6D}"/>
          </ac:picMkLst>
        </pc:picChg>
        <pc:picChg chg="add mod">
          <ac:chgData name="Helmi Koivumäki" userId="4e76e616-fb46-4415-9615-dbc8dafbdeab" providerId="ADAL" clId="{9474BF60-F945-4AB9-94F6-59D2FACB4D5E}" dt="2025-09-01T13:21:04.969" v="754" actId="1036"/>
          <ac:picMkLst>
            <pc:docMk/>
            <pc:sldMk cId="2380736821" sldId="272"/>
            <ac:picMk id="13" creationId="{B7A4CE51-D005-42E0-B02A-B909163F1377}"/>
          </ac:picMkLst>
        </pc:picChg>
        <pc:picChg chg="add">
          <ac:chgData name="Helmi Koivumäki" userId="4e76e616-fb46-4415-9615-dbc8dafbdeab" providerId="ADAL" clId="{9474BF60-F945-4AB9-94F6-59D2FACB4D5E}" dt="2025-09-04T09:49:55.367" v="2240"/>
          <ac:picMkLst>
            <pc:docMk/>
            <pc:sldMk cId="2380736821" sldId="272"/>
            <ac:picMk id="1026" creationId="{E5A45FFB-1028-D9F4-C460-A44B6DACF448}"/>
          </ac:picMkLst>
        </pc:picChg>
      </pc:sldChg>
      <pc:sldChg chg="del">
        <pc:chgData name="Helmi Koivumäki" userId="4e76e616-fb46-4415-9615-dbc8dafbdeab" providerId="ADAL" clId="{9474BF60-F945-4AB9-94F6-59D2FACB4D5E}" dt="2025-08-29T12:55:10.494" v="0" actId="47"/>
        <pc:sldMkLst>
          <pc:docMk/>
          <pc:sldMk cId="3717269958" sldId="272"/>
        </pc:sldMkLst>
      </pc:sldChg>
      <pc:sldChg chg="modSp del mod">
        <pc:chgData name="Helmi Koivumäki" userId="4e76e616-fb46-4415-9615-dbc8dafbdeab" providerId="ADAL" clId="{9474BF60-F945-4AB9-94F6-59D2FACB4D5E}" dt="2025-08-29T12:55:35.836" v="15" actId="47"/>
        <pc:sldMkLst>
          <pc:docMk/>
          <pc:sldMk cId="213254558" sldId="273"/>
        </pc:sldMkLst>
      </pc:sldChg>
      <pc:sldChg chg="addSp delSp modSp new mod setBg modNotesTx">
        <pc:chgData name="Helmi Koivumäki" userId="4e76e616-fb46-4415-9615-dbc8dafbdeab" providerId="ADAL" clId="{9474BF60-F945-4AB9-94F6-59D2FACB4D5E}" dt="2025-09-05T05:52:38.951" v="2572" actId="20577"/>
        <pc:sldMkLst>
          <pc:docMk/>
          <pc:sldMk cId="3357694820" sldId="273"/>
        </pc:sldMkLst>
        <pc:spChg chg="mod">
          <ac:chgData name="Helmi Koivumäki" userId="4e76e616-fb46-4415-9615-dbc8dafbdeab" providerId="ADAL" clId="{9474BF60-F945-4AB9-94F6-59D2FACB4D5E}" dt="2025-09-03T05:42:14.468" v="1690" actId="26606"/>
          <ac:spMkLst>
            <pc:docMk/>
            <pc:sldMk cId="3357694820" sldId="273"/>
            <ac:spMk id="2" creationId="{260A9604-6515-B9DF-E7C0-E0B8024D12ED}"/>
          </ac:spMkLst>
        </pc:spChg>
        <pc:spChg chg="add">
          <ac:chgData name="Helmi Koivumäki" userId="4e76e616-fb46-4415-9615-dbc8dafbdeab" providerId="ADAL" clId="{9474BF60-F945-4AB9-94F6-59D2FACB4D5E}" dt="2025-09-03T05:42:14.468" v="1690" actId="26606"/>
          <ac:spMkLst>
            <pc:docMk/>
            <pc:sldMk cId="3357694820" sldId="273"/>
            <ac:spMk id="2057" creationId="{11114F18-D12D-43C6-895F-5BA92C290CC1}"/>
          </ac:spMkLst>
        </pc:spChg>
        <pc:grpChg chg="add">
          <ac:chgData name="Helmi Koivumäki" userId="4e76e616-fb46-4415-9615-dbc8dafbdeab" providerId="ADAL" clId="{9474BF60-F945-4AB9-94F6-59D2FACB4D5E}" dt="2025-09-03T05:42:14.468" v="1690" actId="26606"/>
          <ac:grpSpMkLst>
            <pc:docMk/>
            <pc:sldMk cId="3357694820" sldId="273"/>
            <ac:grpSpMk id="2059" creationId="{DE2DD4A6-DC96-421E-9E1C-7CD0D26814F8}"/>
          </ac:grpSpMkLst>
        </pc:grpChg>
        <pc:picChg chg="add mod">
          <ac:chgData name="Helmi Koivumäki" userId="4e76e616-fb46-4415-9615-dbc8dafbdeab" providerId="ADAL" clId="{9474BF60-F945-4AB9-94F6-59D2FACB4D5E}" dt="2025-09-03T05:42:14.468" v="1690" actId="26606"/>
          <ac:picMkLst>
            <pc:docMk/>
            <pc:sldMk cId="3357694820" sldId="273"/>
            <ac:picMk id="2050" creationId="{168D2841-186A-F886-5E05-49A7648E8460}"/>
          </ac:picMkLst>
        </pc:picChg>
        <pc:picChg chg="add mod">
          <ac:chgData name="Helmi Koivumäki" userId="4e76e616-fb46-4415-9615-dbc8dafbdeab" providerId="ADAL" clId="{9474BF60-F945-4AB9-94F6-59D2FACB4D5E}" dt="2025-09-03T05:42:14.468" v="1690" actId="26606"/>
          <ac:picMkLst>
            <pc:docMk/>
            <pc:sldMk cId="3357694820" sldId="273"/>
            <ac:picMk id="2052" creationId="{2F2D2516-057E-D9E8-37DD-53680E55A4A8}"/>
          </ac:picMkLst>
        </pc:picChg>
      </pc:sldChg>
      <pc:sldChg chg="addSp delSp modSp new del mod setBg addAnim delAnim">
        <pc:chgData name="Helmi Koivumäki" userId="4e76e616-fb46-4415-9615-dbc8dafbdeab" providerId="ADAL" clId="{9474BF60-F945-4AB9-94F6-59D2FACB4D5E}" dt="2025-09-03T05:54:10.549" v="2123" actId="47"/>
        <pc:sldMkLst>
          <pc:docMk/>
          <pc:sldMk cId="1925695558" sldId="274"/>
        </pc:sldMkLst>
      </pc:sldChg>
      <pc:sldChg chg="addSp modSp new mod">
        <pc:chgData name="Helmi Koivumäki" userId="4e76e616-fb46-4415-9615-dbc8dafbdeab" providerId="ADAL" clId="{9474BF60-F945-4AB9-94F6-59D2FACB4D5E}" dt="2025-09-03T05:54:18.554" v="2125" actId="1076"/>
        <pc:sldMkLst>
          <pc:docMk/>
          <pc:sldMk cId="1842610001" sldId="275"/>
        </pc:sldMkLst>
        <pc:spChg chg="add mod">
          <ac:chgData name="Helmi Koivumäki" userId="4e76e616-fb46-4415-9615-dbc8dafbdeab" providerId="ADAL" clId="{9474BF60-F945-4AB9-94F6-59D2FACB4D5E}" dt="2025-09-03T05:54:16.580" v="2124" actId="1076"/>
          <ac:spMkLst>
            <pc:docMk/>
            <pc:sldMk cId="1842610001" sldId="275"/>
            <ac:spMk id="2" creationId="{6D7085E0-171D-6F90-113A-91E05196EA2F}"/>
          </ac:spMkLst>
        </pc:spChg>
        <pc:picChg chg="add mod">
          <ac:chgData name="Helmi Koivumäki" userId="4e76e616-fb46-4415-9615-dbc8dafbdeab" providerId="ADAL" clId="{9474BF60-F945-4AB9-94F6-59D2FACB4D5E}" dt="2025-09-03T05:54:18.554" v="2125" actId="1076"/>
          <ac:picMkLst>
            <pc:docMk/>
            <pc:sldMk cId="1842610001" sldId="275"/>
            <ac:picMk id="4098" creationId="{F80FAD53-B263-2257-0A88-8FC41AB72577}"/>
          </ac:picMkLst>
        </pc:picChg>
      </pc:sldChg>
      <pc:sldChg chg="add ord">
        <pc:chgData name="Helmi Koivumäki" userId="4e76e616-fb46-4415-9615-dbc8dafbdeab" providerId="ADAL" clId="{9474BF60-F945-4AB9-94F6-59D2FACB4D5E}" dt="2025-09-04T09:40:30.220" v="2233"/>
        <pc:sldMkLst>
          <pc:docMk/>
          <pc:sldMk cId="213254558" sldId="276"/>
        </pc:sldMkLst>
      </pc:sldChg>
      <pc:sldChg chg="add">
        <pc:chgData name="Helmi Koivumäki" userId="4e76e616-fb46-4415-9615-dbc8dafbdeab" providerId="ADAL" clId="{9474BF60-F945-4AB9-94F6-59D2FACB4D5E}" dt="2025-09-04T09:41:42.373" v="2236"/>
        <pc:sldMkLst>
          <pc:docMk/>
          <pc:sldMk cId="1402221339" sldId="277"/>
        </pc:sldMkLst>
      </pc:sldChg>
      <pc:sldChg chg="add">
        <pc:chgData name="Helmi Koivumäki" userId="4e76e616-fb46-4415-9615-dbc8dafbdeab" providerId="ADAL" clId="{9474BF60-F945-4AB9-94F6-59D2FACB4D5E}" dt="2025-09-04T09:41:53.124" v="2237"/>
        <pc:sldMkLst>
          <pc:docMk/>
          <pc:sldMk cId="3122959649" sldId="278"/>
        </pc:sldMkLst>
      </pc:sldChg>
      <pc:sldChg chg="add">
        <pc:chgData name="Helmi Koivumäki" userId="4e76e616-fb46-4415-9615-dbc8dafbdeab" providerId="ADAL" clId="{9474BF60-F945-4AB9-94F6-59D2FACB4D5E}" dt="2025-09-04T09:42:02.115" v="2238"/>
        <pc:sldMkLst>
          <pc:docMk/>
          <pc:sldMk cId="610719165" sldId="279"/>
        </pc:sldMkLst>
      </pc:sldChg>
      <pc:sldChg chg="modSp add mod">
        <pc:chgData name="Helmi Koivumäki" userId="4e76e616-fb46-4415-9615-dbc8dafbdeab" providerId="ADAL" clId="{9474BF60-F945-4AB9-94F6-59D2FACB4D5E}" dt="2025-09-04T13:08:09.034" v="2571" actId="20577"/>
        <pc:sldMkLst>
          <pc:docMk/>
          <pc:sldMk cId="3717269958" sldId="280"/>
        </pc:sldMkLst>
        <pc:spChg chg="mod">
          <ac:chgData name="Helmi Koivumäki" userId="4e76e616-fb46-4415-9615-dbc8dafbdeab" providerId="ADAL" clId="{9474BF60-F945-4AB9-94F6-59D2FACB4D5E}" dt="2025-09-04T13:08:09.034" v="2571" actId="20577"/>
          <ac:spMkLst>
            <pc:docMk/>
            <pc:sldMk cId="3717269958" sldId="280"/>
            <ac:spMk id="3" creationId="{E5BEDF4C-4929-6C98-D8A2-3EB00994A5CC}"/>
          </ac:spMkLst>
        </pc:spChg>
        <pc:picChg chg="mod">
          <ac:chgData name="Helmi Koivumäki" userId="4e76e616-fb46-4415-9615-dbc8dafbdeab" providerId="ADAL" clId="{9474BF60-F945-4AB9-94F6-59D2FACB4D5E}" dt="2025-09-04T13:07:55.001" v="2564" actId="1076"/>
          <ac:picMkLst>
            <pc:docMk/>
            <pc:sldMk cId="3717269958" sldId="280"/>
            <ac:picMk id="5" creationId="{42D428E7-D4D6-4D8C-417E-1C481176F689}"/>
          </ac:picMkLst>
        </pc:picChg>
      </pc:sldChg>
      <pc:sldChg chg="new del">
        <pc:chgData name="Helmi Koivumäki" userId="4e76e616-fb46-4415-9615-dbc8dafbdeab" providerId="ADAL" clId="{9474BF60-F945-4AB9-94F6-59D2FACB4D5E}" dt="2025-09-04T13:02:37.327" v="2412" actId="47"/>
        <pc:sldMkLst>
          <pc:docMk/>
          <pc:sldMk cId="1635211108" sldId="281"/>
        </pc:sldMkLst>
      </pc:sldChg>
      <pc:sldChg chg="modSp new del mod">
        <pc:chgData name="Helmi Koivumäki" userId="4e76e616-fb46-4415-9615-dbc8dafbdeab" providerId="ADAL" clId="{9474BF60-F945-4AB9-94F6-59D2FACB4D5E}" dt="2025-09-04T13:02:36.081" v="2411" actId="47"/>
        <pc:sldMkLst>
          <pc:docMk/>
          <pc:sldMk cId="1953740840" sldId="282"/>
        </pc:sldMkLst>
        <pc:spChg chg="mod">
          <ac:chgData name="Helmi Koivumäki" userId="4e76e616-fb46-4415-9615-dbc8dafbdeab" providerId="ADAL" clId="{9474BF60-F945-4AB9-94F6-59D2FACB4D5E}" dt="2025-09-04T13:01:10.830" v="2392" actId="1076"/>
          <ac:spMkLst>
            <pc:docMk/>
            <pc:sldMk cId="1953740840" sldId="282"/>
            <ac:spMk id="2" creationId="{D505D7E1-F1FD-40F3-FD42-87C00E9BE488}"/>
          </ac:spMkLst>
        </pc:spChg>
      </pc:sldChg>
      <pc:sldChg chg="addSp modSp new mod">
        <pc:chgData name="Helmi Koivumäki" userId="4e76e616-fb46-4415-9615-dbc8dafbdeab" providerId="ADAL" clId="{9474BF60-F945-4AB9-94F6-59D2FACB4D5E}" dt="2025-09-04T13:07:03.002" v="2513" actId="20577"/>
        <pc:sldMkLst>
          <pc:docMk/>
          <pc:sldMk cId="1842975332" sldId="283"/>
        </pc:sldMkLst>
        <pc:spChg chg="mod">
          <ac:chgData name="Helmi Koivumäki" userId="4e76e616-fb46-4415-9615-dbc8dafbdeab" providerId="ADAL" clId="{9474BF60-F945-4AB9-94F6-59D2FACB4D5E}" dt="2025-09-04T13:07:03.002" v="2513" actId="20577"/>
          <ac:spMkLst>
            <pc:docMk/>
            <pc:sldMk cId="1842975332" sldId="283"/>
            <ac:spMk id="2" creationId="{9258E401-FDB5-0D6A-C82F-586C8054BA28}"/>
          </ac:spMkLst>
        </pc:spChg>
        <pc:spChg chg="mod">
          <ac:chgData name="Helmi Koivumäki" userId="4e76e616-fb46-4415-9615-dbc8dafbdeab" providerId="ADAL" clId="{9474BF60-F945-4AB9-94F6-59D2FACB4D5E}" dt="2025-09-04T13:02:29.197" v="2410" actId="20577"/>
          <ac:spMkLst>
            <pc:docMk/>
            <pc:sldMk cId="1842975332" sldId="283"/>
            <ac:spMk id="3" creationId="{AE7B1B83-D7FF-9FBE-8178-F04F2204CAF5}"/>
          </ac:spMkLst>
        </pc:spChg>
        <pc:spChg chg="add mod">
          <ac:chgData name="Helmi Koivumäki" userId="4e76e616-fb46-4415-9615-dbc8dafbdeab" providerId="ADAL" clId="{9474BF60-F945-4AB9-94F6-59D2FACB4D5E}" dt="2025-09-04T13:05:48.079" v="2456" actId="1076"/>
          <ac:spMkLst>
            <pc:docMk/>
            <pc:sldMk cId="1842975332" sldId="283"/>
            <ac:spMk id="7" creationId="{72E71DB9-6503-887D-AA63-C6ADF47B14BF}"/>
          </ac:spMkLst>
        </pc:spChg>
        <pc:picChg chg="add mod">
          <ac:chgData name="Helmi Koivumäki" userId="4e76e616-fb46-4415-9615-dbc8dafbdeab" providerId="ADAL" clId="{9474BF60-F945-4AB9-94F6-59D2FACB4D5E}" dt="2025-09-04T13:05:16.476" v="2452" actId="1076"/>
          <ac:picMkLst>
            <pc:docMk/>
            <pc:sldMk cId="1842975332" sldId="283"/>
            <ac:picMk id="5" creationId="{A4BA9B6E-8139-CDD4-5DF2-5FE1699725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889A6-5E91-4D73-ADA5-9D0007A56596}" type="datetimeFigureOut">
              <a:rPr lang="fi-FI" smtClean="0"/>
              <a:t>4.9.2025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31AFE-7FEC-44DA-8EA5-695A7E510F2E}" type="slidenum">
              <a:rPr lang="fi-FI" smtClean="0"/>
              <a:t>‹#›</a:t>
            </a:fld>
            <a:endParaRPr lang="fi-FI"/>
          </a:p>
        </p:txBody>
      </p:sp>
    </p:spTree>
    <p:extLst>
      <p:ext uri="{BB962C8B-B14F-4D97-AF65-F5344CB8AC3E}">
        <p14:creationId xmlns:p14="http://schemas.microsoft.com/office/powerpoint/2010/main" val="127935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Hiirenloukkua esitetty 1952 vuodesta lähtien. </a:t>
            </a:r>
            <a:r>
              <a:rPr lang="fi-FI" b="0" i="0">
                <a:solidFill>
                  <a:srgbClr val="202122"/>
                </a:solidFill>
                <a:effectLst/>
                <a:latin typeface="Arial" panose="020B0604020202020204" pitchFamily="34" charset="0"/>
              </a:rPr>
              <a:t>Christie toivoi, ettei novellia julkaistaisi Britanniassa niin kauan kuin näytelmää esitetään - ja tätä toivetta on noudatettu, sillä se ei ole vieläkään ilmestynyt Britanniassa. Saiturin joulu (Charles Dickens 1843). Hamlet v. 1600</a:t>
            </a:r>
            <a:endParaRPr lang="fi-FI"/>
          </a:p>
        </p:txBody>
      </p:sp>
      <p:sp>
        <p:nvSpPr>
          <p:cNvPr id="4" name="Dian numeron paikkamerkki 3"/>
          <p:cNvSpPr>
            <a:spLocks noGrp="1"/>
          </p:cNvSpPr>
          <p:nvPr>
            <p:ph type="sldNum" sz="quarter" idx="5"/>
          </p:nvPr>
        </p:nvSpPr>
        <p:spPr/>
        <p:txBody>
          <a:bodyPr/>
          <a:lstStyle/>
          <a:p>
            <a:fld id="{2F931AFE-7FEC-44DA-8EA5-695A7E510F2E}" type="slidenum">
              <a:rPr lang="fi-FI" smtClean="0"/>
              <a:t>1</a:t>
            </a:fld>
            <a:endParaRPr lang="fi-FI"/>
          </a:p>
        </p:txBody>
      </p:sp>
    </p:spTree>
    <p:extLst>
      <p:ext uri="{BB962C8B-B14F-4D97-AF65-F5344CB8AC3E}">
        <p14:creationId xmlns:p14="http://schemas.microsoft.com/office/powerpoint/2010/main" val="320352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esityksen maailmaan upottaminen</a:t>
            </a:r>
          </a:p>
        </p:txBody>
      </p:sp>
      <p:sp>
        <p:nvSpPr>
          <p:cNvPr id="4" name="Dian numeron paikkamerkki 3"/>
          <p:cNvSpPr>
            <a:spLocks noGrp="1"/>
          </p:cNvSpPr>
          <p:nvPr>
            <p:ph type="sldNum" sz="quarter" idx="5"/>
          </p:nvPr>
        </p:nvSpPr>
        <p:spPr/>
        <p:txBody>
          <a:bodyPr/>
          <a:lstStyle/>
          <a:p>
            <a:fld id="{2F931AFE-7FEC-44DA-8EA5-695A7E510F2E}" type="slidenum">
              <a:rPr lang="fi-FI" smtClean="0"/>
              <a:t>12</a:t>
            </a:fld>
            <a:endParaRPr lang="fi-FI"/>
          </a:p>
        </p:txBody>
      </p:sp>
    </p:spTree>
    <p:extLst>
      <p:ext uri="{BB962C8B-B14F-4D97-AF65-F5344CB8AC3E}">
        <p14:creationId xmlns:p14="http://schemas.microsoft.com/office/powerpoint/2010/main" val="233257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F931AFE-7FEC-44DA-8EA5-695A7E510F2E}" type="slidenum">
              <a:rPr lang="fi-FI" smtClean="0"/>
              <a:t>13</a:t>
            </a:fld>
            <a:endParaRPr lang="fi-FI"/>
          </a:p>
        </p:txBody>
      </p:sp>
    </p:spTree>
    <p:extLst>
      <p:ext uri="{BB962C8B-B14F-4D97-AF65-F5344CB8AC3E}">
        <p14:creationId xmlns:p14="http://schemas.microsoft.com/office/powerpoint/2010/main" val="122958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F931AFE-7FEC-44DA-8EA5-695A7E510F2E}" type="slidenum">
              <a:rPr lang="fi-FI" smtClean="0"/>
              <a:t>15</a:t>
            </a:fld>
            <a:endParaRPr lang="fi-FI"/>
          </a:p>
        </p:txBody>
      </p:sp>
    </p:spTree>
    <p:extLst>
      <p:ext uri="{BB962C8B-B14F-4D97-AF65-F5344CB8AC3E}">
        <p14:creationId xmlns:p14="http://schemas.microsoft.com/office/powerpoint/2010/main" val="212263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Norjalainen kirjailija</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931AFE-7FEC-44DA-8EA5-695A7E510F2E}"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759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Toimintaa ei kerrota kuten kaunokirjallisuudessa, vaan </a:t>
            </a:r>
            <a:r>
              <a:rPr lang="fi-FI" b="1"/>
              <a:t>näytetään ja esitetään</a:t>
            </a:r>
            <a:r>
              <a:rPr lang="fi-FI" b="0"/>
              <a:t>. Katharsis on ikään kuin huojentumisen olotila – tarinassa on ollut vastoinkäymisiä, epäoikeudenmukaisuutta, ehkä surua ja kuolemaakin, mutta tarinan lopussa päästään näistä jotenkin yli ja saadaan rauha.</a:t>
            </a:r>
            <a:endParaRPr lang="fi-FI" b="1"/>
          </a:p>
        </p:txBody>
      </p:sp>
      <p:sp>
        <p:nvSpPr>
          <p:cNvPr id="4" name="Dian numeron paikkamerkki 3"/>
          <p:cNvSpPr>
            <a:spLocks noGrp="1"/>
          </p:cNvSpPr>
          <p:nvPr>
            <p:ph type="sldNum" sz="quarter" idx="5"/>
          </p:nvPr>
        </p:nvSpPr>
        <p:spPr/>
        <p:txBody>
          <a:bodyPr/>
          <a:lstStyle/>
          <a:p>
            <a:fld id="{2F931AFE-7FEC-44DA-8EA5-695A7E510F2E}" type="slidenum">
              <a:rPr lang="fi-FI" smtClean="0"/>
              <a:t>2</a:t>
            </a:fld>
            <a:endParaRPr lang="fi-FI"/>
          </a:p>
        </p:txBody>
      </p:sp>
    </p:spTree>
    <p:extLst>
      <p:ext uri="{BB962C8B-B14F-4D97-AF65-F5344CB8AC3E}">
        <p14:creationId xmlns:p14="http://schemas.microsoft.com/office/powerpoint/2010/main" val="121391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https://www.oph.fi/fi/oppimateriaali/nykyteatterin-rihmastoja/aineistoja/teatterihistoriaa-ennen-1900-lukua/antiikki </a:t>
            </a:r>
          </a:p>
        </p:txBody>
      </p:sp>
      <p:sp>
        <p:nvSpPr>
          <p:cNvPr id="4" name="Dian numeron paikkamerkki 3"/>
          <p:cNvSpPr>
            <a:spLocks noGrp="1"/>
          </p:cNvSpPr>
          <p:nvPr>
            <p:ph type="sldNum" sz="quarter" idx="5"/>
          </p:nvPr>
        </p:nvSpPr>
        <p:spPr/>
        <p:txBody>
          <a:bodyPr/>
          <a:lstStyle/>
          <a:p>
            <a:fld id="{2F931AFE-7FEC-44DA-8EA5-695A7E510F2E}" type="slidenum">
              <a:rPr lang="fi-FI" smtClean="0"/>
              <a:t>3</a:t>
            </a:fld>
            <a:endParaRPr lang="fi-FI"/>
          </a:p>
        </p:txBody>
      </p:sp>
    </p:spTree>
    <p:extLst>
      <p:ext uri="{BB962C8B-B14F-4D97-AF65-F5344CB8AC3E}">
        <p14:creationId xmlns:p14="http://schemas.microsoft.com/office/powerpoint/2010/main" val="389905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 2: myös pieniä siirrettäviä lavoja torilla ja karnevaaleissa, joissa esitettiin kevyempiä näytelmiä: stereotyyppisiä hahmoja, uoni oli suunniteltu, mutta repliikit improvisaatiota. https://www.oph.fi/fi/oppimateriaali/nykyteatterin-rihmastoja/aineistoja/teatterihistoriaa-ennen-1900-lukua/keskiaika </a:t>
            </a:r>
          </a:p>
        </p:txBody>
      </p:sp>
      <p:sp>
        <p:nvSpPr>
          <p:cNvPr id="4" name="Dian numeron paikkamerkki 3"/>
          <p:cNvSpPr>
            <a:spLocks noGrp="1"/>
          </p:cNvSpPr>
          <p:nvPr>
            <p:ph type="sldNum" sz="quarter" idx="5"/>
          </p:nvPr>
        </p:nvSpPr>
        <p:spPr/>
        <p:txBody>
          <a:bodyPr/>
          <a:lstStyle/>
          <a:p>
            <a:fld id="{2F931AFE-7FEC-44DA-8EA5-695A7E510F2E}" type="slidenum">
              <a:rPr lang="fi-FI" smtClean="0"/>
              <a:t>4</a:t>
            </a:fld>
            <a:endParaRPr lang="fi-FI"/>
          </a:p>
        </p:txBody>
      </p:sp>
    </p:spTree>
    <p:extLst>
      <p:ext uri="{BB962C8B-B14F-4D97-AF65-F5344CB8AC3E}">
        <p14:creationId xmlns:p14="http://schemas.microsoft.com/office/powerpoint/2010/main" val="90927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F931AFE-7FEC-44DA-8EA5-695A7E510F2E}" type="slidenum">
              <a:rPr lang="fi-FI" smtClean="0"/>
              <a:t>5</a:t>
            </a:fld>
            <a:endParaRPr lang="fi-FI"/>
          </a:p>
        </p:txBody>
      </p:sp>
    </p:spTree>
    <p:extLst>
      <p:ext uri="{BB962C8B-B14F-4D97-AF65-F5344CB8AC3E}">
        <p14:creationId xmlns:p14="http://schemas.microsoft.com/office/powerpoint/2010/main" val="35046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Mikä on monologin vieruskäsite? – </a:t>
            </a:r>
            <a:r>
              <a:rPr lang="fi-FI" b="1"/>
              <a:t>Dialogi</a:t>
            </a:r>
            <a:r>
              <a:rPr lang="fi-FI"/>
              <a:t>.</a:t>
            </a:r>
          </a:p>
        </p:txBody>
      </p:sp>
      <p:sp>
        <p:nvSpPr>
          <p:cNvPr id="4" name="Dian numeron paikkamerkki 3"/>
          <p:cNvSpPr>
            <a:spLocks noGrp="1"/>
          </p:cNvSpPr>
          <p:nvPr>
            <p:ph type="sldNum" sz="quarter" idx="5"/>
          </p:nvPr>
        </p:nvSpPr>
        <p:spPr/>
        <p:txBody>
          <a:bodyPr/>
          <a:lstStyle/>
          <a:p>
            <a:fld id="{2F931AFE-7FEC-44DA-8EA5-695A7E510F2E}" type="slidenum">
              <a:rPr lang="fi-FI" smtClean="0"/>
              <a:t>6</a:t>
            </a:fld>
            <a:endParaRPr lang="fi-FI"/>
          </a:p>
        </p:txBody>
      </p:sp>
    </p:spTree>
    <p:extLst>
      <p:ext uri="{BB962C8B-B14F-4D97-AF65-F5344CB8AC3E}">
        <p14:creationId xmlns:p14="http://schemas.microsoft.com/office/powerpoint/2010/main" val="141066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Svenska teaternin H</a:t>
            </a:r>
          </a:p>
        </p:txBody>
      </p:sp>
      <p:sp>
        <p:nvSpPr>
          <p:cNvPr id="4" name="Dian numeron paikkamerkki 3"/>
          <p:cNvSpPr>
            <a:spLocks noGrp="1"/>
          </p:cNvSpPr>
          <p:nvPr>
            <p:ph type="sldNum" sz="quarter" idx="5"/>
          </p:nvPr>
        </p:nvSpPr>
        <p:spPr/>
        <p:txBody>
          <a:bodyPr/>
          <a:lstStyle/>
          <a:p>
            <a:fld id="{2F931AFE-7FEC-44DA-8EA5-695A7E510F2E}" type="slidenum">
              <a:rPr lang="fi-FI" smtClean="0"/>
              <a:t>7</a:t>
            </a:fld>
            <a:endParaRPr lang="fi-FI"/>
          </a:p>
        </p:txBody>
      </p:sp>
    </p:spTree>
    <p:extLst>
      <p:ext uri="{BB962C8B-B14F-4D97-AF65-F5344CB8AC3E}">
        <p14:creationId xmlns:p14="http://schemas.microsoft.com/office/powerpoint/2010/main" val="229702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https://www.oph.fi/fi/oppimateriaali/nykyteatterin-rihmastoja/teatterihistoriaa-ennen-1900-lukua/valistus </a:t>
            </a:r>
          </a:p>
        </p:txBody>
      </p:sp>
      <p:sp>
        <p:nvSpPr>
          <p:cNvPr id="4" name="Dian numeron paikkamerkki 3"/>
          <p:cNvSpPr>
            <a:spLocks noGrp="1"/>
          </p:cNvSpPr>
          <p:nvPr>
            <p:ph type="sldNum" sz="quarter" idx="5"/>
          </p:nvPr>
        </p:nvSpPr>
        <p:spPr/>
        <p:txBody>
          <a:bodyPr/>
          <a:lstStyle/>
          <a:p>
            <a:fld id="{2F931AFE-7FEC-44DA-8EA5-695A7E510F2E}" type="slidenum">
              <a:rPr lang="fi-FI" smtClean="0"/>
              <a:t>8</a:t>
            </a:fld>
            <a:endParaRPr lang="fi-FI"/>
          </a:p>
        </p:txBody>
      </p:sp>
    </p:spTree>
    <p:extLst>
      <p:ext uri="{BB962C8B-B14F-4D97-AF65-F5344CB8AC3E}">
        <p14:creationId xmlns:p14="http://schemas.microsoft.com/office/powerpoint/2010/main" val="101265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Saatetaan esim. laittaa kuviteltu hattu kuvitteelliseen naulakkoon, joka on neljännellä seinällä.</a:t>
            </a:r>
          </a:p>
        </p:txBody>
      </p:sp>
      <p:sp>
        <p:nvSpPr>
          <p:cNvPr id="4" name="Dian numeron paikkamerkki 3"/>
          <p:cNvSpPr>
            <a:spLocks noGrp="1"/>
          </p:cNvSpPr>
          <p:nvPr>
            <p:ph type="sldNum" sz="quarter" idx="5"/>
          </p:nvPr>
        </p:nvSpPr>
        <p:spPr/>
        <p:txBody>
          <a:bodyPr/>
          <a:lstStyle/>
          <a:p>
            <a:fld id="{2F931AFE-7FEC-44DA-8EA5-695A7E510F2E}" type="slidenum">
              <a:rPr lang="fi-FI" smtClean="0"/>
              <a:t>10</a:t>
            </a:fld>
            <a:endParaRPr lang="fi-FI"/>
          </a:p>
        </p:txBody>
      </p:sp>
    </p:spTree>
    <p:extLst>
      <p:ext uri="{BB962C8B-B14F-4D97-AF65-F5344CB8AC3E}">
        <p14:creationId xmlns:p14="http://schemas.microsoft.com/office/powerpoint/2010/main" val="425889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336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i-FI"/>
              <a:t>Muokkaa ots. perustyyl. napsautt.</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i-FI"/>
              <a:t>Lisää kuva napsauttamalla kuvaketta</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8C79C5D-2A6F-F04D-97DA-BEF2467B64E4}" type="datetimeFigureOut">
              <a:rPr lang="en-US" dirty="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81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i-FI"/>
              <a:t>Muokkaa ots. perustyyl. napsautt.</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i-FI"/>
              <a:t>Muokkaa tekstin perustyylejä napsauttamalla</a:t>
            </a:r>
          </a:p>
        </p:txBody>
      </p:sp>
      <p:sp>
        <p:nvSpPr>
          <p:cNvPr id="4" name="Date Placeholder 3"/>
          <p:cNvSpPr>
            <a:spLocks noGrp="1"/>
          </p:cNvSpPr>
          <p:nvPr>
            <p:ph type="dt" sz="half" idx="10"/>
          </p:nvPr>
        </p:nvSpPr>
        <p:spPr/>
        <p:txBody>
          <a:bodyPr/>
          <a:lstStyle/>
          <a:p>
            <a:fld id="{8DFA1846-DA80-1C48-A609-854EA85C59AD}"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3959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i-FI"/>
              <a:t>Muokkaa ots. perustyyl. napsautt.</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i-FI"/>
              <a:t>Muokkaa tekstin perustyylejä napsauttamalla</a:t>
            </a:r>
          </a:p>
        </p:txBody>
      </p:sp>
      <p:sp>
        <p:nvSpPr>
          <p:cNvPr id="2" name="Date Placeholder 1"/>
          <p:cNvSpPr>
            <a:spLocks noGrp="1"/>
          </p:cNvSpPr>
          <p:nvPr>
            <p:ph type="dt" sz="half" idx="10"/>
          </p:nvPr>
        </p:nvSpPr>
        <p:spPr/>
        <p:txBody>
          <a:bodyPr/>
          <a:lstStyle/>
          <a:p>
            <a:fld id="{FBF54567-0DE4-3F47-BF90-CB84690072F9}" type="datetimeFigureOut">
              <a:rPr lang="en-US" dirty="0"/>
              <a:pPr/>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932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269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255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i-FI"/>
              <a:t>Muokkaa ots. perustyyl. napsautt.</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201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i-FI"/>
              <a:t>Muokkaa ots. perustyyl. napsautt.</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DFA1846-DA80-1C48-A609-854EA85C59AD}" type="datetimeFigureOut">
              <a:rPr lang="en-US" dirty="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237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066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528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720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87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i-FI"/>
              <a:t>Muokkaa ots. perustyyl. napsautt.</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0DF5E60-9974-AC48-9591-99C2BB44B7CF}" type="datetimeFigureOut">
              <a:rPr lang="en-US" dirty="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223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i-FI"/>
              <a:t>Muokkaa ots. perustyyl. napsautt.</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i-FI"/>
              <a:t>Lisää kuva napsauttamalla kuvaketta</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9/4/2025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681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i-FI"/>
              <a:t>Muokkaa ots. perustyyl. napsautt.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9/4/2025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3866708"/>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isco.teak.fi/esityspaikka/1-3-1900-luvun-alkupuoliskon-modernism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tkteatteri.fi/ohjelmisto/esitykset/kullervo/"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eena.yle.fi/1-4483696" TargetMode="External"/><Relationship Id="rId2" Type="http://schemas.openxmlformats.org/officeDocument/2006/relationships/hyperlink" Target="https://areena.yle.fi/1-1977021"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areena.yle.fi/podcastit/ohjelmat/30-47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yle.fi/plus/abitreenit/2022/Kev%C3%A4t/2022-03-15_A_X_fi/index.html#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venskateatern.fi/fi/hamletin-ja-shakespearen-pikaopas-viidessa-minuutissa-asiantuntijaks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ErRh3EHR3R4?start=1&amp;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E797D8-B104-E9B7-824B-D684A4A6FB4B}"/>
              </a:ext>
            </a:extLst>
          </p:cNvPr>
          <p:cNvSpPr>
            <a:spLocks noGrp="1"/>
          </p:cNvSpPr>
          <p:nvPr>
            <p:ph type="ctrTitle"/>
          </p:nvPr>
        </p:nvSpPr>
        <p:spPr>
          <a:xfrm>
            <a:off x="810002" y="639097"/>
            <a:ext cx="4695853" cy="3781101"/>
          </a:xfrm>
        </p:spPr>
        <p:txBody>
          <a:bodyPr>
            <a:normAutofit/>
          </a:bodyPr>
          <a:lstStyle/>
          <a:p>
            <a:r>
              <a:rPr lang="fi-FI"/>
              <a:t>Draama </a:t>
            </a:r>
          </a:p>
        </p:txBody>
      </p:sp>
      <p:sp>
        <p:nvSpPr>
          <p:cNvPr id="3" name="Alaotsikko 2">
            <a:extLst>
              <a:ext uri="{FF2B5EF4-FFF2-40B4-BE49-F238E27FC236}">
                <a16:creationId xmlns:a16="http://schemas.microsoft.com/office/drawing/2014/main" id="{61E2687B-C2BF-502B-43FF-DF7A748303B0}"/>
              </a:ext>
            </a:extLst>
          </p:cNvPr>
          <p:cNvSpPr>
            <a:spLocks noGrp="1"/>
          </p:cNvSpPr>
          <p:nvPr>
            <p:ph type="subTitle" idx="1"/>
          </p:nvPr>
        </p:nvSpPr>
        <p:spPr>
          <a:xfrm>
            <a:off x="130629" y="5260768"/>
            <a:ext cx="5960456" cy="1377537"/>
          </a:xfrm>
          <a:effectLst/>
        </p:spPr>
        <p:txBody>
          <a:bodyPr>
            <a:noAutofit/>
          </a:bodyPr>
          <a:lstStyle/>
          <a:p>
            <a:r>
              <a:rPr lang="fi-FI" sz="2000"/>
              <a:t>Draama = ensisijaisesti esitys (= teatteriesitys)</a:t>
            </a:r>
          </a:p>
          <a:p>
            <a:r>
              <a:rPr lang="fi-FI" sz="2000"/>
              <a:t>Näytelmä = sekä teksti että esitys</a:t>
            </a:r>
          </a:p>
          <a:p>
            <a:r>
              <a:rPr lang="fi-FI" sz="2000"/>
              <a:t>Kuunnelma = näytelmämuoto radiossa</a:t>
            </a:r>
          </a:p>
        </p:txBody>
      </p:sp>
      <p:pic>
        <p:nvPicPr>
          <p:cNvPr id="1026" name="Picture 2" descr="Hamlet, Prince of Denmark e-kirjana; kirjoittanut William Shakespeare –  EPUB | Rakuten Kobo Suomi">
            <a:extLst>
              <a:ext uri="{FF2B5EF4-FFF2-40B4-BE49-F238E27FC236}">
                <a16:creationId xmlns:a16="http://schemas.microsoft.com/office/drawing/2014/main" id="{F8F324A8-4E98-214A-446D-EF675BC787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3923" r="-3" b="-1772"/>
          <a:stretch/>
        </p:blipFill>
        <p:spPr bwMode="auto">
          <a:xfrm>
            <a:off x="9095833" y="3132127"/>
            <a:ext cx="3096166" cy="3725873"/>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Saiturin joulu - Leffatykki.com">
            <a:extLst>
              <a:ext uri="{FF2B5EF4-FFF2-40B4-BE49-F238E27FC236}">
                <a16:creationId xmlns:a16="http://schemas.microsoft.com/office/drawing/2014/main" id="{DA27E165-0E6C-82EF-8147-C1DB8EF7F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79" r="4" b="19627"/>
          <a:stretch/>
        </p:blipFill>
        <p:spPr bwMode="auto">
          <a:xfrm>
            <a:off x="6100916" y="3429000"/>
            <a:ext cx="2994917" cy="342899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The Mousetrap">
            <a:extLst>
              <a:ext uri="{FF2B5EF4-FFF2-40B4-BE49-F238E27FC236}">
                <a16:creationId xmlns:a16="http://schemas.microsoft.com/office/drawing/2014/main" id="{5DDD0FF1-DBA4-64E1-8520-2B210115E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0"/>
          <a:stretch/>
        </p:blipFill>
        <p:spPr bwMode="auto">
          <a:xfrm>
            <a:off x="6100916" y="10"/>
            <a:ext cx="6091084" cy="342898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4A48AA-B841-B28F-B3A3-25A8482A817E}"/>
              </a:ext>
            </a:extLst>
          </p:cNvPr>
          <p:cNvSpPr>
            <a:spLocks noGrp="1"/>
          </p:cNvSpPr>
          <p:nvPr>
            <p:ph type="title"/>
          </p:nvPr>
        </p:nvSpPr>
        <p:spPr/>
        <p:txBody>
          <a:bodyPr/>
          <a:lstStyle/>
          <a:p>
            <a:r>
              <a:rPr lang="fi-FI"/>
              <a:t>Realismi 1800-luvulla</a:t>
            </a:r>
          </a:p>
        </p:txBody>
      </p:sp>
      <p:sp>
        <p:nvSpPr>
          <p:cNvPr id="3" name="Sisällön paikkamerkki 2">
            <a:extLst>
              <a:ext uri="{FF2B5EF4-FFF2-40B4-BE49-F238E27FC236}">
                <a16:creationId xmlns:a16="http://schemas.microsoft.com/office/drawing/2014/main" id="{08A843B8-C097-791A-D54F-D20660C1B828}"/>
              </a:ext>
            </a:extLst>
          </p:cNvPr>
          <p:cNvSpPr>
            <a:spLocks noGrp="1"/>
          </p:cNvSpPr>
          <p:nvPr>
            <p:ph idx="1"/>
          </p:nvPr>
        </p:nvSpPr>
        <p:spPr>
          <a:xfrm>
            <a:off x="201195" y="2536899"/>
            <a:ext cx="10392083" cy="4188525"/>
          </a:xfrm>
        </p:spPr>
        <p:txBody>
          <a:bodyPr/>
          <a:lstStyle/>
          <a:p>
            <a:r>
              <a:rPr lang="fi-FI" sz="2000"/>
              <a:t>alettiin kuvata ihmisiä ja heidän ongelmiaan mahdollisimman totuudenmukaisesti ja uskottavasti</a:t>
            </a:r>
          </a:p>
          <a:p>
            <a:r>
              <a:rPr lang="fi-FI" sz="2000"/>
              <a:t>”</a:t>
            </a:r>
            <a:r>
              <a:rPr lang="fi-FI" sz="2000" b="1" i="1"/>
              <a:t>Neljäs seinä </a:t>
            </a:r>
            <a:r>
              <a:rPr lang="fi-FI" sz="2000"/>
              <a:t>erotti katsojat ja näyttelijät omiin eri maailmoihinsa, eikä illuusiota rikottu. Näyttelijän esittämä roolihenkilö puhui ja toimi ikään kuin ei olisi tiennyt yleisön olevan läsnä. </a:t>
            </a:r>
          </a:p>
          <a:p>
            <a:pPr marL="0" indent="0">
              <a:buNone/>
            </a:pPr>
            <a:r>
              <a:rPr lang="fi-FI" sz="2000"/>
              <a:t>	Ajan keskeisiin ohjaajiin kuulunut André Antoine (1858-1943) on käsitellyt 	neljännen seinän ajatusta kirjoituksissaan, ja hän laittoi jopa huonekaluja 	kuvitteellista seinää vasten ja 	näyttelijät käänsivät selkänsä yleisölle.”</a:t>
            </a:r>
          </a:p>
          <a:p>
            <a:pPr marL="0" indent="0">
              <a:buNone/>
            </a:pPr>
            <a:endParaRPr lang="fi-FI"/>
          </a:p>
          <a:p>
            <a:pPr marL="0" indent="0">
              <a:buNone/>
            </a:pPr>
            <a:r>
              <a:rPr lang="fi-FI"/>
              <a:t>(https://tieteentermipankki.fi/wiki/Esittävät taiteet:neljäs seinä)</a:t>
            </a:r>
          </a:p>
        </p:txBody>
      </p:sp>
      <p:pic>
        <p:nvPicPr>
          <p:cNvPr id="6146" name="Picture 2" descr="How to Break the Fourth Wall in Writing — Kaleigh Moore: Freelance content  writer for eCommerce &amp; SaaS companies">
            <a:extLst>
              <a:ext uri="{FF2B5EF4-FFF2-40B4-BE49-F238E27FC236}">
                <a16:creationId xmlns:a16="http://schemas.microsoft.com/office/drawing/2014/main" id="{3B1CCC6D-0CAE-8F9E-7E36-247C9E3CB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449" y="-1"/>
            <a:ext cx="4900552" cy="290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5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reaking the Fourth Wall">
            <a:extLst>
              <a:ext uri="{FF2B5EF4-FFF2-40B4-BE49-F238E27FC236}">
                <a16:creationId xmlns:a16="http://schemas.microsoft.com/office/drawing/2014/main" id="{4DA3A8B5-E02C-896D-DFD2-304E681B5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288" y="331916"/>
            <a:ext cx="9685424" cy="619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9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7472-F165-CA0B-D97C-050E9EA6E5D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C759D3-43FE-ED84-F46B-BC10B865887F}"/>
              </a:ext>
            </a:extLst>
          </p:cNvPr>
          <p:cNvSpPr>
            <a:spLocks noGrp="1"/>
          </p:cNvSpPr>
          <p:nvPr>
            <p:ph type="title"/>
          </p:nvPr>
        </p:nvSpPr>
        <p:spPr/>
        <p:txBody>
          <a:bodyPr/>
          <a:lstStyle/>
          <a:p>
            <a:r>
              <a:rPr lang="fi-FI"/>
              <a:t>Moderni teatteri v. 1900-</a:t>
            </a:r>
          </a:p>
        </p:txBody>
      </p:sp>
      <p:sp>
        <p:nvSpPr>
          <p:cNvPr id="3" name="Sisällön paikkamerkki 2">
            <a:extLst>
              <a:ext uri="{FF2B5EF4-FFF2-40B4-BE49-F238E27FC236}">
                <a16:creationId xmlns:a16="http://schemas.microsoft.com/office/drawing/2014/main" id="{2F49C2C4-4E56-DA99-9DEB-2D2377369358}"/>
              </a:ext>
            </a:extLst>
          </p:cNvPr>
          <p:cNvSpPr>
            <a:spLocks noGrp="1"/>
          </p:cNvSpPr>
          <p:nvPr>
            <p:ph idx="1"/>
          </p:nvPr>
        </p:nvSpPr>
        <p:spPr>
          <a:xfrm>
            <a:off x="810000" y="2459794"/>
            <a:ext cx="9843845" cy="3636511"/>
          </a:xfrm>
        </p:spPr>
        <p:txBody>
          <a:bodyPr>
            <a:normAutofit lnSpcReduction="10000"/>
          </a:bodyPr>
          <a:lstStyle/>
          <a:p>
            <a:r>
              <a:rPr lang="fi-FI" sz="2000"/>
              <a:t>näyttämötekniikka kehittyi: sähkövalot </a:t>
            </a:r>
            <a:r>
              <a:rPr lang="fi-FI" sz="2000">
                <a:sym typeface="Wingdings" panose="05000000000000000000" pitchFamily="2" charset="2"/>
              </a:rPr>
              <a:t> valokiilat (näyttäminen ja piilottaminen)</a:t>
            </a:r>
            <a:endParaRPr lang="fi-FI" sz="2000"/>
          </a:p>
          <a:p>
            <a:r>
              <a:rPr lang="fi-FI" sz="2000"/>
              <a:t>realistinen näyttelemistyyli</a:t>
            </a:r>
          </a:p>
          <a:p>
            <a:r>
              <a:rPr lang="fi-FI" sz="2000"/>
              <a:t>jonkin katsottava harjoituksia ulkopuolisen silmin ja johdettava toimintaa  </a:t>
            </a:r>
            <a:r>
              <a:rPr lang="fi-FI" sz="2000">
                <a:sym typeface="Wingdings" panose="05000000000000000000" pitchFamily="2" charset="2"/>
              </a:rPr>
              <a:t> </a:t>
            </a:r>
            <a:r>
              <a:rPr lang="fi-FI" sz="2000"/>
              <a:t>ohjaajan ammatti (henkilö, joka ei itse näyttele näytelmässä)</a:t>
            </a:r>
          </a:p>
          <a:p>
            <a:r>
              <a:rPr lang="fi-FI" sz="2000"/>
              <a:t>myös muita ammatteja: lavastaja, puvustaja, valosuunnittelija, äänisuunnittelija</a:t>
            </a:r>
          </a:p>
          <a:p>
            <a:r>
              <a:rPr lang="fi-FI" sz="2000"/>
              <a:t>lajien yhdistely eli lajihybridit: tragikomedia</a:t>
            </a:r>
          </a:p>
          <a:p>
            <a:r>
              <a:rPr lang="fi-FI" sz="2000"/>
              <a:t>ei ennalta määrättyjä sääntöjä, erilaisia kokeiluja: esim. immersiivinen teatteri</a:t>
            </a:r>
          </a:p>
        </p:txBody>
      </p:sp>
      <p:sp>
        <p:nvSpPr>
          <p:cNvPr id="5" name="Tekstiruutu 4">
            <a:extLst>
              <a:ext uri="{FF2B5EF4-FFF2-40B4-BE49-F238E27FC236}">
                <a16:creationId xmlns:a16="http://schemas.microsoft.com/office/drawing/2014/main" id="{7D17585E-A343-4AD6-79F8-A108D7FF966C}"/>
              </a:ext>
            </a:extLst>
          </p:cNvPr>
          <p:cNvSpPr txBox="1"/>
          <p:nvPr/>
        </p:nvSpPr>
        <p:spPr>
          <a:xfrm>
            <a:off x="4702630" y="5899505"/>
            <a:ext cx="6103916" cy="646331"/>
          </a:xfrm>
          <a:prstGeom prst="rect">
            <a:avLst/>
          </a:prstGeom>
          <a:noFill/>
        </p:spPr>
        <p:txBody>
          <a:bodyPr wrap="square">
            <a:spAutoFit/>
          </a:bodyPr>
          <a:lstStyle/>
          <a:p>
            <a:r>
              <a:rPr lang="fi-FI">
                <a:hlinkClick r:id="rId3"/>
              </a:rPr>
              <a:t>https://disco.teak.fi/esityspaikka/1-3-1900-luvun-alkupuoliskon-modernismi/</a:t>
            </a:r>
            <a:r>
              <a:rPr lang="fi-FI"/>
              <a:t> </a:t>
            </a:r>
          </a:p>
        </p:txBody>
      </p:sp>
    </p:spTree>
    <p:extLst>
      <p:ext uri="{BB962C8B-B14F-4D97-AF65-F5344CB8AC3E}">
        <p14:creationId xmlns:p14="http://schemas.microsoft.com/office/powerpoint/2010/main" val="121680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6C00F-9CC5-63F8-5914-C6D72BFB28D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F706D28-97C0-30C4-3AF0-BD4FC0D83926}"/>
              </a:ext>
            </a:extLst>
          </p:cNvPr>
          <p:cNvSpPr>
            <a:spLocks noGrp="1"/>
          </p:cNvSpPr>
          <p:nvPr>
            <p:ph type="title"/>
          </p:nvPr>
        </p:nvSpPr>
        <p:spPr/>
        <p:txBody>
          <a:bodyPr/>
          <a:lstStyle/>
          <a:p>
            <a:r>
              <a:rPr lang="fi-FI"/>
              <a:t>Särmä Tietokirja s. 164</a:t>
            </a:r>
          </a:p>
        </p:txBody>
      </p:sp>
      <p:pic>
        <p:nvPicPr>
          <p:cNvPr id="5" name="Kuva 4">
            <a:extLst>
              <a:ext uri="{FF2B5EF4-FFF2-40B4-BE49-F238E27FC236}">
                <a16:creationId xmlns:a16="http://schemas.microsoft.com/office/drawing/2014/main" id="{B298B147-43E1-3043-3885-6E4B2FCF6B8E}"/>
              </a:ext>
            </a:extLst>
          </p:cNvPr>
          <p:cNvPicPr>
            <a:picLocks noChangeAspect="1"/>
          </p:cNvPicPr>
          <p:nvPr/>
        </p:nvPicPr>
        <p:blipFill>
          <a:blip r:embed="rId3"/>
          <a:stretch>
            <a:fillRect/>
          </a:stretch>
        </p:blipFill>
        <p:spPr>
          <a:xfrm>
            <a:off x="1494782" y="2534666"/>
            <a:ext cx="9202434" cy="3534268"/>
          </a:xfrm>
          <a:prstGeom prst="rect">
            <a:avLst/>
          </a:prstGeom>
        </p:spPr>
      </p:pic>
    </p:spTree>
    <p:extLst>
      <p:ext uri="{BB962C8B-B14F-4D97-AF65-F5344CB8AC3E}">
        <p14:creationId xmlns:p14="http://schemas.microsoft.com/office/powerpoint/2010/main" val="334196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33BF-89A0-CAE1-5BF9-082D774CCF3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A972EF1-5365-52D2-90AA-8C064D3E5046}"/>
              </a:ext>
            </a:extLst>
          </p:cNvPr>
          <p:cNvSpPr>
            <a:spLocks noGrp="1"/>
          </p:cNvSpPr>
          <p:nvPr>
            <p:ph type="title"/>
          </p:nvPr>
        </p:nvSpPr>
        <p:spPr/>
        <p:txBody>
          <a:bodyPr/>
          <a:lstStyle/>
          <a:p>
            <a:r>
              <a:rPr lang="fi-FI"/>
              <a:t>Esimerkki lajihybridistä (Särmä s. 164)</a:t>
            </a:r>
          </a:p>
        </p:txBody>
      </p:sp>
      <p:pic>
        <p:nvPicPr>
          <p:cNvPr id="5" name="Kuva 4">
            <a:extLst>
              <a:ext uri="{FF2B5EF4-FFF2-40B4-BE49-F238E27FC236}">
                <a16:creationId xmlns:a16="http://schemas.microsoft.com/office/drawing/2014/main" id="{D756F003-620A-3767-CBB5-603CE0D9EFF5}"/>
              </a:ext>
            </a:extLst>
          </p:cNvPr>
          <p:cNvPicPr>
            <a:picLocks noChangeAspect="1"/>
          </p:cNvPicPr>
          <p:nvPr/>
        </p:nvPicPr>
        <p:blipFill>
          <a:blip r:embed="rId2"/>
          <a:stretch>
            <a:fillRect/>
          </a:stretch>
        </p:blipFill>
        <p:spPr>
          <a:xfrm>
            <a:off x="1133370" y="2868057"/>
            <a:ext cx="9497750" cy="2048161"/>
          </a:xfrm>
          <a:prstGeom prst="rect">
            <a:avLst/>
          </a:prstGeom>
        </p:spPr>
      </p:pic>
    </p:spTree>
    <p:extLst>
      <p:ext uri="{BB962C8B-B14F-4D97-AF65-F5344CB8AC3E}">
        <p14:creationId xmlns:p14="http://schemas.microsoft.com/office/powerpoint/2010/main" val="398851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4FD3AE-B082-4A7D-967A-6C5375920FBB}"/>
              </a:ext>
            </a:extLst>
          </p:cNvPr>
          <p:cNvSpPr>
            <a:spLocks noGrp="1"/>
          </p:cNvSpPr>
          <p:nvPr>
            <p:ph type="title"/>
          </p:nvPr>
        </p:nvSpPr>
        <p:spPr>
          <a:xfrm>
            <a:off x="369830" y="703982"/>
            <a:ext cx="2194457" cy="970450"/>
          </a:xfrm>
        </p:spPr>
        <p:txBody>
          <a:bodyPr/>
          <a:lstStyle/>
          <a:p>
            <a:r>
              <a:rPr lang="fi-FI"/>
              <a:t>Särmä s. 165</a:t>
            </a:r>
          </a:p>
        </p:txBody>
      </p:sp>
      <p:sp>
        <p:nvSpPr>
          <p:cNvPr id="3" name="Sisällön paikkamerkki 2">
            <a:extLst>
              <a:ext uri="{FF2B5EF4-FFF2-40B4-BE49-F238E27FC236}">
                <a16:creationId xmlns:a16="http://schemas.microsoft.com/office/drawing/2014/main" id="{7FBE29FB-54CE-9F07-E61D-C11446A07989}"/>
              </a:ext>
            </a:extLst>
          </p:cNvPr>
          <p:cNvSpPr>
            <a:spLocks noGrp="1"/>
          </p:cNvSpPr>
          <p:nvPr>
            <p:ph idx="1"/>
          </p:nvPr>
        </p:nvSpPr>
        <p:spPr>
          <a:xfrm>
            <a:off x="83127" y="2006927"/>
            <a:ext cx="3481067" cy="4845133"/>
          </a:xfrm>
        </p:spPr>
        <p:txBody>
          <a:bodyPr>
            <a:normAutofit fontScale="92500" lnSpcReduction="10000"/>
          </a:bodyPr>
          <a:lstStyle/>
          <a:p>
            <a:r>
              <a:rPr lang="fi-FI" b="1"/>
              <a:t>Draaman kaari </a:t>
            </a:r>
            <a:r>
              <a:rPr lang="fi-FI"/>
              <a:t>on juonirakenne, jota käytetään monissa tarinoissa. </a:t>
            </a:r>
          </a:p>
          <a:p>
            <a:r>
              <a:rPr lang="fi-FI"/>
              <a:t>1. ALKUASETELMA</a:t>
            </a:r>
          </a:p>
          <a:p>
            <a:pPr lvl="1"/>
            <a:r>
              <a:rPr lang="fi-FI"/>
              <a:t>esittelyä, ristiriita</a:t>
            </a:r>
          </a:p>
          <a:p>
            <a:r>
              <a:rPr lang="fi-FI"/>
              <a:t>2. NOUSEVA TOIMINTA</a:t>
            </a:r>
          </a:p>
          <a:p>
            <a:pPr lvl="1"/>
            <a:r>
              <a:rPr lang="fi-FI"/>
              <a:t>konflikti syvenee, jännite kasvaa</a:t>
            </a:r>
          </a:p>
          <a:p>
            <a:r>
              <a:rPr lang="fi-FI"/>
              <a:t>3. HUIPPUKOHTA</a:t>
            </a:r>
          </a:p>
          <a:p>
            <a:pPr lvl="1"/>
            <a:r>
              <a:rPr lang="fi-FI"/>
              <a:t>peruuttamaton muutos</a:t>
            </a:r>
          </a:p>
          <a:p>
            <a:r>
              <a:rPr lang="fi-FI"/>
              <a:t>4. LASKEVA TOIMINTA</a:t>
            </a:r>
          </a:p>
          <a:p>
            <a:pPr lvl="1"/>
            <a:r>
              <a:rPr lang="fi-FI"/>
              <a:t>konflikti selviää osittain</a:t>
            </a:r>
          </a:p>
          <a:p>
            <a:r>
              <a:rPr lang="fi-FI"/>
              <a:t>5. LOPPURATKAISU</a:t>
            </a:r>
          </a:p>
          <a:p>
            <a:pPr lvl="1"/>
            <a:r>
              <a:rPr lang="fi-FI"/>
              <a:t>konflikti ratkeaa</a:t>
            </a:r>
          </a:p>
        </p:txBody>
      </p:sp>
      <p:pic>
        <p:nvPicPr>
          <p:cNvPr id="7" name="Kuva 6">
            <a:extLst>
              <a:ext uri="{FF2B5EF4-FFF2-40B4-BE49-F238E27FC236}">
                <a16:creationId xmlns:a16="http://schemas.microsoft.com/office/drawing/2014/main" id="{EDF1D012-68A4-26CB-259C-E7A640084A6D}"/>
              </a:ext>
            </a:extLst>
          </p:cNvPr>
          <p:cNvPicPr>
            <a:picLocks noChangeAspect="1"/>
          </p:cNvPicPr>
          <p:nvPr/>
        </p:nvPicPr>
        <p:blipFill>
          <a:blip r:embed="rId3"/>
          <a:stretch>
            <a:fillRect/>
          </a:stretch>
        </p:blipFill>
        <p:spPr>
          <a:xfrm>
            <a:off x="3564195" y="0"/>
            <a:ext cx="8627806" cy="6858000"/>
          </a:xfrm>
          <a:prstGeom prst="rect">
            <a:avLst/>
          </a:prstGeom>
        </p:spPr>
      </p:pic>
      <p:sp>
        <p:nvSpPr>
          <p:cNvPr id="10" name="Suorakulmio 9">
            <a:extLst>
              <a:ext uri="{FF2B5EF4-FFF2-40B4-BE49-F238E27FC236}">
                <a16:creationId xmlns:a16="http://schemas.microsoft.com/office/drawing/2014/main" id="{D2910A1C-78D7-7E40-DAB1-87C0ED6EAAF9}"/>
              </a:ext>
            </a:extLst>
          </p:cNvPr>
          <p:cNvSpPr/>
          <p:nvPr/>
        </p:nvSpPr>
        <p:spPr>
          <a:xfrm>
            <a:off x="6317673" y="3740728"/>
            <a:ext cx="3633848" cy="3105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B67C6E74-9477-51FA-BAF1-EBF8F5DF2137}"/>
              </a:ext>
            </a:extLst>
          </p:cNvPr>
          <p:cNvSpPr/>
          <p:nvPr/>
        </p:nvSpPr>
        <p:spPr>
          <a:xfrm>
            <a:off x="5332020" y="5035138"/>
            <a:ext cx="2076201" cy="182286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B7A4CE51-D005-42E0-B02A-B909163F1377}"/>
              </a:ext>
            </a:extLst>
          </p:cNvPr>
          <p:cNvPicPr>
            <a:picLocks noChangeAspect="1"/>
          </p:cNvPicPr>
          <p:nvPr/>
        </p:nvPicPr>
        <p:blipFill>
          <a:blip r:embed="rId4"/>
          <a:stretch>
            <a:fillRect/>
          </a:stretch>
        </p:blipFill>
        <p:spPr>
          <a:xfrm>
            <a:off x="6436426" y="3481675"/>
            <a:ext cx="3317947" cy="3400075"/>
          </a:xfrm>
          <a:prstGeom prst="rect">
            <a:avLst/>
          </a:prstGeom>
        </p:spPr>
      </p:pic>
      <p:pic>
        <p:nvPicPr>
          <p:cNvPr id="1026" name="Picture 2">
            <a:extLst>
              <a:ext uri="{FF2B5EF4-FFF2-40B4-BE49-F238E27FC236}">
                <a16:creationId xmlns:a16="http://schemas.microsoft.com/office/drawing/2014/main" id="{E5A45FFB-1028-D9F4-C460-A44B6DACF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488"/>
            <a:ext cx="12192000" cy="642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469-D58D-6568-F90A-7596B3AEE57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7C5739C-6ED5-F555-1C5E-D90510C827F8}"/>
              </a:ext>
            </a:extLst>
          </p:cNvPr>
          <p:cNvSpPr>
            <a:spLocks noGrp="1"/>
          </p:cNvSpPr>
          <p:nvPr>
            <p:ph type="title"/>
          </p:nvPr>
        </p:nvSpPr>
        <p:spPr/>
        <p:txBody>
          <a:bodyPr/>
          <a:lstStyle/>
          <a:p>
            <a:r>
              <a:rPr lang="fi-FI"/>
              <a:t>Muutama suomalainen näytelmä</a:t>
            </a:r>
          </a:p>
        </p:txBody>
      </p:sp>
      <p:sp>
        <p:nvSpPr>
          <p:cNvPr id="3" name="Sisällön paikkamerkki 2">
            <a:extLst>
              <a:ext uri="{FF2B5EF4-FFF2-40B4-BE49-F238E27FC236}">
                <a16:creationId xmlns:a16="http://schemas.microsoft.com/office/drawing/2014/main" id="{5DE35EAC-7054-8C45-19C0-FF411C3D2F2E}"/>
              </a:ext>
            </a:extLst>
          </p:cNvPr>
          <p:cNvSpPr>
            <a:spLocks noGrp="1"/>
          </p:cNvSpPr>
          <p:nvPr>
            <p:ph idx="1"/>
          </p:nvPr>
        </p:nvSpPr>
        <p:spPr>
          <a:xfrm>
            <a:off x="509955" y="2249008"/>
            <a:ext cx="7351511" cy="3636511"/>
          </a:xfrm>
        </p:spPr>
        <p:txBody>
          <a:bodyPr>
            <a:normAutofit/>
          </a:bodyPr>
          <a:lstStyle/>
          <a:p>
            <a:r>
              <a:rPr lang="fi-FI" sz="2400"/>
              <a:t>1859		Aleksis Kivi: </a:t>
            </a:r>
            <a:r>
              <a:rPr lang="fi-FI" sz="2400" i="1"/>
              <a:t>Kullervo</a:t>
            </a:r>
          </a:p>
          <a:p>
            <a:r>
              <a:rPr lang="fi-FI" sz="2400"/>
              <a:t>1895		Minna Canth: </a:t>
            </a:r>
            <a:r>
              <a:rPr lang="fi-FI" sz="2400" i="1"/>
              <a:t>Anna Liisa</a:t>
            </a:r>
          </a:p>
          <a:p>
            <a:r>
              <a:rPr lang="fi-FI" sz="2400"/>
              <a:t>1934		Mika Waltari: </a:t>
            </a:r>
            <a:r>
              <a:rPr lang="fi-FI" sz="2400" i="1"/>
              <a:t>Yö yli Euroopan</a:t>
            </a:r>
          </a:p>
          <a:p>
            <a:r>
              <a:rPr lang="fi-FI" sz="2400"/>
              <a:t>1936		Hella Wuolijoki: </a:t>
            </a:r>
            <a:r>
              <a:rPr lang="fi-FI" sz="2400" i="1"/>
              <a:t>Niskavuoren naiset</a:t>
            </a:r>
          </a:p>
          <a:p>
            <a:r>
              <a:rPr lang="fi-FI" sz="2400"/>
              <a:t>1977		Laila Hirvisaari: </a:t>
            </a:r>
            <a:r>
              <a:rPr lang="fi-FI" sz="2400" i="1"/>
              <a:t>Olga</a:t>
            </a:r>
            <a:endParaRPr lang="fi-FI" sz="2400"/>
          </a:p>
        </p:txBody>
      </p:sp>
      <p:pic>
        <p:nvPicPr>
          <p:cNvPr id="4" name="Picture 2">
            <a:extLst>
              <a:ext uri="{FF2B5EF4-FFF2-40B4-BE49-F238E27FC236}">
                <a16:creationId xmlns:a16="http://schemas.microsoft.com/office/drawing/2014/main" id="{920B69E1-9DA9-DE42-278A-D7532351C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31" r="31823"/>
          <a:stretch/>
        </p:blipFill>
        <p:spPr bwMode="auto">
          <a:xfrm>
            <a:off x="7861466" y="1571668"/>
            <a:ext cx="3752602" cy="4709904"/>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FD49C2AB-8755-8A52-8800-B121529BC801}"/>
              </a:ext>
            </a:extLst>
          </p:cNvPr>
          <p:cNvSpPr txBox="1"/>
          <p:nvPr/>
        </p:nvSpPr>
        <p:spPr>
          <a:xfrm>
            <a:off x="810000" y="5885519"/>
            <a:ext cx="6103916" cy="369332"/>
          </a:xfrm>
          <a:prstGeom prst="rect">
            <a:avLst/>
          </a:prstGeom>
          <a:noFill/>
        </p:spPr>
        <p:txBody>
          <a:bodyPr wrap="square">
            <a:spAutoFit/>
          </a:bodyPr>
          <a:lstStyle/>
          <a:p>
            <a:r>
              <a:rPr lang="fi-FI">
                <a:hlinkClick r:id="rId3"/>
              </a:rPr>
              <a:t>https://tkteatteri.fi/ohjelmisto/esitykset/kullervo/</a:t>
            </a:r>
            <a:r>
              <a:rPr lang="fi-FI"/>
              <a:t> </a:t>
            </a:r>
          </a:p>
        </p:txBody>
      </p:sp>
    </p:spTree>
    <p:extLst>
      <p:ext uri="{BB962C8B-B14F-4D97-AF65-F5344CB8AC3E}">
        <p14:creationId xmlns:p14="http://schemas.microsoft.com/office/powerpoint/2010/main" val="107003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3BBCC-4061-8030-0B08-FA9CE0CC8D3B}"/>
              </a:ext>
            </a:extLst>
          </p:cNvPr>
          <p:cNvSpPr>
            <a:spLocks noGrp="1"/>
          </p:cNvSpPr>
          <p:nvPr>
            <p:ph type="title"/>
          </p:nvPr>
        </p:nvSpPr>
        <p:spPr>
          <a:xfrm>
            <a:off x="810000" y="447188"/>
            <a:ext cx="10571998" cy="970450"/>
          </a:xfrm>
        </p:spPr>
        <p:txBody>
          <a:bodyPr>
            <a:normAutofit/>
          </a:bodyPr>
          <a:lstStyle/>
          <a:p>
            <a:r>
              <a:rPr lang="fi-FI"/>
              <a:t>Suomalaisia kuunnelmia</a:t>
            </a:r>
          </a:p>
        </p:txBody>
      </p:sp>
      <p:sp>
        <p:nvSpPr>
          <p:cNvPr id="3" name="Sisällön paikkamerkki 2">
            <a:extLst>
              <a:ext uri="{FF2B5EF4-FFF2-40B4-BE49-F238E27FC236}">
                <a16:creationId xmlns:a16="http://schemas.microsoft.com/office/drawing/2014/main" id="{A0B386C3-F100-A5ED-5642-976D98E0658A}"/>
              </a:ext>
            </a:extLst>
          </p:cNvPr>
          <p:cNvSpPr>
            <a:spLocks noGrp="1"/>
          </p:cNvSpPr>
          <p:nvPr>
            <p:ph idx="1"/>
          </p:nvPr>
        </p:nvSpPr>
        <p:spPr>
          <a:xfrm>
            <a:off x="808566" y="2584891"/>
            <a:ext cx="7229595" cy="3632200"/>
          </a:xfrm>
        </p:spPr>
        <p:txBody>
          <a:bodyPr>
            <a:normAutofit/>
          </a:bodyPr>
          <a:lstStyle/>
          <a:p>
            <a:r>
              <a:rPr lang="fi-FI" sz="2400"/>
              <a:t>2:50 – 3:55 </a:t>
            </a:r>
            <a:r>
              <a:rPr lang="fi-FI" sz="2400">
                <a:hlinkClick r:id="rId2"/>
              </a:rPr>
              <a:t>https://areena.yle.fi/1-1977021</a:t>
            </a:r>
            <a:r>
              <a:rPr lang="fi-FI" sz="2400"/>
              <a:t> (Aleksis Kivi 1864: </a:t>
            </a:r>
            <a:r>
              <a:rPr lang="fi-FI" sz="2400" i="1"/>
              <a:t>Nummisuutarit</a:t>
            </a:r>
            <a:r>
              <a:rPr lang="fi-FI" sz="2400"/>
              <a:t>)</a:t>
            </a:r>
            <a:endParaRPr lang="fi-FI" sz="2400">
              <a:hlinkClick r:id="rId3"/>
            </a:endParaRPr>
          </a:p>
          <a:p>
            <a:r>
              <a:rPr lang="fi-FI" sz="2400"/>
              <a:t>15:06 - 15:35</a:t>
            </a:r>
            <a:r>
              <a:rPr lang="fi-FI" sz="2400">
                <a:hlinkClick r:id="rId3"/>
              </a:rPr>
              <a:t> https://areena.yle.fi/1-4483696</a:t>
            </a:r>
            <a:r>
              <a:rPr lang="fi-FI" sz="2400"/>
              <a:t> (Hella Wuolijoki 1936 - 1953: </a:t>
            </a:r>
            <a:r>
              <a:rPr lang="fi-FI" sz="2400" i="1"/>
              <a:t>Niskavuori</a:t>
            </a:r>
            <a:r>
              <a:rPr lang="fi-FI" sz="2400"/>
              <a:t>)</a:t>
            </a:r>
          </a:p>
          <a:p>
            <a:endParaRPr lang="fi-FI" sz="2400"/>
          </a:p>
          <a:p>
            <a:r>
              <a:rPr lang="fi-FI" sz="2400"/>
              <a:t>lisää Yle Areenassa: </a:t>
            </a:r>
            <a:r>
              <a:rPr lang="fi-FI" sz="2400">
                <a:hlinkClick r:id="rId4"/>
              </a:rPr>
              <a:t>https://areena.yle.fi/podcastit/ohjelmat/30-474</a:t>
            </a:r>
            <a:r>
              <a:rPr lang="fi-FI" sz="2400"/>
              <a:t> </a:t>
            </a:r>
          </a:p>
          <a:p>
            <a:pPr marL="0" indent="0">
              <a:buNone/>
            </a:pPr>
            <a:endParaRPr lang="fi-FI" sz="2400"/>
          </a:p>
        </p:txBody>
      </p:sp>
      <p:pic>
        <p:nvPicPr>
          <p:cNvPr id="1030" name="Picture 6" descr="Pääjohtaja Hella Wuolijoen virkaanastujaispuhe (1945) | Yle Areena">
            <a:extLst>
              <a:ext uri="{FF2B5EF4-FFF2-40B4-BE49-F238E27FC236}">
                <a16:creationId xmlns:a16="http://schemas.microsoft.com/office/drawing/2014/main" id="{4078943B-87A8-2621-F918-2C4590D14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383" b="-3"/>
          <a:stretch>
            <a:fillRect/>
          </a:stretch>
        </p:blipFill>
        <p:spPr bwMode="auto">
          <a:xfrm>
            <a:off x="8039595" y="2156894"/>
            <a:ext cx="3343837" cy="1987991"/>
          </a:xfrm>
          <a:prstGeom prst="roundRect">
            <a:avLst>
              <a:gd name="adj" fmla="val 5343"/>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1032" name="Picture 8" descr="Leena Lumi: Aleksis Kivi, torpan pojasta ensimmäiseksi suomen kielellä  kirjoittavaksi ammattikirjailijaksi">
            <a:extLst>
              <a:ext uri="{FF2B5EF4-FFF2-40B4-BE49-F238E27FC236}">
                <a16:creationId xmlns:a16="http://schemas.microsoft.com/office/drawing/2014/main" id="{16228CCF-B4CB-DB89-DEFD-C8866AE0B7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462" r="-4" b="39570"/>
          <a:stretch>
            <a:fillRect/>
          </a:stretch>
        </p:blipFill>
        <p:spPr bwMode="auto">
          <a:xfrm>
            <a:off x="8038161" y="4400991"/>
            <a:ext cx="3343837" cy="1987991"/>
          </a:xfrm>
          <a:prstGeom prst="roundRect">
            <a:avLst>
              <a:gd name="adj" fmla="val 5832"/>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58E401-FDB5-0D6A-C82F-586C8054BA28}"/>
              </a:ext>
            </a:extLst>
          </p:cNvPr>
          <p:cNvSpPr>
            <a:spLocks noGrp="1"/>
          </p:cNvSpPr>
          <p:nvPr>
            <p:ph type="title"/>
          </p:nvPr>
        </p:nvSpPr>
        <p:spPr>
          <a:xfrm>
            <a:off x="427512" y="620295"/>
            <a:ext cx="10943906" cy="3992684"/>
          </a:xfrm>
        </p:spPr>
        <p:txBody>
          <a:bodyPr/>
          <a:lstStyle/>
          <a:p>
            <a:pPr algn="ctr"/>
            <a:r>
              <a:rPr lang="fi-FI" b="0">
                <a:solidFill>
                  <a:schemeClr val="bg1"/>
                </a:solidFill>
              </a:rPr>
              <a:t>Jakaudutaan viiteen ryhmään.</a:t>
            </a:r>
            <a:br>
              <a:rPr lang="fi-FI" b="0">
                <a:solidFill>
                  <a:schemeClr val="bg1"/>
                </a:solidFill>
              </a:rPr>
            </a:br>
            <a:r>
              <a:rPr lang="fi-FI" sz="2800" b="0">
                <a:solidFill>
                  <a:schemeClr val="bg1"/>
                </a:solidFill>
              </a:rPr>
              <a:t> </a:t>
            </a:r>
            <a:br>
              <a:rPr lang="fi-FI" b="0">
                <a:solidFill>
                  <a:schemeClr val="bg1"/>
                </a:solidFill>
              </a:rPr>
            </a:br>
            <a:r>
              <a:rPr lang="fi-FI"/>
              <a:t>Tehtävä: </a:t>
            </a:r>
            <a:br>
              <a:rPr lang="fi-FI"/>
            </a:br>
            <a:r>
              <a:rPr lang="fi-FI"/>
              <a:t>selvittäkää, mikä on näytelmän/tarinan alussa oleva </a:t>
            </a:r>
            <a:r>
              <a:rPr lang="fi-FI" u="sng"/>
              <a:t>konflikti</a:t>
            </a:r>
            <a:r>
              <a:rPr lang="fi-FI"/>
              <a:t> </a:t>
            </a:r>
            <a:r>
              <a:rPr lang="fi-FI" sz="3200"/>
              <a:t>(näytelmät Pedanetissä)</a:t>
            </a:r>
            <a:endParaRPr lang="fi-FI"/>
          </a:p>
        </p:txBody>
      </p:sp>
      <p:sp>
        <p:nvSpPr>
          <p:cNvPr id="3" name="Tekstin paikkamerkki 2">
            <a:extLst>
              <a:ext uri="{FF2B5EF4-FFF2-40B4-BE49-F238E27FC236}">
                <a16:creationId xmlns:a16="http://schemas.microsoft.com/office/drawing/2014/main" id="{AE7B1B83-D7FF-9FBE-8178-F04F2204CAF5}"/>
              </a:ext>
            </a:extLst>
          </p:cNvPr>
          <p:cNvSpPr>
            <a:spLocks noGrp="1"/>
          </p:cNvSpPr>
          <p:nvPr>
            <p:ph type="body" idx="1"/>
          </p:nvPr>
        </p:nvSpPr>
        <p:spPr/>
        <p:txBody>
          <a:bodyPr/>
          <a:lstStyle/>
          <a:p>
            <a:endParaRPr lang="fi-FI"/>
          </a:p>
        </p:txBody>
      </p:sp>
      <p:pic>
        <p:nvPicPr>
          <p:cNvPr id="5" name="Kuva 4">
            <a:extLst>
              <a:ext uri="{FF2B5EF4-FFF2-40B4-BE49-F238E27FC236}">
                <a16:creationId xmlns:a16="http://schemas.microsoft.com/office/drawing/2014/main" id="{A4BA9B6E-8139-CDD4-5DF2-5FE16997255C}"/>
              </a:ext>
            </a:extLst>
          </p:cNvPr>
          <p:cNvPicPr>
            <a:picLocks noChangeAspect="1"/>
          </p:cNvPicPr>
          <p:nvPr/>
        </p:nvPicPr>
        <p:blipFill>
          <a:blip r:embed="rId2"/>
          <a:stretch>
            <a:fillRect/>
          </a:stretch>
        </p:blipFill>
        <p:spPr>
          <a:xfrm>
            <a:off x="0" y="4870049"/>
            <a:ext cx="12192000" cy="1560439"/>
          </a:xfrm>
          <a:prstGeom prst="rect">
            <a:avLst/>
          </a:prstGeom>
        </p:spPr>
      </p:pic>
      <p:sp>
        <p:nvSpPr>
          <p:cNvPr id="7" name="Tekstiruutu 6">
            <a:extLst>
              <a:ext uri="{FF2B5EF4-FFF2-40B4-BE49-F238E27FC236}">
                <a16:creationId xmlns:a16="http://schemas.microsoft.com/office/drawing/2014/main" id="{72E71DB9-6503-887D-AA63-C6ADF47B14BF}"/>
              </a:ext>
            </a:extLst>
          </p:cNvPr>
          <p:cNvSpPr txBox="1"/>
          <p:nvPr/>
        </p:nvSpPr>
        <p:spPr>
          <a:xfrm>
            <a:off x="2453050" y="6418822"/>
            <a:ext cx="8918368" cy="369332"/>
          </a:xfrm>
          <a:prstGeom prst="rect">
            <a:avLst/>
          </a:prstGeom>
          <a:noFill/>
        </p:spPr>
        <p:txBody>
          <a:bodyPr wrap="square">
            <a:spAutoFit/>
          </a:bodyPr>
          <a:lstStyle/>
          <a:p>
            <a:r>
              <a:rPr lang="fi-FI"/>
              <a:t>https://tieteentermipankki.fi/wiki/Kirjallisuudentutkimus:konflikti</a:t>
            </a:r>
          </a:p>
        </p:txBody>
      </p:sp>
    </p:spTree>
    <p:extLst>
      <p:ext uri="{BB962C8B-B14F-4D97-AF65-F5344CB8AC3E}">
        <p14:creationId xmlns:p14="http://schemas.microsoft.com/office/powerpoint/2010/main" val="184297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Otsikko 1">
            <a:extLst>
              <a:ext uri="{FF2B5EF4-FFF2-40B4-BE49-F238E27FC236}">
                <a16:creationId xmlns:a16="http://schemas.microsoft.com/office/drawing/2014/main" id="{8464E9F9-96AA-2444-A863-15BFBE6A6CCF}"/>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luku 5.3</a:t>
            </a:r>
          </a:p>
        </p:txBody>
      </p:sp>
      <p:pic>
        <p:nvPicPr>
          <p:cNvPr id="7" name="Kuva 6">
            <a:extLst>
              <a:ext uri="{FF2B5EF4-FFF2-40B4-BE49-F238E27FC236}">
                <a16:creationId xmlns:a16="http://schemas.microsoft.com/office/drawing/2014/main" id="{B654E45C-7212-5857-C1B6-AF21F0B0FA37}"/>
              </a:ext>
            </a:extLst>
          </p:cNvPr>
          <p:cNvPicPr>
            <a:picLocks noChangeAspect="1"/>
          </p:cNvPicPr>
          <p:nvPr/>
        </p:nvPicPr>
        <p:blipFill>
          <a:blip r:embed="rId4"/>
          <a:stretch>
            <a:fillRect/>
          </a:stretch>
        </p:blipFill>
        <p:spPr>
          <a:xfrm>
            <a:off x="4682707" y="-3175"/>
            <a:ext cx="7057779" cy="4499333"/>
          </a:xfrm>
          <a:prstGeom prst="roundRect">
            <a:avLst>
              <a:gd name="adj" fmla="val 3876"/>
            </a:avLst>
          </a:prstGeom>
          <a:ln>
            <a:solidFill>
              <a:schemeClr val="accent1"/>
            </a:solidFill>
          </a:ln>
          <a:effectLst/>
        </p:spPr>
      </p:pic>
      <p:pic>
        <p:nvPicPr>
          <p:cNvPr id="9" name="Kuva 8">
            <a:extLst>
              <a:ext uri="{FF2B5EF4-FFF2-40B4-BE49-F238E27FC236}">
                <a16:creationId xmlns:a16="http://schemas.microsoft.com/office/drawing/2014/main" id="{F6DD17E3-A083-0738-58D1-8B7566CA471F}"/>
              </a:ext>
            </a:extLst>
          </p:cNvPr>
          <p:cNvPicPr>
            <a:picLocks noChangeAspect="1"/>
          </p:cNvPicPr>
          <p:nvPr/>
        </p:nvPicPr>
        <p:blipFill>
          <a:blip r:embed="rId5"/>
          <a:stretch>
            <a:fillRect/>
          </a:stretch>
        </p:blipFill>
        <p:spPr>
          <a:xfrm>
            <a:off x="261257" y="4179652"/>
            <a:ext cx="6745184" cy="2882708"/>
          </a:xfrm>
          <a:prstGeom prst="rect">
            <a:avLst/>
          </a:prstGeom>
        </p:spPr>
      </p:pic>
    </p:spTree>
    <p:extLst>
      <p:ext uri="{BB962C8B-B14F-4D97-AF65-F5344CB8AC3E}">
        <p14:creationId xmlns:p14="http://schemas.microsoft.com/office/powerpoint/2010/main" val="21325455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FFFC10-286D-C94D-D625-6887FF161A83}"/>
              </a:ext>
            </a:extLst>
          </p:cNvPr>
          <p:cNvSpPr>
            <a:spLocks noGrp="1"/>
          </p:cNvSpPr>
          <p:nvPr>
            <p:ph type="title"/>
          </p:nvPr>
        </p:nvSpPr>
        <p:spPr/>
        <p:txBody>
          <a:bodyPr/>
          <a:lstStyle/>
          <a:p>
            <a:r>
              <a:rPr lang="fi-FI"/>
              <a:t>Draaman historiaa </a:t>
            </a:r>
            <a:r>
              <a:rPr lang="fi-FI" sz="3200"/>
              <a:t>(kreik. δρᾶμα ’toiminta’)</a:t>
            </a:r>
            <a:endParaRPr lang="fi-FI"/>
          </a:p>
        </p:txBody>
      </p:sp>
      <p:sp>
        <p:nvSpPr>
          <p:cNvPr id="3" name="Sisällön paikkamerkki 2">
            <a:extLst>
              <a:ext uri="{FF2B5EF4-FFF2-40B4-BE49-F238E27FC236}">
                <a16:creationId xmlns:a16="http://schemas.microsoft.com/office/drawing/2014/main" id="{626939BA-E007-8938-B956-5224C7D08797}"/>
              </a:ext>
            </a:extLst>
          </p:cNvPr>
          <p:cNvSpPr>
            <a:spLocks noGrp="1"/>
          </p:cNvSpPr>
          <p:nvPr>
            <p:ph idx="1"/>
          </p:nvPr>
        </p:nvSpPr>
        <p:spPr>
          <a:xfrm>
            <a:off x="818712" y="2222287"/>
            <a:ext cx="6757745" cy="4297266"/>
          </a:xfrm>
        </p:spPr>
        <p:txBody>
          <a:bodyPr>
            <a:normAutofit lnSpcReduction="10000"/>
          </a:bodyPr>
          <a:lstStyle/>
          <a:p>
            <a:r>
              <a:rPr lang="fi-FI" sz="2400"/>
              <a:t>antiikin Kreikasta perusta länsimaiselle teatterille</a:t>
            </a:r>
          </a:p>
          <a:p>
            <a:pPr lvl="1"/>
            <a:r>
              <a:rPr lang="fi-FI" sz="2000"/>
              <a:t>tragedia ja komedia</a:t>
            </a:r>
          </a:p>
          <a:p>
            <a:r>
              <a:rPr lang="fi-FI" sz="2400"/>
              <a:t>esim. Sofoklesin tragedia </a:t>
            </a:r>
            <a:r>
              <a:rPr lang="fi-FI" sz="2400" i="1"/>
              <a:t>Kuningas Oidipus </a:t>
            </a:r>
            <a:r>
              <a:rPr lang="fi-FI" sz="2400"/>
              <a:t>(429 eaa.)</a:t>
            </a:r>
          </a:p>
          <a:p>
            <a:r>
              <a:rPr lang="fi-FI" sz="2400"/>
              <a:t>näyttelijät olivat pelkästään miehiä</a:t>
            </a:r>
          </a:p>
          <a:p>
            <a:r>
              <a:rPr lang="fi-FI" sz="2400"/>
              <a:t>käytettiin naamioita</a:t>
            </a:r>
          </a:p>
          <a:p>
            <a:r>
              <a:rPr lang="fi-FI" sz="2400"/>
              <a:t>Aristoteleen mukaan tärkeintä </a:t>
            </a:r>
            <a:r>
              <a:rPr lang="fi-FI" sz="2400" b="1" i="1"/>
              <a:t>katharsis </a:t>
            </a:r>
            <a:r>
              <a:rPr lang="fi-FI" sz="2400"/>
              <a:t>eli puhdistautuminen nagatiivisista tunteista </a:t>
            </a:r>
            <a:r>
              <a:rPr lang="fi-FI" sz="2000"/>
              <a:t>(</a:t>
            </a:r>
            <a:r>
              <a:rPr lang="fi-FI" sz="2000" i="1"/>
              <a:t>Runousoppi </a:t>
            </a:r>
            <a:r>
              <a:rPr lang="fi-FI" sz="2000"/>
              <a:t>300-luvulla eaa.)</a:t>
            </a:r>
            <a:endParaRPr lang="fi-FI" sz="2400" b="1"/>
          </a:p>
        </p:txBody>
      </p:sp>
      <p:pic>
        <p:nvPicPr>
          <p:cNvPr id="2052" name="Picture 4" descr="Greek theatre masks were made of stiffened and painted linen so none have  survived to the present day. We only know what they looked like because  theatre was so popular in Greek">
            <a:extLst>
              <a:ext uri="{FF2B5EF4-FFF2-40B4-BE49-F238E27FC236}">
                <a16:creationId xmlns:a16="http://schemas.microsoft.com/office/drawing/2014/main" id="{0EC36FF3-D896-19A1-87D6-9CF0120F2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666" y="2388542"/>
            <a:ext cx="3798503" cy="379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9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75AD-668E-065C-A45B-1135778ADAA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D49F52E-08D7-B21A-BE2F-A733787EFD3D}"/>
              </a:ext>
            </a:extLst>
          </p:cNvPr>
          <p:cNvSpPr>
            <a:spLocks noGrp="1"/>
          </p:cNvSpPr>
          <p:nvPr>
            <p:ph type="ctrTitle"/>
          </p:nvPr>
        </p:nvSpPr>
        <p:spPr/>
        <p:txBody>
          <a:bodyPr/>
          <a:lstStyle/>
          <a:p>
            <a:r>
              <a:rPr lang="fi-FI"/>
              <a:t>Sarjakuva</a:t>
            </a:r>
          </a:p>
        </p:txBody>
      </p:sp>
      <p:sp>
        <p:nvSpPr>
          <p:cNvPr id="3" name="Alaotsikko 2">
            <a:extLst>
              <a:ext uri="{FF2B5EF4-FFF2-40B4-BE49-F238E27FC236}">
                <a16:creationId xmlns:a16="http://schemas.microsoft.com/office/drawing/2014/main" id="{A3E36CE1-5971-348E-CFC9-AE61F3A3BE24}"/>
              </a:ext>
            </a:extLst>
          </p:cNvPr>
          <p:cNvSpPr>
            <a:spLocks noGrp="1"/>
          </p:cNvSpPr>
          <p:nvPr>
            <p:ph type="subTitle" idx="1"/>
          </p:nvPr>
        </p:nvSpPr>
        <p:spPr/>
        <p:txBody>
          <a:bodyPr/>
          <a:lstStyle/>
          <a:p>
            <a:r>
              <a:rPr lang="fi-FI"/>
              <a:t>Kertausta</a:t>
            </a:r>
          </a:p>
        </p:txBody>
      </p:sp>
    </p:spTree>
    <p:extLst>
      <p:ext uri="{BB962C8B-B14F-4D97-AF65-F5344CB8AC3E}">
        <p14:creationId xmlns:p14="http://schemas.microsoft.com/office/powerpoint/2010/main" val="63076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5392-19BB-EA93-D437-122416898F1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8104443-8CBB-FA0D-7893-44F2B269C87D}"/>
              </a:ext>
            </a:extLst>
          </p:cNvPr>
          <p:cNvSpPr>
            <a:spLocks noGrp="1"/>
          </p:cNvSpPr>
          <p:nvPr>
            <p:ph type="title"/>
          </p:nvPr>
        </p:nvSpPr>
        <p:spPr/>
        <p:txBody>
          <a:bodyPr/>
          <a:lstStyle/>
          <a:p>
            <a:r>
              <a:rPr lang="fi-FI"/>
              <a:t>Kuvat Älystä (luku 5.4)</a:t>
            </a:r>
          </a:p>
        </p:txBody>
      </p:sp>
      <p:sp>
        <p:nvSpPr>
          <p:cNvPr id="3" name="Sisällön paikkamerkki 2">
            <a:extLst>
              <a:ext uri="{FF2B5EF4-FFF2-40B4-BE49-F238E27FC236}">
                <a16:creationId xmlns:a16="http://schemas.microsoft.com/office/drawing/2014/main" id="{65BD4711-EC4F-31F7-72D4-A5C17AFCE5A3}"/>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37BA4E12-6932-C052-99C1-692A6BC4F7B8}"/>
              </a:ext>
            </a:extLst>
          </p:cNvPr>
          <p:cNvPicPr>
            <a:picLocks noChangeAspect="1"/>
          </p:cNvPicPr>
          <p:nvPr/>
        </p:nvPicPr>
        <p:blipFill>
          <a:blip r:embed="rId2"/>
          <a:stretch>
            <a:fillRect/>
          </a:stretch>
        </p:blipFill>
        <p:spPr>
          <a:xfrm>
            <a:off x="-1" y="1558540"/>
            <a:ext cx="12192000" cy="4073429"/>
          </a:xfrm>
          <a:prstGeom prst="rect">
            <a:avLst/>
          </a:prstGeom>
        </p:spPr>
      </p:pic>
    </p:spTree>
    <p:extLst>
      <p:ext uri="{BB962C8B-B14F-4D97-AF65-F5344CB8AC3E}">
        <p14:creationId xmlns:p14="http://schemas.microsoft.com/office/powerpoint/2010/main" val="263467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9CF70-C654-9A46-45BF-1AB9B953007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ACDBE9-8E91-9E9D-2198-8F54149A38D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C089512-4CB0-1F0C-6F7F-196CABCD7A8A}"/>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770FDA77-65CF-7BC5-94C4-21945001CAB1}"/>
              </a:ext>
            </a:extLst>
          </p:cNvPr>
          <p:cNvPicPr>
            <a:picLocks noChangeAspect="1"/>
          </p:cNvPicPr>
          <p:nvPr/>
        </p:nvPicPr>
        <p:blipFill>
          <a:blip r:embed="rId2"/>
          <a:stretch>
            <a:fillRect/>
          </a:stretch>
        </p:blipFill>
        <p:spPr>
          <a:xfrm>
            <a:off x="0" y="1648451"/>
            <a:ext cx="12192000" cy="3966542"/>
          </a:xfrm>
          <a:prstGeom prst="rect">
            <a:avLst/>
          </a:prstGeom>
        </p:spPr>
      </p:pic>
    </p:spTree>
    <p:extLst>
      <p:ext uri="{BB962C8B-B14F-4D97-AF65-F5344CB8AC3E}">
        <p14:creationId xmlns:p14="http://schemas.microsoft.com/office/powerpoint/2010/main" val="140222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2D80-E2DD-5B80-E35C-943FA7DBEDD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B0DEC94-0C7B-B173-B488-D40EA78ADFF8}"/>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D011AFB-B9CE-8E5C-CF62-5E10CFD3C691}"/>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4F3F7524-0EC6-1842-659A-7CFF9300EA3D}"/>
              </a:ext>
            </a:extLst>
          </p:cNvPr>
          <p:cNvPicPr>
            <a:picLocks noChangeAspect="1"/>
          </p:cNvPicPr>
          <p:nvPr/>
        </p:nvPicPr>
        <p:blipFill>
          <a:blip r:embed="rId2"/>
          <a:stretch>
            <a:fillRect/>
          </a:stretch>
        </p:blipFill>
        <p:spPr>
          <a:xfrm>
            <a:off x="0" y="1490425"/>
            <a:ext cx="12192000" cy="3877150"/>
          </a:xfrm>
          <a:prstGeom prst="rect">
            <a:avLst/>
          </a:prstGeom>
        </p:spPr>
      </p:pic>
    </p:spTree>
    <p:extLst>
      <p:ext uri="{BB962C8B-B14F-4D97-AF65-F5344CB8AC3E}">
        <p14:creationId xmlns:p14="http://schemas.microsoft.com/office/powerpoint/2010/main" val="312295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7CB89-84E1-D410-B66E-10314797579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57266F4-762D-2843-6ED9-5305023966D3}"/>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A893798-A348-4793-5529-9C5709A2643B}"/>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10275281-64A1-D111-0789-B556E7D28F48}"/>
              </a:ext>
            </a:extLst>
          </p:cNvPr>
          <p:cNvPicPr>
            <a:picLocks noChangeAspect="1"/>
          </p:cNvPicPr>
          <p:nvPr/>
        </p:nvPicPr>
        <p:blipFill>
          <a:blip r:embed="rId2"/>
          <a:stretch>
            <a:fillRect/>
          </a:stretch>
        </p:blipFill>
        <p:spPr>
          <a:xfrm>
            <a:off x="0" y="1392360"/>
            <a:ext cx="12192000" cy="4073279"/>
          </a:xfrm>
          <a:prstGeom prst="rect">
            <a:avLst/>
          </a:prstGeom>
        </p:spPr>
      </p:pic>
    </p:spTree>
    <p:extLst>
      <p:ext uri="{BB962C8B-B14F-4D97-AF65-F5344CB8AC3E}">
        <p14:creationId xmlns:p14="http://schemas.microsoft.com/office/powerpoint/2010/main" val="61071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8D416A-0694-26E2-35AF-911D35F7C166}"/>
              </a:ext>
            </a:extLst>
          </p:cNvPr>
          <p:cNvSpPr>
            <a:spLocks noGrp="1"/>
          </p:cNvSpPr>
          <p:nvPr>
            <p:ph type="title"/>
          </p:nvPr>
        </p:nvSpPr>
        <p:spPr/>
        <p:txBody>
          <a:bodyPr/>
          <a:lstStyle/>
          <a:p>
            <a:r>
              <a:rPr lang="fi-FI"/>
              <a:t>yo kevät 2022</a:t>
            </a:r>
          </a:p>
        </p:txBody>
      </p:sp>
      <p:sp>
        <p:nvSpPr>
          <p:cNvPr id="3" name="Sisällön paikkamerkki 2">
            <a:extLst>
              <a:ext uri="{FF2B5EF4-FFF2-40B4-BE49-F238E27FC236}">
                <a16:creationId xmlns:a16="http://schemas.microsoft.com/office/drawing/2014/main" id="{E5BEDF4C-4929-6C98-D8A2-3EB00994A5CC}"/>
              </a:ext>
            </a:extLst>
          </p:cNvPr>
          <p:cNvSpPr>
            <a:spLocks noGrp="1"/>
          </p:cNvSpPr>
          <p:nvPr>
            <p:ph idx="1"/>
          </p:nvPr>
        </p:nvSpPr>
        <p:spPr>
          <a:xfrm>
            <a:off x="190005" y="1813956"/>
            <a:ext cx="12001995" cy="2429798"/>
          </a:xfrm>
        </p:spPr>
        <p:txBody>
          <a:bodyPr/>
          <a:lstStyle/>
          <a:p>
            <a:r>
              <a:rPr lang="fi-FI">
                <a:hlinkClick r:id="rId2"/>
              </a:rPr>
              <a:t>https://yle.fi/plus/abitreenit/2022/Kev%C3%A4t/2022-03-15_A_X_fi/index.html#3</a:t>
            </a:r>
            <a:endParaRPr lang="fi-FI"/>
          </a:p>
          <a:p>
            <a:r>
              <a:rPr lang="fi-FI" sz="2800"/>
              <a:t>1. Lue aineiston sarjakuva ja pohdi, mitä vastaisit tehtävänantoon. 2. Lue mallivastaus.</a:t>
            </a:r>
          </a:p>
        </p:txBody>
      </p:sp>
      <p:pic>
        <p:nvPicPr>
          <p:cNvPr id="5" name="Kuva 4">
            <a:extLst>
              <a:ext uri="{FF2B5EF4-FFF2-40B4-BE49-F238E27FC236}">
                <a16:creationId xmlns:a16="http://schemas.microsoft.com/office/drawing/2014/main" id="{42D428E7-D4D6-4D8C-417E-1C481176F689}"/>
              </a:ext>
            </a:extLst>
          </p:cNvPr>
          <p:cNvPicPr>
            <a:picLocks noChangeAspect="1"/>
          </p:cNvPicPr>
          <p:nvPr/>
        </p:nvPicPr>
        <p:blipFill>
          <a:blip r:embed="rId3"/>
          <a:stretch>
            <a:fillRect/>
          </a:stretch>
        </p:blipFill>
        <p:spPr>
          <a:xfrm>
            <a:off x="-1" y="3941376"/>
            <a:ext cx="12192000" cy="2514093"/>
          </a:xfrm>
          <a:prstGeom prst="rect">
            <a:avLst/>
          </a:prstGeom>
        </p:spPr>
      </p:pic>
    </p:spTree>
    <p:extLst>
      <p:ext uri="{BB962C8B-B14F-4D97-AF65-F5344CB8AC3E}">
        <p14:creationId xmlns:p14="http://schemas.microsoft.com/office/powerpoint/2010/main" val="371726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7"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i-FI"/>
          </a:p>
        </p:txBody>
      </p:sp>
      <p:grpSp>
        <p:nvGrpSpPr>
          <p:cNvPr id="2059" name="Group 2058">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060"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Isosceles Triangle 2060">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Isosceles Triangle 2061">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260A9604-6515-B9DF-E7C0-E0B8024D12ED}"/>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a:t>Antiikin ajan teatteri</a:t>
            </a:r>
          </a:p>
        </p:txBody>
      </p:sp>
      <p:pic>
        <p:nvPicPr>
          <p:cNvPr id="2050" name="Picture 2" descr="Piirroskuva antiikin Rooman teatterista.">
            <a:extLst>
              <a:ext uri="{FF2B5EF4-FFF2-40B4-BE49-F238E27FC236}">
                <a16:creationId xmlns:a16="http://schemas.microsoft.com/office/drawing/2014/main" id="{168D2841-186A-F886-5E05-49A7648E84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04385" y="640080"/>
            <a:ext cx="4238513" cy="3602736"/>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2052" name="Picture 4" descr="Piirroskuva antiikin Kreikan teatterista.">
            <a:extLst>
              <a:ext uri="{FF2B5EF4-FFF2-40B4-BE49-F238E27FC236}">
                <a16:creationId xmlns:a16="http://schemas.microsoft.com/office/drawing/2014/main" id="{2F2D2516-057E-D9E8-37DD-53680E55A4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5551" y="694128"/>
            <a:ext cx="5376369" cy="3494639"/>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9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CCFA142-B2C8-9854-61E2-D6080A865911}"/>
            </a:ext>
          </a:extLst>
        </p:cNvPr>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ECADDDAF-0519-6B79-89D2-D947EE7F365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t="6039" r="1" b="1"/>
          <a:stretch>
            <a:fillRect/>
          </a:stretch>
        </p:blipFill>
        <p:spPr bwMode="auto">
          <a:xfrm>
            <a:off x="6108700" y="-1"/>
            <a:ext cx="609445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76A6295-FB33-CA31-D67C-F47AE176EF3B}"/>
              </a:ext>
            </a:extLst>
          </p:cNvPr>
          <p:cNvSpPr>
            <a:spLocks noGrp="1"/>
          </p:cNvSpPr>
          <p:nvPr>
            <p:ph type="title"/>
          </p:nvPr>
        </p:nvSpPr>
        <p:spPr>
          <a:xfrm>
            <a:off x="810000" y="447188"/>
            <a:ext cx="5070100" cy="1559412"/>
          </a:xfrm>
        </p:spPr>
        <p:txBody>
          <a:bodyPr>
            <a:normAutofit/>
          </a:bodyPr>
          <a:lstStyle/>
          <a:p>
            <a:r>
              <a:rPr lang="fi-FI" sz="3700"/>
              <a:t>Draama keskiajalla (eli noin v. 400–1500)</a:t>
            </a:r>
          </a:p>
        </p:txBody>
      </p:sp>
      <p:sp>
        <p:nvSpPr>
          <p:cNvPr id="3" name="Sisällön paikkamerkki 2">
            <a:extLst>
              <a:ext uri="{FF2B5EF4-FFF2-40B4-BE49-F238E27FC236}">
                <a16:creationId xmlns:a16="http://schemas.microsoft.com/office/drawing/2014/main" id="{C34CC452-CC9C-45A5-F051-EA8C3A860699}"/>
              </a:ext>
            </a:extLst>
          </p:cNvPr>
          <p:cNvSpPr>
            <a:spLocks noGrp="1"/>
          </p:cNvSpPr>
          <p:nvPr>
            <p:ph idx="1"/>
          </p:nvPr>
        </p:nvSpPr>
        <p:spPr>
          <a:xfrm>
            <a:off x="570016" y="2113807"/>
            <a:ext cx="5304619" cy="4488873"/>
          </a:xfrm>
        </p:spPr>
        <p:txBody>
          <a:bodyPr>
            <a:normAutofit/>
          </a:bodyPr>
          <a:lstStyle/>
          <a:p>
            <a:r>
              <a:rPr lang="fi-FI" sz="2000"/>
              <a:t>mysteerinäytelmät = kirkon oppeihin ja raamatullisiin aiheisiin pohjaava näytelmä kirkossa tai kirkon läheisyydessä (ks. kuva </a:t>
            </a:r>
            <a:r>
              <a:rPr lang="fi-FI" sz="2000">
                <a:sym typeface="Wingdings" panose="05000000000000000000" pitchFamily="2" charset="2"/>
              </a:rPr>
              <a:t></a:t>
            </a:r>
            <a:r>
              <a:rPr lang="fi-FI" sz="2000"/>
              <a:t>)</a:t>
            </a:r>
          </a:p>
          <a:p>
            <a:pPr lvl="1"/>
            <a:r>
              <a:rPr lang="fi-FI" sz="1800"/>
              <a:t>esim. tarinat Aatamista ja Eevasta tai Jeesuksen syntymästä</a:t>
            </a:r>
          </a:p>
          <a:p>
            <a:r>
              <a:rPr lang="fi-FI" sz="2000"/>
              <a:t>William Shakespeare (1564–1616) kirjoitti yli 30 näytelmää (mm. </a:t>
            </a:r>
            <a:r>
              <a:rPr lang="fi-FI" sz="2000" i="1"/>
              <a:t>Hamlet</a:t>
            </a:r>
            <a:r>
              <a:rPr lang="fi-FI" sz="2000"/>
              <a:t>, </a:t>
            </a:r>
            <a:r>
              <a:rPr lang="fi-FI" sz="2000" i="1"/>
              <a:t>Othello</a:t>
            </a:r>
            <a:r>
              <a:rPr lang="fi-FI" sz="2000"/>
              <a:t>, </a:t>
            </a:r>
            <a:r>
              <a:rPr lang="fi-FI" sz="2000" i="1"/>
              <a:t>Romeo ja Julia</a:t>
            </a:r>
            <a:r>
              <a:rPr lang="fi-FI" sz="2000"/>
              <a:t>, </a:t>
            </a:r>
            <a:r>
              <a:rPr lang="fi-FI" sz="2000" i="1"/>
              <a:t>Kuningas Lear </a:t>
            </a:r>
            <a:r>
              <a:rPr lang="fi-FI" sz="2000"/>
              <a:t>ja </a:t>
            </a:r>
            <a:r>
              <a:rPr lang="fi-FI" sz="2000" i="1"/>
              <a:t>Kesäyön unelma</a:t>
            </a:r>
            <a:r>
              <a:rPr lang="fi-FI" sz="2000"/>
              <a:t>)</a:t>
            </a:r>
          </a:p>
          <a:p>
            <a:r>
              <a:rPr lang="fi-FI" sz="2000"/>
              <a:t>Englannissa vuonna 1661 kuningas Kaarle toinen antoi naisille luvan näytellä.</a:t>
            </a:r>
          </a:p>
        </p:txBody>
      </p:sp>
      <p:pic>
        <p:nvPicPr>
          <p:cNvPr id="4" name="Picture 2" descr="Piirroskuva keskiajan commedia dell'artesta.">
            <a:extLst>
              <a:ext uri="{FF2B5EF4-FFF2-40B4-BE49-F238E27FC236}">
                <a16:creationId xmlns:a16="http://schemas.microsoft.com/office/drawing/2014/main" id="{A667C724-222F-C432-0415-5A28F759B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887" y="3181610"/>
            <a:ext cx="5468843" cy="352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Sisällön paikkamerkki 4" descr="Kuva, joka sisältää kohteen teksti, kuvakaappaus, Fontti&#10;&#10;Tekoälyllä luotu sisältö voi olla virheellistä.">
            <a:extLst>
              <a:ext uri="{FF2B5EF4-FFF2-40B4-BE49-F238E27FC236}">
                <a16:creationId xmlns:a16="http://schemas.microsoft.com/office/drawing/2014/main" id="{FC4C4B3D-4B01-C535-C24F-7FDACADA23A3}"/>
              </a:ext>
            </a:extLst>
          </p:cNvPr>
          <p:cNvPicPr>
            <a:picLocks noGrp="1" noChangeAspect="1"/>
          </p:cNvPicPr>
          <p:nvPr>
            <p:ph idx="1"/>
          </p:nvPr>
        </p:nvPicPr>
        <p:blipFill>
          <a:blip r:embed="rId3"/>
          <a:stretch>
            <a:fillRect/>
          </a:stretch>
        </p:blipFill>
        <p:spPr>
          <a:xfrm>
            <a:off x="1008268" y="643467"/>
            <a:ext cx="10175464" cy="5571066"/>
          </a:xfrm>
          <a:prstGeom prst="rect">
            <a:avLst/>
          </a:prstGeom>
        </p:spPr>
      </p:pic>
      <p:sp>
        <p:nvSpPr>
          <p:cNvPr id="7" name="Tekstiruutu 6">
            <a:extLst>
              <a:ext uri="{FF2B5EF4-FFF2-40B4-BE49-F238E27FC236}">
                <a16:creationId xmlns:a16="http://schemas.microsoft.com/office/drawing/2014/main" id="{65E7F6DC-5829-1F09-8EE8-3E9E1519F257}"/>
              </a:ext>
            </a:extLst>
          </p:cNvPr>
          <p:cNvSpPr txBox="1"/>
          <p:nvPr/>
        </p:nvSpPr>
        <p:spPr>
          <a:xfrm>
            <a:off x="653143" y="6256404"/>
            <a:ext cx="11103428" cy="369332"/>
          </a:xfrm>
          <a:prstGeom prst="rect">
            <a:avLst/>
          </a:prstGeom>
          <a:noFill/>
        </p:spPr>
        <p:txBody>
          <a:bodyPr wrap="square">
            <a:spAutoFit/>
          </a:bodyPr>
          <a:lstStyle/>
          <a:p>
            <a:r>
              <a:rPr lang="fi-FI">
                <a:hlinkClick r:id="rId4"/>
              </a:rPr>
              <a:t>https://svenskateatern.fi/fi/hamletin-ja-shakespearen-pikaopas-viidessa-minuutissa-asiantuntijaksi/</a:t>
            </a:r>
            <a:r>
              <a:rPr lang="fi-FI"/>
              <a:t> </a:t>
            </a:r>
          </a:p>
        </p:txBody>
      </p:sp>
    </p:spTree>
    <p:extLst>
      <p:ext uri="{BB962C8B-B14F-4D97-AF65-F5344CB8AC3E}">
        <p14:creationId xmlns:p14="http://schemas.microsoft.com/office/powerpoint/2010/main" val="76430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199303-E5A3-8B7A-FF20-431D33CD1B7D}"/>
              </a:ext>
            </a:extLst>
          </p:cNvPr>
          <p:cNvSpPr>
            <a:spLocks noGrp="1"/>
          </p:cNvSpPr>
          <p:nvPr>
            <p:ph type="title"/>
          </p:nvPr>
        </p:nvSpPr>
        <p:spPr>
          <a:xfrm>
            <a:off x="608119" y="2446317"/>
            <a:ext cx="7110354" cy="3800104"/>
          </a:xfrm>
        </p:spPr>
        <p:txBody>
          <a:bodyPr/>
          <a:lstStyle/>
          <a:p>
            <a:r>
              <a:rPr lang="fi-FI"/>
              <a:t>“Olla vai ei olla”</a:t>
            </a:r>
            <a:r>
              <a:rPr lang="fi-FI" b="0"/>
              <a:t> </a:t>
            </a:r>
            <a:br>
              <a:rPr lang="fi-FI" b="0"/>
            </a:br>
            <a:br>
              <a:rPr lang="fi-FI" b="0"/>
            </a:br>
            <a:br>
              <a:rPr lang="fi-FI"/>
            </a:br>
            <a:r>
              <a:rPr lang="fi-FI" b="0"/>
              <a:t>Tämä on yksi maailmankirjallisuuden tunnetuimmista </a:t>
            </a:r>
            <a:r>
              <a:rPr lang="fi-FI"/>
              <a:t>monologeista</a:t>
            </a:r>
            <a:r>
              <a:rPr lang="fi-FI" b="0"/>
              <a:t>, jossa Hamlet pohtii elämän ja kuoleman merkitystä. </a:t>
            </a:r>
            <a:endParaRPr lang="fi-FI"/>
          </a:p>
        </p:txBody>
      </p:sp>
      <p:pic>
        <p:nvPicPr>
          <p:cNvPr id="5" name="Kuva 4">
            <a:extLst>
              <a:ext uri="{FF2B5EF4-FFF2-40B4-BE49-F238E27FC236}">
                <a16:creationId xmlns:a16="http://schemas.microsoft.com/office/drawing/2014/main" id="{2D597AF8-DCC7-222A-A2FE-5D27E9AC03C2}"/>
              </a:ext>
            </a:extLst>
          </p:cNvPr>
          <p:cNvPicPr>
            <a:picLocks noChangeAspect="1"/>
          </p:cNvPicPr>
          <p:nvPr/>
        </p:nvPicPr>
        <p:blipFill>
          <a:blip r:embed="rId3"/>
          <a:stretch>
            <a:fillRect/>
          </a:stretch>
        </p:blipFill>
        <p:spPr>
          <a:xfrm>
            <a:off x="7718473" y="0"/>
            <a:ext cx="4473527" cy="6858000"/>
          </a:xfrm>
          <a:prstGeom prst="rect">
            <a:avLst/>
          </a:prstGeom>
        </p:spPr>
      </p:pic>
    </p:spTree>
    <p:extLst>
      <p:ext uri="{BB962C8B-B14F-4D97-AF65-F5344CB8AC3E}">
        <p14:creationId xmlns:p14="http://schemas.microsoft.com/office/powerpoint/2010/main" val="32379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Online-media 3" title="Kaikki Hamletista kolmessa minuutissa!">
            <a:hlinkClick r:id="" action="ppaction://media"/>
            <a:extLst>
              <a:ext uri="{FF2B5EF4-FFF2-40B4-BE49-F238E27FC236}">
                <a16:creationId xmlns:a16="http://schemas.microsoft.com/office/drawing/2014/main" id="{F21B063A-C4A3-56EF-5074-5FEE12AA549D}"/>
              </a:ext>
            </a:extLst>
          </p:cNvPr>
          <p:cNvPicPr>
            <a:picLocks noGrp="1" noRot="1" noChangeAspect="1"/>
          </p:cNvPicPr>
          <p:nvPr>
            <p:ph idx="1"/>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3751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075B-FE80-9217-D041-C01F480122E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2E23F20-DE53-ECB1-0274-818146AF21BB}"/>
              </a:ext>
            </a:extLst>
          </p:cNvPr>
          <p:cNvSpPr>
            <a:spLocks noGrp="1"/>
          </p:cNvSpPr>
          <p:nvPr>
            <p:ph type="title"/>
          </p:nvPr>
        </p:nvSpPr>
        <p:spPr>
          <a:xfrm>
            <a:off x="204359" y="387811"/>
            <a:ext cx="10571998" cy="970450"/>
          </a:xfrm>
        </p:spPr>
        <p:txBody>
          <a:bodyPr/>
          <a:lstStyle/>
          <a:p>
            <a:r>
              <a:rPr lang="fi-FI"/>
              <a:t>Valistuksen aika 1700-luvulla</a:t>
            </a:r>
          </a:p>
        </p:txBody>
      </p:sp>
      <p:sp>
        <p:nvSpPr>
          <p:cNvPr id="3" name="Sisällön paikkamerkki 2">
            <a:extLst>
              <a:ext uri="{FF2B5EF4-FFF2-40B4-BE49-F238E27FC236}">
                <a16:creationId xmlns:a16="http://schemas.microsoft.com/office/drawing/2014/main" id="{ED0E6C40-1EC3-2230-4D31-9E8AC17A5E8F}"/>
              </a:ext>
            </a:extLst>
          </p:cNvPr>
          <p:cNvSpPr>
            <a:spLocks noGrp="1"/>
          </p:cNvSpPr>
          <p:nvPr>
            <p:ph idx="1"/>
          </p:nvPr>
        </p:nvSpPr>
        <p:spPr>
          <a:xfrm>
            <a:off x="204359" y="1746072"/>
            <a:ext cx="7003963" cy="5010988"/>
          </a:xfrm>
        </p:spPr>
        <p:txBody>
          <a:bodyPr>
            <a:normAutofit/>
          </a:bodyPr>
          <a:lstStyle/>
          <a:p>
            <a:endParaRPr lang="fi-FI" sz="2400"/>
          </a:p>
          <a:p>
            <a:r>
              <a:rPr lang="fi-FI" sz="2000"/>
              <a:t>Teatteri oli aikansa keskeisiä vaikutuskanavia.</a:t>
            </a:r>
          </a:p>
          <a:p>
            <a:r>
              <a:rPr lang="fi-FI" sz="2000"/>
              <a:t>Valistusajan </a:t>
            </a:r>
            <a:r>
              <a:rPr lang="fi-FI" sz="2000" b="1"/>
              <a:t>rationaalisuus</a:t>
            </a:r>
            <a:r>
              <a:rPr lang="fi-FI" sz="2000"/>
              <a:t>: vaatimus esityksen historiallisesta tarkkuudesta, aitojen pukujen ja esineiden käyttämisestä </a:t>
            </a:r>
          </a:p>
          <a:p>
            <a:pPr marL="0" indent="0">
              <a:buNone/>
            </a:pPr>
            <a:r>
              <a:rPr lang="fi-FI" sz="2000">
                <a:sym typeface="Wingdings" panose="05000000000000000000" pitchFamily="2" charset="2"/>
              </a:rPr>
              <a:t>	</a:t>
            </a:r>
            <a:r>
              <a:rPr lang="fi-FI" sz="2000"/>
              <a:t> tavoitteena luoda todellinen historiallinen hahmo 	ja tilanne näyttämölle</a:t>
            </a:r>
            <a:endParaRPr lang="fi-FI" sz="2800"/>
          </a:p>
          <a:p>
            <a:r>
              <a:rPr lang="fi-FI" sz="2400"/>
              <a:t>Ranskassa näytelmissä korostui hahmot, jotka edustivat tiettyä ammattia tai luonnetta.</a:t>
            </a:r>
          </a:p>
          <a:p>
            <a:pPr lvl="1"/>
            <a:r>
              <a:rPr lang="fi-FI" sz="2000"/>
              <a:t>esim. Molièren </a:t>
            </a:r>
            <a:r>
              <a:rPr lang="fi-FI" sz="2000" i="1"/>
              <a:t>Saituri</a:t>
            </a:r>
            <a:r>
              <a:rPr lang="fi-FI" sz="2000"/>
              <a:t> (1668)</a:t>
            </a:r>
          </a:p>
          <a:p>
            <a:pPr lvl="1"/>
            <a:endParaRPr lang="fi-FI" sz="2000"/>
          </a:p>
        </p:txBody>
      </p:sp>
      <p:pic>
        <p:nvPicPr>
          <p:cNvPr id="5" name="Kuva 4">
            <a:extLst>
              <a:ext uri="{FF2B5EF4-FFF2-40B4-BE49-F238E27FC236}">
                <a16:creationId xmlns:a16="http://schemas.microsoft.com/office/drawing/2014/main" id="{0F3C4B38-EF18-0C26-77D5-FBC396C9727F}"/>
              </a:ext>
            </a:extLst>
          </p:cNvPr>
          <p:cNvPicPr>
            <a:picLocks noChangeAspect="1"/>
          </p:cNvPicPr>
          <p:nvPr/>
        </p:nvPicPr>
        <p:blipFill>
          <a:blip r:embed="rId3"/>
          <a:stretch>
            <a:fillRect/>
          </a:stretch>
        </p:blipFill>
        <p:spPr>
          <a:xfrm>
            <a:off x="7632728" y="0"/>
            <a:ext cx="4559272" cy="6858000"/>
          </a:xfrm>
          <a:prstGeom prst="rect">
            <a:avLst/>
          </a:prstGeom>
        </p:spPr>
      </p:pic>
    </p:spTree>
    <p:extLst>
      <p:ext uri="{BB962C8B-B14F-4D97-AF65-F5344CB8AC3E}">
        <p14:creationId xmlns:p14="http://schemas.microsoft.com/office/powerpoint/2010/main" val="257720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085E0-171D-6F90-113A-91E05196EA2F}"/>
              </a:ext>
            </a:extLst>
          </p:cNvPr>
          <p:cNvSpPr txBox="1">
            <a:spLocks/>
          </p:cNvSpPr>
          <p:nvPr/>
        </p:nvSpPr>
        <p:spPr>
          <a:xfrm>
            <a:off x="8608129" y="601567"/>
            <a:ext cx="3583871" cy="97045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a:t>Alettiin rakentaa teatteritaloja</a:t>
            </a:r>
          </a:p>
        </p:txBody>
      </p:sp>
      <p:pic>
        <p:nvPicPr>
          <p:cNvPr id="4098" name="Picture 2" descr="Piirroskuva klassistisesta teatterirakennuksesta Ranskassa ja Saksassa.">
            <a:extLst>
              <a:ext uri="{FF2B5EF4-FFF2-40B4-BE49-F238E27FC236}">
                <a16:creationId xmlns:a16="http://schemas.microsoft.com/office/drawing/2014/main" id="{F80FAD53-B263-2257-0A88-8FC41AB72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73" y="324534"/>
            <a:ext cx="8044836" cy="62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10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inaus">
  <a:themeElements>
    <a:clrScheme name="Iltarusk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Lainau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inau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TM03457503[[fn=Lainaus]]</Template>
  <TotalTime>10350</TotalTime>
  <Words>877</Words>
  <Application>Microsoft Office PowerPoint</Application>
  <PresentationFormat>Laajakuva</PresentationFormat>
  <Paragraphs>99</Paragraphs>
  <Slides>25</Slides>
  <Notes>13</Notes>
  <HiddenSlides>0</HiddenSlides>
  <MMClips>1</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25</vt:i4>
      </vt:variant>
    </vt:vector>
  </HeadingPairs>
  <TitlesOfParts>
    <vt:vector size="31" baseType="lpstr">
      <vt:lpstr>Aptos</vt:lpstr>
      <vt:lpstr>Arial</vt:lpstr>
      <vt:lpstr>Century Gothic</vt:lpstr>
      <vt:lpstr>Wingdings</vt:lpstr>
      <vt:lpstr>Wingdings 2</vt:lpstr>
      <vt:lpstr>Lainaus</vt:lpstr>
      <vt:lpstr>Draama </vt:lpstr>
      <vt:lpstr>Draaman historiaa (kreik. δρᾶμα ’toiminta’)</vt:lpstr>
      <vt:lpstr>Antiikin ajan teatteri</vt:lpstr>
      <vt:lpstr>Draama keskiajalla (eli noin v. 400–1500)</vt:lpstr>
      <vt:lpstr>PowerPoint-esitys</vt:lpstr>
      <vt:lpstr>“Olla vai ei olla”    Tämä on yksi maailmankirjallisuuden tunnetuimmista monologeista, jossa Hamlet pohtii elämän ja kuoleman merkitystä. </vt:lpstr>
      <vt:lpstr>PowerPoint-esitys</vt:lpstr>
      <vt:lpstr>Valistuksen aika 1700-luvulla</vt:lpstr>
      <vt:lpstr>PowerPoint-esitys</vt:lpstr>
      <vt:lpstr>Realismi 1800-luvulla</vt:lpstr>
      <vt:lpstr>PowerPoint-esitys</vt:lpstr>
      <vt:lpstr>Moderni teatteri v. 1900-</vt:lpstr>
      <vt:lpstr>Särmä Tietokirja s. 164</vt:lpstr>
      <vt:lpstr>Esimerkki lajihybridistä (Särmä s. 164)</vt:lpstr>
      <vt:lpstr>Särmä s. 165</vt:lpstr>
      <vt:lpstr>Muutama suomalainen näytelmä</vt:lpstr>
      <vt:lpstr>Suomalaisia kuunnelmia</vt:lpstr>
      <vt:lpstr>Jakaudutaan viiteen ryhmään.   Tehtävä:  selvittäkää, mikä on näytelmän/tarinan alussa oleva konflikti (näytelmät Pedanetissä)</vt:lpstr>
      <vt:lpstr>luku 5.3</vt:lpstr>
      <vt:lpstr>Sarjakuva</vt:lpstr>
      <vt:lpstr>Kuvat Älystä (luku 5.4)</vt:lpstr>
      <vt:lpstr>PowerPoint-esitys</vt:lpstr>
      <vt:lpstr>PowerPoint-esitys</vt:lpstr>
      <vt:lpstr>PowerPoint-esitys</vt:lpstr>
      <vt:lpstr>yo kevät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Helmi Koivumäki</dc:creator>
  <cp:lastModifiedBy>Helmi Koivumäki</cp:lastModifiedBy>
  <cp:revision>1</cp:revision>
  <dcterms:created xsi:type="dcterms:W3CDTF">2025-01-06T18:29:29Z</dcterms:created>
  <dcterms:modified xsi:type="dcterms:W3CDTF">2025-09-05T05:52:48Z</dcterms:modified>
</cp:coreProperties>
</file>