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734" r:id="rId5"/>
    <p:sldMasterId id="2147483757" r:id="rId6"/>
  </p:sldMasterIdLst>
  <p:notesMasterIdLst>
    <p:notesMasterId r:id="rId16"/>
  </p:notesMasterIdLst>
  <p:sldIdLst>
    <p:sldId id="261" r:id="rId7"/>
    <p:sldId id="297" r:id="rId8"/>
    <p:sldId id="379" r:id="rId9"/>
    <p:sldId id="311" r:id="rId10"/>
    <p:sldId id="295" r:id="rId11"/>
    <p:sldId id="368" r:id="rId12"/>
    <p:sldId id="312" r:id="rId13"/>
    <p:sldId id="310" r:id="rId14"/>
    <p:sldId id="378" r:id="rId15"/>
  </p:sldIdLst>
  <p:sldSz cx="23409275" cy="13166725"/>
  <p:notesSz cx="6858000" cy="9144000"/>
  <p:defaultTextStyle>
    <a:defPPr marL="0" marR="0" indent="0" algn="l" defTabSz="877802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7924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219450" algn="l" defTabSz="7924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438901" algn="l" defTabSz="7924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658352" algn="l" defTabSz="7924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877802" algn="l" defTabSz="7924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1097252" algn="l" defTabSz="7924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1316703" algn="l" defTabSz="7924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1536154" algn="l" defTabSz="7924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1755604" algn="l" defTabSz="7924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147">
          <p15:clr>
            <a:srgbClr val="A4A3A4"/>
          </p15:clr>
        </p15:guide>
        <p15:guide id="2" pos="73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830DE"/>
    <a:srgbClr val="6600CC"/>
    <a:srgbClr val="AEAEAF"/>
    <a:srgbClr val="EC008C"/>
    <a:srgbClr val="41464D"/>
    <a:srgbClr val="821C91"/>
    <a:srgbClr val="300F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 snapToGrid="0">
      <p:cViewPr varScale="1">
        <p:scale>
          <a:sx n="58" d="100"/>
          <a:sy n="58" d="100"/>
        </p:scale>
        <p:origin x="600" y="72"/>
      </p:cViewPr>
      <p:guideLst>
        <p:guide orient="horz" pos="4147"/>
        <p:guide pos="737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Shape 146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4" name="Shape 14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067022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38901" latinLnBrk="0">
      <a:lnSpc>
        <a:spcPct val="117999"/>
      </a:lnSpc>
      <a:defRPr sz="2000">
        <a:latin typeface="Arial"/>
        <a:ea typeface="Arial"/>
        <a:cs typeface="Arial"/>
        <a:sym typeface="Helvetica Neue"/>
      </a:defRPr>
    </a:lvl1pPr>
    <a:lvl2pPr indent="219450" defTabSz="438901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2pPr>
    <a:lvl3pPr indent="438901" defTabSz="438901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3pPr>
    <a:lvl4pPr indent="658352" defTabSz="438901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4pPr>
    <a:lvl5pPr indent="877802" defTabSz="438901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5pPr>
    <a:lvl6pPr indent="1097252" defTabSz="438901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6pPr>
    <a:lvl7pPr indent="1316703" defTabSz="438901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7pPr>
    <a:lvl8pPr indent="1536154" defTabSz="438901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8pPr>
    <a:lvl9pPr indent="1755604" defTabSz="438901" latinLnBrk="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2643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077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ne 1 Invert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94343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ne 2 Invert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320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71777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90">
            <a:extLst>
              <a:ext uri="{FF2B5EF4-FFF2-40B4-BE49-F238E27FC236}">
                <a16:creationId xmlns:a16="http://schemas.microsoft.com/office/drawing/2014/main" id="{CAD7463D-5463-4BB5-9A65-C45539879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8686" y="1688559"/>
            <a:ext cx="8540664" cy="4894804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0799" spc="-323" baseline="8928">
                <a:solidFill>
                  <a:srgbClr val="821C91"/>
                </a:solidFill>
                <a:latin typeface="Sofia Pro Soft Bold" panose="020B0000000000000000" pitchFamily="34" charset="0"/>
              </a:defRPr>
            </a:lvl1pPr>
          </a:lstStyle>
          <a:p>
            <a:r>
              <a:rPr lang="fi-FI"/>
              <a:t>Lisää teksti</a:t>
            </a:r>
            <a:endParaRPr/>
          </a:p>
        </p:txBody>
      </p:sp>
      <p:sp>
        <p:nvSpPr>
          <p:cNvPr id="8" name="Shape 191">
            <a:extLst>
              <a:ext uri="{FF2B5EF4-FFF2-40B4-BE49-F238E27FC236}">
                <a16:creationId xmlns:a16="http://schemas.microsoft.com/office/drawing/2014/main" id="{A0C90F76-43D0-4681-B9A2-6DDEEED2E41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688686" y="6583362"/>
            <a:ext cx="10014761" cy="4894804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r>
              <a:t>Text </a:t>
            </a:r>
            <a:r>
              <a:rPr err="1"/>
              <a:t>úrovne</a:t>
            </a:r>
            <a:r>
              <a:t> 1</a:t>
            </a:r>
          </a:p>
          <a:p>
            <a:pPr lvl="1"/>
            <a:r>
              <a:t>Text </a:t>
            </a:r>
            <a:r>
              <a:rPr err="1"/>
              <a:t>úrovne</a:t>
            </a:r>
            <a:r>
              <a:t> 2</a:t>
            </a:r>
          </a:p>
          <a:p>
            <a:pPr lvl="2"/>
            <a:r>
              <a:t>Text </a:t>
            </a:r>
            <a:r>
              <a:rPr err="1"/>
              <a:t>úrovne</a:t>
            </a:r>
            <a:r>
              <a:t> 3</a:t>
            </a:r>
          </a:p>
          <a:p>
            <a:pPr lvl="3"/>
            <a:r>
              <a:t>Text </a:t>
            </a:r>
            <a:r>
              <a:rPr err="1"/>
              <a:t>úrovne</a:t>
            </a:r>
            <a:r>
              <a:t> 4</a:t>
            </a:r>
          </a:p>
          <a:p>
            <a:pPr lvl="4"/>
            <a:r>
              <a:t>Text </a:t>
            </a:r>
            <a:r>
              <a:rPr err="1"/>
              <a:t>úrovne</a:t>
            </a:r>
            <a: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34413418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>
            <a:spLocks noGrp="1"/>
          </p:cNvSpPr>
          <p:nvPr>
            <p:ph type="title" hasCustomPrompt="1"/>
          </p:nvPr>
        </p:nvSpPr>
        <p:spPr>
          <a:xfrm>
            <a:off x="1688688" y="1688559"/>
            <a:ext cx="8530584" cy="4270899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0799" spc="-323" baseline="8928">
                <a:solidFill>
                  <a:srgbClr val="FFFFFF"/>
                </a:solidFill>
                <a:latin typeface="Sofia Pro Soft Bold" panose="020B0000000000000000" pitchFamily="34" charset="0"/>
              </a:defRPr>
            </a:lvl1pPr>
          </a:lstStyle>
          <a:p>
            <a:r>
              <a:rPr lang="fi-FI"/>
              <a:t>Lisää teksti</a:t>
            </a:r>
            <a:endParaRPr/>
          </a:p>
        </p:txBody>
      </p:sp>
      <p:sp>
        <p:nvSpPr>
          <p:cNvPr id="467" name="Shape 467"/>
          <p:cNvSpPr>
            <a:spLocks noGrp="1"/>
          </p:cNvSpPr>
          <p:nvPr>
            <p:ph type="pic" sz="quarter" idx="13"/>
          </p:nvPr>
        </p:nvSpPr>
        <p:spPr>
          <a:xfrm>
            <a:off x="11138454" y="7480777"/>
            <a:ext cx="1132524" cy="1132438"/>
          </a:xfrm>
          <a:prstGeom prst="rect">
            <a:avLst/>
          </a:prstGeom>
        </p:spPr>
        <p:txBody>
          <a:bodyPr lIns="87780" tIns="43890" rIns="87780" bIns="43890"/>
          <a:lstStyle/>
          <a:p>
            <a:endParaRPr/>
          </a:p>
        </p:txBody>
      </p:sp>
      <p:sp>
        <p:nvSpPr>
          <p:cNvPr id="468" name="Shape 468"/>
          <p:cNvSpPr>
            <a:spLocks noGrp="1"/>
          </p:cNvSpPr>
          <p:nvPr>
            <p:ph type="pic" sz="quarter" idx="14"/>
          </p:nvPr>
        </p:nvSpPr>
        <p:spPr>
          <a:xfrm>
            <a:off x="18400269" y="7470114"/>
            <a:ext cx="1152970" cy="1152881"/>
          </a:xfrm>
          <a:prstGeom prst="rect">
            <a:avLst/>
          </a:prstGeom>
        </p:spPr>
        <p:txBody>
          <a:bodyPr lIns="87780" tIns="43890" rIns="87780" bIns="43890"/>
          <a:lstStyle/>
          <a:p>
            <a:endParaRPr/>
          </a:p>
        </p:txBody>
      </p:sp>
      <p:sp>
        <p:nvSpPr>
          <p:cNvPr id="469" name="Shape 469"/>
          <p:cNvSpPr>
            <a:spLocks noGrp="1"/>
          </p:cNvSpPr>
          <p:nvPr>
            <p:ph type="body" sz="quarter" idx="15"/>
          </p:nvPr>
        </p:nvSpPr>
        <p:spPr>
          <a:xfrm>
            <a:off x="1688686" y="8852507"/>
            <a:ext cx="5487709" cy="91661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3099" b="1">
                <a:solidFill>
                  <a:srgbClr val="FFFFFF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t>Service 1</a:t>
            </a:r>
          </a:p>
        </p:txBody>
      </p:sp>
      <p:sp>
        <p:nvSpPr>
          <p:cNvPr id="470" name="Shape 470"/>
          <p:cNvSpPr>
            <a:spLocks noGrp="1"/>
          </p:cNvSpPr>
          <p:nvPr>
            <p:ph type="body" sz="quarter" idx="16"/>
          </p:nvPr>
        </p:nvSpPr>
        <p:spPr>
          <a:xfrm>
            <a:off x="16232880" y="8852507"/>
            <a:ext cx="5487709" cy="91661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3099" b="1">
                <a:solidFill>
                  <a:srgbClr val="FFFFFF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t>Service 1</a:t>
            </a:r>
          </a:p>
        </p:txBody>
      </p:sp>
      <p:sp>
        <p:nvSpPr>
          <p:cNvPr id="471" name="Shape 471"/>
          <p:cNvSpPr>
            <a:spLocks noGrp="1"/>
          </p:cNvSpPr>
          <p:nvPr>
            <p:ph type="body" sz="quarter" idx="17"/>
          </p:nvPr>
        </p:nvSpPr>
        <p:spPr>
          <a:xfrm>
            <a:off x="8960783" y="8852507"/>
            <a:ext cx="5487709" cy="91661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3099" b="1">
                <a:solidFill>
                  <a:srgbClr val="FFFFFF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t>Service 1</a:t>
            </a:r>
          </a:p>
        </p:txBody>
      </p:sp>
      <p:sp>
        <p:nvSpPr>
          <p:cNvPr id="472" name="Shape 472"/>
          <p:cNvSpPr>
            <a:spLocks noGrp="1"/>
          </p:cNvSpPr>
          <p:nvPr>
            <p:ph type="body" sz="quarter" idx="18"/>
          </p:nvPr>
        </p:nvSpPr>
        <p:spPr>
          <a:xfrm>
            <a:off x="1688686" y="10013912"/>
            <a:ext cx="5487709" cy="145725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1pPr>
            <a:lvl2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3" name="Shape 473"/>
          <p:cNvSpPr>
            <a:spLocks noGrp="1"/>
          </p:cNvSpPr>
          <p:nvPr>
            <p:ph type="body" sz="quarter" idx="19"/>
          </p:nvPr>
        </p:nvSpPr>
        <p:spPr>
          <a:xfrm>
            <a:off x="8960783" y="10013912"/>
            <a:ext cx="5487709" cy="145725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1pPr>
            <a:lvl2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4" name="Shape 474"/>
          <p:cNvSpPr>
            <a:spLocks noGrp="1"/>
          </p:cNvSpPr>
          <p:nvPr>
            <p:ph type="body" sz="quarter" idx="20"/>
          </p:nvPr>
        </p:nvSpPr>
        <p:spPr>
          <a:xfrm>
            <a:off x="16232884" y="10013912"/>
            <a:ext cx="5487709" cy="145725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1pPr>
            <a:lvl2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5" name="Shape 475"/>
          <p:cNvSpPr>
            <a:spLocks noGrp="1"/>
          </p:cNvSpPr>
          <p:nvPr>
            <p:ph type="pic" sz="quarter" idx="21"/>
          </p:nvPr>
        </p:nvSpPr>
        <p:spPr>
          <a:xfrm>
            <a:off x="3866360" y="7480782"/>
            <a:ext cx="1132491" cy="1132406"/>
          </a:xfrm>
          <a:prstGeom prst="rect">
            <a:avLst/>
          </a:prstGeom>
        </p:spPr>
        <p:txBody>
          <a:bodyPr lIns="87780" tIns="43890" rIns="87780" bIns="43890"/>
          <a:lstStyle/>
          <a:p>
            <a:endParaRPr/>
          </a:p>
        </p:txBody>
      </p:sp>
      <p:grpSp>
        <p:nvGrpSpPr>
          <p:cNvPr id="486" name="Group 486"/>
          <p:cNvGrpSpPr/>
          <p:nvPr/>
        </p:nvGrpSpPr>
        <p:grpSpPr>
          <a:xfrm>
            <a:off x="0" y="7687199"/>
            <a:ext cx="23409275" cy="707254"/>
            <a:chOff x="0" y="0"/>
            <a:chExt cx="24383999" cy="736756"/>
          </a:xfrm>
        </p:grpSpPr>
        <p:sp>
          <p:nvSpPr>
            <p:cNvPr id="476" name="Shape 476"/>
            <p:cNvSpPr/>
            <p:nvPr/>
          </p:nvSpPr>
          <p:spPr>
            <a:xfrm flipH="1" flipV="1">
              <a:off x="2685897" y="356993"/>
              <a:ext cx="360715" cy="360714"/>
            </a:xfrm>
            <a:prstGeom prst="line">
              <a:avLst/>
            </a:prstGeom>
            <a:noFill/>
            <a:ln w="25400" cap="flat">
              <a:solidFill>
                <a:schemeClr val="bg2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latin typeface="+mn-lt"/>
                  <a:ea typeface="+mn-ea"/>
                  <a:cs typeface="+mn-cs"/>
                  <a:sym typeface="Helvetica"/>
                </a:defRPr>
              </a:pPr>
              <a:endParaRPr sz="3200">
                <a:latin typeface="Arial"/>
                <a:ea typeface="Arial"/>
                <a:cs typeface="Arial"/>
              </a:endParaRPr>
            </a:p>
          </p:txBody>
        </p:sp>
        <p:sp>
          <p:nvSpPr>
            <p:cNvPr id="477" name="Shape 477"/>
            <p:cNvSpPr/>
            <p:nvPr/>
          </p:nvSpPr>
          <p:spPr>
            <a:xfrm flipH="1" flipV="1">
              <a:off x="0" y="358853"/>
              <a:ext cx="2681408" cy="1"/>
            </a:xfrm>
            <a:prstGeom prst="line">
              <a:avLst/>
            </a:prstGeom>
            <a:noFill/>
            <a:ln w="25400" cap="flat">
              <a:solidFill>
                <a:schemeClr val="bg2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latin typeface="+mn-lt"/>
                  <a:ea typeface="+mn-ea"/>
                  <a:cs typeface="+mn-cs"/>
                  <a:sym typeface="Helvetica"/>
                </a:defRPr>
              </a:pPr>
              <a:endParaRPr sz="3200">
                <a:latin typeface="Arial"/>
                <a:ea typeface="Arial"/>
                <a:cs typeface="Arial"/>
              </a:endParaRPr>
            </a:p>
          </p:txBody>
        </p:sp>
        <p:sp>
          <p:nvSpPr>
            <p:cNvPr id="478" name="Shape 478"/>
            <p:cNvSpPr/>
            <p:nvPr/>
          </p:nvSpPr>
          <p:spPr>
            <a:xfrm flipH="1" flipV="1">
              <a:off x="21288175" y="12699"/>
              <a:ext cx="360714" cy="360714"/>
            </a:xfrm>
            <a:prstGeom prst="line">
              <a:avLst/>
            </a:prstGeom>
            <a:noFill/>
            <a:ln w="25400" cap="flat">
              <a:solidFill>
                <a:schemeClr val="bg2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latin typeface="+mn-lt"/>
                  <a:ea typeface="+mn-ea"/>
                  <a:cs typeface="+mn-cs"/>
                  <a:sym typeface="Helvetica"/>
                </a:defRPr>
              </a:pPr>
              <a:endParaRPr sz="3200">
                <a:latin typeface="Arial"/>
                <a:ea typeface="Arial"/>
                <a:cs typeface="Arial"/>
              </a:endParaRPr>
            </a:p>
          </p:txBody>
        </p:sp>
        <p:sp>
          <p:nvSpPr>
            <p:cNvPr id="479" name="Shape 479"/>
            <p:cNvSpPr/>
            <p:nvPr/>
          </p:nvSpPr>
          <p:spPr>
            <a:xfrm flipH="1" flipV="1">
              <a:off x="21652385" y="365203"/>
              <a:ext cx="2731615" cy="1"/>
            </a:xfrm>
            <a:prstGeom prst="line">
              <a:avLst/>
            </a:prstGeom>
            <a:noFill/>
            <a:ln w="25400" cap="flat">
              <a:solidFill>
                <a:schemeClr val="bg2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latin typeface="+mn-lt"/>
                  <a:ea typeface="+mn-ea"/>
                  <a:cs typeface="+mn-cs"/>
                  <a:sym typeface="Helvetica"/>
                </a:defRPr>
              </a:pPr>
              <a:endParaRPr sz="3200">
                <a:latin typeface="Arial"/>
                <a:ea typeface="Arial"/>
                <a:cs typeface="Arial"/>
              </a:endParaRPr>
            </a:p>
          </p:txBody>
        </p:sp>
        <p:sp>
          <p:nvSpPr>
            <p:cNvPr id="480" name="Shape 480"/>
            <p:cNvSpPr/>
            <p:nvPr/>
          </p:nvSpPr>
          <p:spPr>
            <a:xfrm flipH="1" flipV="1">
              <a:off x="10260793" y="376043"/>
              <a:ext cx="360714" cy="360714"/>
            </a:xfrm>
            <a:prstGeom prst="line">
              <a:avLst/>
            </a:prstGeom>
            <a:noFill/>
            <a:ln w="25400" cap="flat">
              <a:solidFill>
                <a:schemeClr val="bg2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latin typeface="+mn-lt"/>
                  <a:ea typeface="+mn-ea"/>
                  <a:cs typeface="+mn-cs"/>
                  <a:sym typeface="Helvetica"/>
                </a:defRPr>
              </a:pPr>
              <a:endParaRPr sz="3200">
                <a:latin typeface="Arial"/>
                <a:ea typeface="Arial"/>
                <a:cs typeface="Arial"/>
              </a:endParaRPr>
            </a:p>
          </p:txBody>
        </p:sp>
        <p:sp>
          <p:nvSpPr>
            <p:cNvPr id="481" name="Shape 481"/>
            <p:cNvSpPr/>
            <p:nvPr/>
          </p:nvSpPr>
          <p:spPr>
            <a:xfrm flipH="1" flipV="1">
              <a:off x="6551804" y="377903"/>
              <a:ext cx="3704500" cy="1"/>
            </a:xfrm>
            <a:prstGeom prst="line">
              <a:avLst/>
            </a:prstGeom>
            <a:noFill/>
            <a:ln w="25400" cap="flat">
              <a:solidFill>
                <a:schemeClr val="bg2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latin typeface="+mn-lt"/>
                  <a:ea typeface="+mn-ea"/>
                  <a:cs typeface="+mn-cs"/>
                  <a:sym typeface="Helvetica"/>
                </a:defRPr>
              </a:pPr>
              <a:endParaRPr sz="3200">
                <a:latin typeface="Arial"/>
                <a:ea typeface="Arial"/>
                <a:cs typeface="Arial"/>
              </a:endParaRPr>
            </a:p>
          </p:txBody>
        </p:sp>
        <p:sp>
          <p:nvSpPr>
            <p:cNvPr id="482" name="Shape 482"/>
            <p:cNvSpPr/>
            <p:nvPr/>
          </p:nvSpPr>
          <p:spPr>
            <a:xfrm flipH="1" flipV="1">
              <a:off x="6187595" y="19049"/>
              <a:ext cx="360714" cy="360714"/>
            </a:xfrm>
            <a:prstGeom prst="line">
              <a:avLst/>
            </a:prstGeom>
            <a:noFill/>
            <a:ln w="25400" cap="flat">
              <a:solidFill>
                <a:schemeClr val="bg2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latin typeface="+mn-lt"/>
                  <a:ea typeface="+mn-ea"/>
                  <a:cs typeface="+mn-cs"/>
                  <a:sym typeface="Helvetica"/>
                </a:defRPr>
              </a:pPr>
              <a:endParaRPr sz="3200">
                <a:latin typeface="Arial"/>
                <a:ea typeface="Arial"/>
                <a:cs typeface="Arial"/>
              </a:endParaRPr>
            </a:p>
          </p:txBody>
        </p:sp>
        <p:sp>
          <p:nvSpPr>
            <p:cNvPr id="483" name="Shape 483"/>
            <p:cNvSpPr/>
            <p:nvPr/>
          </p:nvSpPr>
          <p:spPr>
            <a:xfrm flipH="1" flipV="1">
              <a:off x="17884902" y="356993"/>
              <a:ext cx="360714" cy="360714"/>
            </a:xfrm>
            <a:prstGeom prst="line">
              <a:avLst/>
            </a:prstGeom>
            <a:noFill/>
            <a:ln w="25400" cap="flat">
              <a:solidFill>
                <a:schemeClr val="bg2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latin typeface="+mn-lt"/>
                  <a:ea typeface="+mn-ea"/>
                  <a:cs typeface="+mn-cs"/>
                  <a:sym typeface="Helvetica"/>
                </a:defRPr>
              </a:pPr>
              <a:endParaRPr sz="3200">
                <a:latin typeface="Arial"/>
                <a:ea typeface="Arial"/>
                <a:cs typeface="Arial"/>
              </a:endParaRPr>
            </a:p>
          </p:txBody>
        </p:sp>
        <p:sp>
          <p:nvSpPr>
            <p:cNvPr id="484" name="Shape 484"/>
            <p:cNvSpPr/>
            <p:nvPr/>
          </p:nvSpPr>
          <p:spPr>
            <a:xfrm flipH="1" flipV="1">
              <a:off x="14175912" y="358853"/>
              <a:ext cx="3704501" cy="1"/>
            </a:xfrm>
            <a:prstGeom prst="line">
              <a:avLst/>
            </a:prstGeom>
            <a:noFill/>
            <a:ln w="25400" cap="flat">
              <a:solidFill>
                <a:schemeClr val="bg2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latin typeface="+mn-lt"/>
                  <a:ea typeface="+mn-ea"/>
                  <a:cs typeface="+mn-cs"/>
                  <a:sym typeface="Helvetica"/>
                </a:defRPr>
              </a:pPr>
              <a:endParaRPr sz="3200">
                <a:latin typeface="Arial"/>
                <a:ea typeface="Arial"/>
                <a:cs typeface="Arial"/>
              </a:endParaRPr>
            </a:p>
          </p:txBody>
        </p:sp>
        <p:sp>
          <p:nvSpPr>
            <p:cNvPr id="485" name="Shape 485"/>
            <p:cNvSpPr/>
            <p:nvPr/>
          </p:nvSpPr>
          <p:spPr>
            <a:xfrm flipH="1" flipV="1">
              <a:off x="13811704" y="-1"/>
              <a:ext cx="360715" cy="360715"/>
            </a:xfrm>
            <a:prstGeom prst="line">
              <a:avLst/>
            </a:prstGeom>
            <a:noFill/>
            <a:ln w="25400" cap="flat">
              <a:solidFill>
                <a:schemeClr val="bg2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latin typeface="+mn-lt"/>
                  <a:ea typeface="+mn-ea"/>
                  <a:cs typeface="+mn-cs"/>
                  <a:sym typeface="Helvetica"/>
                </a:defRPr>
              </a:pPr>
              <a:endParaRPr sz="3200">
                <a:latin typeface="Arial"/>
                <a:ea typeface="Arial"/>
                <a:cs typeface="Arial"/>
              </a:endParaRPr>
            </a:p>
          </p:txBody>
        </p:sp>
      </p:grpSp>
      <p:pic>
        <p:nvPicPr>
          <p:cNvPr id="25" name="Kuva 24">
            <a:extLst>
              <a:ext uri="{FF2B5EF4-FFF2-40B4-BE49-F238E27FC236}">
                <a16:creationId xmlns:a16="http://schemas.microsoft.com/office/drawing/2014/main" id="{8ED4ED47-6539-48F2-8A24-11C9D3F23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689" y="570197"/>
            <a:ext cx="2982298" cy="111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85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s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/>
          </p:cNvSpPr>
          <p:nvPr>
            <p:ph type="title" hasCustomPrompt="1"/>
          </p:nvPr>
        </p:nvSpPr>
        <p:spPr>
          <a:xfrm>
            <a:off x="1688689" y="1688561"/>
            <a:ext cx="7317827" cy="5489468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0799" spc="-323" baseline="8928">
                <a:solidFill>
                  <a:srgbClr val="FFFFFF"/>
                </a:solidFill>
                <a:latin typeface="Sofia Pro Soft Bold" panose="020B0000000000000000" pitchFamily="34" charset="0"/>
              </a:defRPr>
            </a:lvl1pPr>
          </a:lstStyle>
          <a:p>
            <a:r>
              <a:rPr lang="fi-FI"/>
              <a:t>Lisää teksti</a:t>
            </a:r>
            <a:endParaRPr/>
          </a:p>
        </p:txBody>
      </p:sp>
      <p:sp>
        <p:nvSpPr>
          <p:cNvPr id="523" name="Shape 523"/>
          <p:cNvSpPr>
            <a:spLocks noGrp="1"/>
          </p:cNvSpPr>
          <p:nvPr>
            <p:ph type="body" sz="quarter" idx="1" hasCustomPrompt="1"/>
          </p:nvPr>
        </p:nvSpPr>
        <p:spPr>
          <a:xfrm>
            <a:off x="1688689" y="8433646"/>
            <a:ext cx="7317827" cy="3044520"/>
          </a:xfrm>
          <a:prstGeom prst="rect">
            <a:avLst/>
          </a:prstGeom>
        </p:spPr>
        <p:txBody>
          <a:bodyPr/>
          <a:lstStyle>
            <a:lvl1pPr>
              <a:defRPr sz="2500">
                <a:solidFill>
                  <a:srgbClr val="DCDEE0"/>
                </a:solidFill>
                <a:latin typeface="+mj-lt"/>
              </a:defRPr>
            </a:lvl1pPr>
            <a:lvl2pPr>
              <a:defRPr>
                <a:solidFill>
                  <a:srgbClr val="DCDEE0"/>
                </a:solidFill>
              </a:defRPr>
            </a:lvl2pPr>
            <a:lvl3pPr>
              <a:defRPr>
                <a:solidFill>
                  <a:srgbClr val="DCDEE0"/>
                </a:solidFill>
              </a:defRPr>
            </a:lvl3pPr>
            <a:lvl4pPr>
              <a:defRPr>
                <a:solidFill>
                  <a:srgbClr val="DCDEE0"/>
                </a:solidFill>
              </a:defRPr>
            </a:lvl4pPr>
            <a:lvl5pPr>
              <a:defRPr>
                <a:solidFill>
                  <a:srgbClr val="DCDEE0"/>
                </a:solidFill>
              </a:defRPr>
            </a:lvl5pPr>
          </a:lstStyle>
          <a:p>
            <a:r>
              <a:rPr lang="fi-FI"/>
              <a:t>Lisää teksti</a:t>
            </a:r>
            <a:endParaRPr/>
          </a:p>
        </p:txBody>
      </p:sp>
      <p:sp>
        <p:nvSpPr>
          <p:cNvPr id="524" name="Shape 524"/>
          <p:cNvSpPr>
            <a:spLocks noGrp="1"/>
          </p:cNvSpPr>
          <p:nvPr>
            <p:ph type="pic" sz="quarter" idx="13"/>
          </p:nvPr>
        </p:nvSpPr>
        <p:spPr>
          <a:xfrm>
            <a:off x="11867327" y="5666023"/>
            <a:ext cx="1132332" cy="1132246"/>
          </a:xfrm>
          <a:prstGeom prst="rect">
            <a:avLst/>
          </a:prstGeom>
        </p:spPr>
        <p:txBody>
          <a:bodyPr lIns="87780" tIns="43890" rIns="87780" bIns="43890"/>
          <a:lstStyle/>
          <a:p>
            <a:endParaRPr/>
          </a:p>
        </p:txBody>
      </p:sp>
      <p:sp>
        <p:nvSpPr>
          <p:cNvPr id="525" name="Shape 525"/>
          <p:cNvSpPr>
            <a:spLocks noGrp="1"/>
          </p:cNvSpPr>
          <p:nvPr>
            <p:ph type="pic" sz="quarter" idx="14"/>
          </p:nvPr>
        </p:nvSpPr>
        <p:spPr>
          <a:xfrm>
            <a:off x="11856854" y="9379103"/>
            <a:ext cx="1153540" cy="1153453"/>
          </a:xfrm>
          <a:prstGeom prst="rect">
            <a:avLst/>
          </a:prstGeom>
        </p:spPr>
        <p:txBody>
          <a:bodyPr lIns="87780" tIns="43890" rIns="87780" bIns="43890"/>
          <a:lstStyle/>
          <a:p>
            <a:endParaRPr/>
          </a:p>
        </p:txBody>
      </p:sp>
      <p:sp>
        <p:nvSpPr>
          <p:cNvPr id="526" name="Shape 526"/>
          <p:cNvSpPr>
            <a:spLocks noGrp="1"/>
          </p:cNvSpPr>
          <p:nvPr>
            <p:ph type="pic" sz="quarter" idx="15"/>
          </p:nvPr>
        </p:nvSpPr>
        <p:spPr>
          <a:xfrm>
            <a:off x="11867332" y="1942279"/>
            <a:ext cx="1132491" cy="1132406"/>
          </a:xfrm>
          <a:prstGeom prst="rect">
            <a:avLst/>
          </a:prstGeom>
        </p:spPr>
        <p:txBody>
          <a:bodyPr lIns="87780" tIns="43890" rIns="87780" bIns="43890"/>
          <a:lstStyle/>
          <a:p>
            <a:endParaRPr/>
          </a:p>
        </p:txBody>
      </p:sp>
      <p:sp>
        <p:nvSpPr>
          <p:cNvPr id="527" name="Shape 527"/>
          <p:cNvSpPr>
            <a:spLocks noGrp="1"/>
          </p:cNvSpPr>
          <p:nvPr>
            <p:ph type="body" sz="quarter" idx="16"/>
          </p:nvPr>
        </p:nvSpPr>
        <p:spPr>
          <a:xfrm>
            <a:off x="13534870" y="1688559"/>
            <a:ext cx="5484091" cy="9166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+mj-lt"/>
              </a:defRPr>
            </a:lvl1pPr>
          </a:lstStyle>
          <a:p>
            <a:r>
              <a:t>Service 1</a:t>
            </a:r>
          </a:p>
        </p:txBody>
      </p:sp>
      <p:sp>
        <p:nvSpPr>
          <p:cNvPr id="528" name="Shape 528"/>
          <p:cNvSpPr>
            <a:spLocks noGrp="1"/>
          </p:cNvSpPr>
          <p:nvPr>
            <p:ph type="body" sz="quarter" idx="17" hasCustomPrompt="1"/>
          </p:nvPr>
        </p:nvSpPr>
        <p:spPr>
          <a:xfrm>
            <a:off x="13534868" y="2605168"/>
            <a:ext cx="5484087" cy="1457256"/>
          </a:xfrm>
          <a:prstGeom prst="rect">
            <a:avLst/>
          </a:prstGeom>
        </p:spPr>
        <p:txBody>
          <a:bodyPr anchor="ctr"/>
          <a:lstStyle>
            <a:lvl1pPr>
              <a:defRPr sz="2500">
                <a:solidFill>
                  <a:srgbClr val="DCDEE0"/>
                </a:solidFill>
              </a:defRPr>
            </a:lvl1pPr>
            <a:lvl2pPr>
              <a:defRPr sz="2500">
                <a:solidFill>
                  <a:srgbClr val="DCDEE0"/>
                </a:solidFill>
              </a:defRPr>
            </a:lvl2pPr>
            <a:lvl3pPr>
              <a:defRPr sz="2500">
                <a:solidFill>
                  <a:srgbClr val="DCDEE0"/>
                </a:solidFill>
              </a:defRPr>
            </a:lvl3pPr>
            <a:lvl4pPr>
              <a:defRPr sz="2500">
                <a:solidFill>
                  <a:srgbClr val="DCDEE0"/>
                </a:solidFill>
              </a:defRPr>
            </a:lvl4pPr>
            <a:lvl5pPr>
              <a:defRPr sz="2500">
                <a:solidFill>
                  <a:srgbClr val="DCDEE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sp>
        <p:nvSpPr>
          <p:cNvPr id="529" name="Shape 529"/>
          <p:cNvSpPr>
            <a:spLocks noGrp="1"/>
          </p:cNvSpPr>
          <p:nvPr>
            <p:ph type="body" sz="quarter" idx="18"/>
          </p:nvPr>
        </p:nvSpPr>
        <p:spPr>
          <a:xfrm>
            <a:off x="13534868" y="5396431"/>
            <a:ext cx="5484087" cy="91661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+mj-lt"/>
              </a:defRPr>
            </a:lvl1pPr>
          </a:lstStyle>
          <a:p>
            <a:r>
              <a:t>Service 2</a:t>
            </a:r>
          </a:p>
        </p:txBody>
      </p:sp>
      <p:sp>
        <p:nvSpPr>
          <p:cNvPr id="530" name="Shape 530"/>
          <p:cNvSpPr>
            <a:spLocks noGrp="1"/>
          </p:cNvSpPr>
          <p:nvPr>
            <p:ph type="body" sz="quarter" idx="19" hasCustomPrompt="1"/>
          </p:nvPr>
        </p:nvSpPr>
        <p:spPr>
          <a:xfrm>
            <a:off x="13534868" y="6329668"/>
            <a:ext cx="5484087" cy="1457256"/>
          </a:xfrm>
          <a:prstGeom prst="rect">
            <a:avLst/>
          </a:prstGeom>
        </p:spPr>
        <p:txBody>
          <a:bodyPr anchor="ctr"/>
          <a:lstStyle>
            <a:lvl1pPr>
              <a:defRPr sz="2500">
                <a:solidFill>
                  <a:srgbClr val="DCDEE0"/>
                </a:solidFill>
              </a:defRPr>
            </a:lvl1pPr>
            <a:lvl2pPr>
              <a:defRPr sz="2500">
                <a:solidFill>
                  <a:srgbClr val="DCDEE0"/>
                </a:solidFill>
              </a:defRPr>
            </a:lvl2pPr>
            <a:lvl3pPr>
              <a:defRPr sz="2500">
                <a:solidFill>
                  <a:srgbClr val="DCDEE0"/>
                </a:solidFill>
              </a:defRPr>
            </a:lvl3pPr>
            <a:lvl4pPr>
              <a:defRPr sz="2500">
                <a:solidFill>
                  <a:srgbClr val="DCDEE0"/>
                </a:solidFill>
              </a:defRPr>
            </a:lvl4pPr>
            <a:lvl5pPr>
              <a:defRPr sz="2500">
                <a:solidFill>
                  <a:srgbClr val="DCDEE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sp>
        <p:nvSpPr>
          <p:cNvPr id="531" name="Shape 531"/>
          <p:cNvSpPr>
            <a:spLocks noGrp="1"/>
          </p:cNvSpPr>
          <p:nvPr>
            <p:ph type="body" sz="quarter" idx="20"/>
          </p:nvPr>
        </p:nvSpPr>
        <p:spPr>
          <a:xfrm>
            <a:off x="13534868" y="9104301"/>
            <a:ext cx="5484087" cy="9166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+mj-lt"/>
              </a:defRPr>
            </a:lvl1pPr>
          </a:lstStyle>
          <a:p>
            <a:r>
              <a:t>Service 3</a:t>
            </a:r>
          </a:p>
        </p:txBody>
      </p:sp>
      <p:sp>
        <p:nvSpPr>
          <p:cNvPr id="532" name="Shape 532"/>
          <p:cNvSpPr>
            <a:spLocks noGrp="1"/>
          </p:cNvSpPr>
          <p:nvPr>
            <p:ph type="body" sz="quarter" idx="21" hasCustomPrompt="1"/>
          </p:nvPr>
        </p:nvSpPr>
        <p:spPr>
          <a:xfrm>
            <a:off x="13534868" y="10020911"/>
            <a:ext cx="5484087" cy="1457256"/>
          </a:xfrm>
          <a:prstGeom prst="rect">
            <a:avLst/>
          </a:prstGeom>
        </p:spPr>
        <p:txBody>
          <a:bodyPr anchor="ctr"/>
          <a:lstStyle>
            <a:lvl1pPr>
              <a:defRPr sz="2500">
                <a:solidFill>
                  <a:srgbClr val="DCDEE0"/>
                </a:solidFill>
              </a:defRPr>
            </a:lvl1pPr>
            <a:lvl2pPr>
              <a:defRPr sz="2500">
                <a:solidFill>
                  <a:srgbClr val="DCDEE0"/>
                </a:solidFill>
              </a:defRPr>
            </a:lvl2pPr>
            <a:lvl3pPr>
              <a:defRPr sz="2500">
                <a:solidFill>
                  <a:srgbClr val="DCDEE0"/>
                </a:solidFill>
              </a:defRPr>
            </a:lvl3pPr>
            <a:lvl4pPr>
              <a:defRPr sz="2500">
                <a:solidFill>
                  <a:srgbClr val="DCDEE0"/>
                </a:solidFill>
              </a:defRPr>
            </a:lvl4pPr>
            <a:lvl5pPr>
              <a:defRPr sz="2500">
                <a:solidFill>
                  <a:srgbClr val="DCDEE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pic>
        <p:nvPicPr>
          <p:cNvPr id="25" name="Kuva 24">
            <a:extLst>
              <a:ext uri="{FF2B5EF4-FFF2-40B4-BE49-F238E27FC236}">
                <a16:creationId xmlns:a16="http://schemas.microsoft.com/office/drawing/2014/main" id="{92F24E57-1CE4-4C8F-B19F-37A63FDEBD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689" y="570197"/>
            <a:ext cx="2982298" cy="111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72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ew Image 1">
    <p:bg>
      <p:bgPr>
        <a:solidFill>
          <a:schemeClr val="tx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title"/>
          </p:nvPr>
        </p:nvSpPr>
        <p:spPr>
          <a:xfrm>
            <a:off x="1688689" y="1688561"/>
            <a:ext cx="5149436" cy="2704535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0799" spc="-323" baseline="8928">
                <a:solidFill>
                  <a:schemeClr val="bg1"/>
                </a:solidFill>
                <a:latin typeface="Sofia Pro Soft Bold" panose="020B0000000000000000" pitchFamily="34" charset="0"/>
              </a:defRPr>
            </a:lvl1pPr>
          </a:lstStyle>
          <a:p>
            <a:r>
              <a:t>Text </a:t>
            </a:r>
            <a:r>
              <a:rPr err="1"/>
              <a:t>názvu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0749938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kew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/>
          </p:cNvSpPr>
          <p:nvPr>
            <p:ph type="body" idx="13"/>
          </p:nvPr>
        </p:nvSpPr>
        <p:spPr>
          <a:xfrm>
            <a:off x="1688686" y="0"/>
            <a:ext cx="11704638" cy="13166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10" y="0"/>
                </a:moveTo>
                <a:lnTo>
                  <a:pt x="21600" y="0"/>
                </a:lnTo>
                <a:lnTo>
                  <a:pt x="13990" y="21600"/>
                </a:lnTo>
                <a:lnTo>
                  <a:pt x="0" y="21600"/>
                </a:lnTo>
                <a:lnTo>
                  <a:pt x="761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anchor="ctr"/>
          <a:lstStyle/>
          <a:p>
            <a:pPr>
              <a:lnSpc>
                <a:spcPct val="100000"/>
              </a:lnSpc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1" name="Shape 261"/>
          <p:cNvSpPr>
            <a:spLocks noGrp="1"/>
          </p:cNvSpPr>
          <p:nvPr>
            <p:ph type="title" hasCustomPrompt="1"/>
          </p:nvPr>
        </p:nvSpPr>
        <p:spPr>
          <a:xfrm>
            <a:off x="9281365" y="1688559"/>
            <a:ext cx="12439226" cy="4894804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0799" spc="-323" baseline="8928">
                <a:solidFill>
                  <a:schemeClr val="tx1">
                    <a:lumMod val="60000"/>
                    <a:lumOff val="40000"/>
                  </a:schemeClr>
                </a:solidFill>
                <a:latin typeface="Sofia Pro Soft Bold" panose="020B0000000000000000" pitchFamily="34" charset="0"/>
              </a:defRPr>
            </a:lvl1pPr>
          </a:lstStyle>
          <a:p>
            <a:r>
              <a:rPr lang="fi-FI"/>
              <a:t>Lisää teksti</a:t>
            </a:r>
            <a:endParaRPr/>
          </a:p>
        </p:txBody>
      </p:sp>
      <p:sp>
        <p:nvSpPr>
          <p:cNvPr id="262" name="Shape 262"/>
          <p:cNvSpPr>
            <a:spLocks noGrp="1"/>
          </p:cNvSpPr>
          <p:nvPr>
            <p:ph type="body" sz="quarter" idx="1" hasCustomPrompt="1"/>
          </p:nvPr>
        </p:nvSpPr>
        <p:spPr>
          <a:xfrm>
            <a:off x="12819282" y="7815616"/>
            <a:ext cx="8900117" cy="366255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  <a:cs typeface="Arial" panose="020B0604020202020204" pitchFamily="34" charset="0"/>
              </a:defRPr>
            </a:lvl2pPr>
            <a:lvl3pPr>
              <a:defRPr>
                <a:latin typeface="+mn-lt"/>
                <a:cs typeface="Arial" panose="020B0604020202020204" pitchFamily="34" charset="0"/>
              </a:defRPr>
            </a:lvl3pPr>
            <a:lvl4pPr>
              <a:defRPr>
                <a:latin typeface="+mn-lt"/>
                <a:cs typeface="Arial" panose="020B0604020202020204" pitchFamily="34" charset="0"/>
              </a:defRPr>
            </a:lvl4pPr>
            <a:lvl5pPr>
              <a:defRPr>
                <a:latin typeface="+mn-lt"/>
                <a:cs typeface="Arial" panose="020B0604020202020204" pitchFamily="34" charset="0"/>
              </a:defRPr>
            </a:lvl5pPr>
          </a:lstStyle>
          <a:p>
            <a:r>
              <a:rPr lang="fi-FI"/>
              <a:t>Lisää teksti </a:t>
            </a:r>
            <a:r>
              <a:t>1</a:t>
            </a:r>
          </a:p>
          <a:p>
            <a:pPr lvl="1"/>
            <a:r>
              <a:rPr lang="fi-FI"/>
              <a:t>Lisää teksti </a:t>
            </a:r>
            <a:r>
              <a:t>2</a:t>
            </a:r>
          </a:p>
          <a:p>
            <a:pPr lvl="2"/>
            <a:r>
              <a:rPr lang="fi-FI"/>
              <a:t>Lisää teksti </a:t>
            </a:r>
            <a:r>
              <a:t>3</a:t>
            </a:r>
          </a:p>
          <a:p>
            <a:pPr lvl="3"/>
            <a:r>
              <a:rPr lang="fi-FI"/>
              <a:t>Lisää teksti </a:t>
            </a:r>
            <a:r>
              <a:t>4</a:t>
            </a:r>
          </a:p>
          <a:p>
            <a:pPr lvl="4"/>
            <a:r>
              <a:rPr lang="fi-FI"/>
              <a:t>Lisää teksti </a:t>
            </a:r>
            <a: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3065956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ew Image 5">
    <p:bg>
      <p:bgPr>
        <a:solidFill>
          <a:srgbClr val="66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/>
          </p:cNvSpPr>
          <p:nvPr>
            <p:ph type="title"/>
          </p:nvPr>
        </p:nvSpPr>
        <p:spPr>
          <a:xfrm>
            <a:off x="14398414" y="1688561"/>
            <a:ext cx="7315750" cy="3814464"/>
          </a:xfrm>
          <a:prstGeom prst="rect">
            <a:avLst/>
          </a:prstGeom>
        </p:spPr>
        <p:txBody>
          <a:bodyPr/>
          <a:lstStyle>
            <a:lvl1pPr algn="r">
              <a:lnSpc>
                <a:spcPct val="70000"/>
              </a:lnSpc>
              <a:defRPr sz="10799" spc="-323" baseline="8928">
                <a:solidFill>
                  <a:schemeClr val="bg1"/>
                </a:solidFill>
                <a:latin typeface="Sofia Pro Soft Bold" panose="020B0000000000000000" pitchFamily="34" charset="0"/>
              </a:defRPr>
            </a:lvl1pPr>
          </a:lstStyle>
          <a:p>
            <a:r>
              <a:t>Text </a:t>
            </a:r>
            <a:r>
              <a:rPr err="1"/>
              <a:t>názvu</a:t>
            </a:r>
            <a:endParaRPr/>
          </a:p>
        </p:txBody>
      </p:sp>
      <p:sp>
        <p:nvSpPr>
          <p:cNvPr id="291" name="Shape 291"/>
          <p:cNvSpPr>
            <a:spLocks noGrp="1"/>
          </p:cNvSpPr>
          <p:nvPr>
            <p:ph type="body" sz="quarter" idx="1"/>
          </p:nvPr>
        </p:nvSpPr>
        <p:spPr>
          <a:xfrm>
            <a:off x="14398414" y="7810997"/>
            <a:ext cx="7315750" cy="3660169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chemeClr val="bg1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bg1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bg1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bg1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5pPr>
          </a:lstStyle>
          <a:p>
            <a:r>
              <a:t>Text </a:t>
            </a:r>
            <a:r>
              <a:rPr err="1"/>
              <a:t>úrovne</a:t>
            </a:r>
            <a:r>
              <a:t> 1</a:t>
            </a:r>
          </a:p>
          <a:p>
            <a:pPr lvl="1"/>
            <a:r>
              <a:t>Text </a:t>
            </a:r>
            <a:r>
              <a:rPr err="1"/>
              <a:t>úrovne</a:t>
            </a:r>
            <a:r>
              <a:t> 2</a:t>
            </a:r>
          </a:p>
          <a:p>
            <a:pPr lvl="2"/>
            <a:r>
              <a:t>Text </a:t>
            </a:r>
            <a:r>
              <a:rPr err="1"/>
              <a:t>úrovne</a:t>
            </a:r>
            <a:r>
              <a:t> 3</a:t>
            </a:r>
          </a:p>
          <a:p>
            <a:pPr lvl="3"/>
            <a:r>
              <a:t>Text </a:t>
            </a:r>
            <a:r>
              <a:rPr err="1"/>
              <a:t>úrovne</a:t>
            </a:r>
            <a:r>
              <a:t> 4</a:t>
            </a:r>
          </a:p>
          <a:p>
            <a:pPr lvl="4"/>
            <a:r>
              <a:t>Text </a:t>
            </a:r>
            <a:r>
              <a:rPr err="1"/>
              <a:t>úrovne</a:t>
            </a:r>
            <a: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31277938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ew Image 6">
    <p:bg>
      <p:bgPr>
        <a:solidFill>
          <a:srgbClr val="EC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/>
          </p:cNvSpPr>
          <p:nvPr>
            <p:ph type="title"/>
          </p:nvPr>
        </p:nvSpPr>
        <p:spPr>
          <a:xfrm>
            <a:off x="9283748" y="1688559"/>
            <a:ext cx="11222420" cy="4267835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0799" spc="-323" baseline="8928">
                <a:solidFill>
                  <a:schemeClr val="bg1"/>
                </a:solidFill>
              </a:defRPr>
            </a:lvl1pPr>
          </a:lstStyle>
          <a:p>
            <a:r>
              <a:t>Text názvu</a:t>
            </a:r>
          </a:p>
        </p:txBody>
      </p:sp>
      <p:sp>
        <p:nvSpPr>
          <p:cNvPr id="303" name="Shape 303"/>
          <p:cNvSpPr>
            <a:spLocks noGrp="1"/>
          </p:cNvSpPr>
          <p:nvPr>
            <p:ph type="body" sz="quarter" idx="1"/>
          </p:nvPr>
        </p:nvSpPr>
        <p:spPr>
          <a:xfrm>
            <a:off x="14398414" y="6583365"/>
            <a:ext cx="7315750" cy="48878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9A6FA4F-9FE1-480C-A3BB-8919443C09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689" y="570197"/>
            <a:ext cx="2982298" cy="111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489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>
            <a:spLocks noGrp="1"/>
          </p:cNvSpPr>
          <p:nvPr>
            <p:ph type="title" hasCustomPrompt="1"/>
          </p:nvPr>
        </p:nvSpPr>
        <p:spPr>
          <a:xfrm>
            <a:off x="1688687" y="1688558"/>
            <a:ext cx="8530584" cy="4270900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0800" spc="-323" baseline="8928">
                <a:solidFill>
                  <a:srgbClr val="FFFFFF"/>
                </a:solidFill>
                <a:latin typeface="Sofia Pro Soft Bold" panose="020B0000000000000000" pitchFamily="34" charset="0"/>
              </a:defRPr>
            </a:lvl1pPr>
          </a:lstStyle>
          <a:p>
            <a:r>
              <a:rPr lang="fi-FI"/>
              <a:t>Lisää teksti</a:t>
            </a:r>
            <a:endParaRPr/>
          </a:p>
        </p:txBody>
      </p:sp>
      <p:sp>
        <p:nvSpPr>
          <p:cNvPr id="467" name="Shape 467"/>
          <p:cNvSpPr>
            <a:spLocks noGrp="1"/>
          </p:cNvSpPr>
          <p:nvPr>
            <p:ph type="pic" sz="quarter" idx="13"/>
          </p:nvPr>
        </p:nvSpPr>
        <p:spPr>
          <a:xfrm>
            <a:off x="11138455" y="7480778"/>
            <a:ext cx="1132524" cy="1132438"/>
          </a:xfrm>
          <a:prstGeom prst="rect">
            <a:avLst/>
          </a:prstGeom>
        </p:spPr>
        <p:txBody>
          <a:bodyPr lIns="87780" tIns="43890" rIns="87780" bIns="43890"/>
          <a:lstStyle/>
          <a:p>
            <a:endParaRPr/>
          </a:p>
        </p:txBody>
      </p:sp>
      <p:sp>
        <p:nvSpPr>
          <p:cNvPr id="468" name="Shape 468"/>
          <p:cNvSpPr>
            <a:spLocks noGrp="1"/>
          </p:cNvSpPr>
          <p:nvPr>
            <p:ph type="pic" sz="quarter" idx="14"/>
          </p:nvPr>
        </p:nvSpPr>
        <p:spPr>
          <a:xfrm>
            <a:off x="18400268" y="7470114"/>
            <a:ext cx="1152971" cy="1152881"/>
          </a:xfrm>
          <a:prstGeom prst="rect">
            <a:avLst/>
          </a:prstGeom>
        </p:spPr>
        <p:txBody>
          <a:bodyPr lIns="87780" tIns="43890" rIns="87780" bIns="43890"/>
          <a:lstStyle/>
          <a:p>
            <a:endParaRPr/>
          </a:p>
        </p:txBody>
      </p:sp>
      <p:sp>
        <p:nvSpPr>
          <p:cNvPr id="469" name="Shape 469"/>
          <p:cNvSpPr>
            <a:spLocks noGrp="1"/>
          </p:cNvSpPr>
          <p:nvPr>
            <p:ph type="body" sz="quarter" idx="15"/>
          </p:nvPr>
        </p:nvSpPr>
        <p:spPr>
          <a:xfrm>
            <a:off x="1688686" y="8852506"/>
            <a:ext cx="5487709" cy="91661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3100" b="1">
                <a:solidFill>
                  <a:srgbClr val="FFFFFF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t>Service 1</a:t>
            </a:r>
          </a:p>
        </p:txBody>
      </p:sp>
      <p:sp>
        <p:nvSpPr>
          <p:cNvPr id="470" name="Shape 470"/>
          <p:cNvSpPr>
            <a:spLocks noGrp="1"/>
          </p:cNvSpPr>
          <p:nvPr>
            <p:ph type="body" sz="quarter" idx="16"/>
          </p:nvPr>
        </p:nvSpPr>
        <p:spPr>
          <a:xfrm>
            <a:off x="16232880" y="8852506"/>
            <a:ext cx="5487709" cy="91661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3100" b="1">
                <a:solidFill>
                  <a:srgbClr val="FFFFFF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t>Service 1</a:t>
            </a:r>
          </a:p>
        </p:txBody>
      </p:sp>
      <p:sp>
        <p:nvSpPr>
          <p:cNvPr id="471" name="Shape 471"/>
          <p:cNvSpPr>
            <a:spLocks noGrp="1"/>
          </p:cNvSpPr>
          <p:nvPr>
            <p:ph type="body" sz="quarter" idx="17"/>
          </p:nvPr>
        </p:nvSpPr>
        <p:spPr>
          <a:xfrm>
            <a:off x="8960783" y="8852506"/>
            <a:ext cx="5487709" cy="91661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3100" b="1">
                <a:solidFill>
                  <a:srgbClr val="FFFFFF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t>Service 1</a:t>
            </a:r>
          </a:p>
        </p:txBody>
      </p:sp>
      <p:sp>
        <p:nvSpPr>
          <p:cNvPr id="472" name="Shape 472"/>
          <p:cNvSpPr>
            <a:spLocks noGrp="1"/>
          </p:cNvSpPr>
          <p:nvPr>
            <p:ph type="body" sz="quarter" idx="18"/>
          </p:nvPr>
        </p:nvSpPr>
        <p:spPr>
          <a:xfrm>
            <a:off x="1688686" y="10013912"/>
            <a:ext cx="5487709" cy="145725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1pPr>
            <a:lvl2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3" name="Shape 473"/>
          <p:cNvSpPr>
            <a:spLocks noGrp="1"/>
          </p:cNvSpPr>
          <p:nvPr>
            <p:ph type="body" sz="quarter" idx="19"/>
          </p:nvPr>
        </p:nvSpPr>
        <p:spPr>
          <a:xfrm>
            <a:off x="8960783" y="10013912"/>
            <a:ext cx="5487709" cy="145725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1pPr>
            <a:lvl2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4" name="Shape 474"/>
          <p:cNvSpPr>
            <a:spLocks noGrp="1"/>
          </p:cNvSpPr>
          <p:nvPr>
            <p:ph type="body" sz="quarter" idx="20"/>
          </p:nvPr>
        </p:nvSpPr>
        <p:spPr>
          <a:xfrm>
            <a:off x="16232883" y="10013912"/>
            <a:ext cx="5487709" cy="145725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1pPr>
            <a:lvl2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5" name="Shape 475"/>
          <p:cNvSpPr>
            <a:spLocks noGrp="1"/>
          </p:cNvSpPr>
          <p:nvPr>
            <p:ph type="pic" sz="quarter" idx="21"/>
          </p:nvPr>
        </p:nvSpPr>
        <p:spPr>
          <a:xfrm>
            <a:off x="3866359" y="7480780"/>
            <a:ext cx="1132490" cy="1132405"/>
          </a:xfrm>
          <a:prstGeom prst="rect">
            <a:avLst/>
          </a:prstGeom>
        </p:spPr>
        <p:txBody>
          <a:bodyPr lIns="87780" tIns="43890" rIns="87780" bIns="43890"/>
          <a:lstStyle/>
          <a:p>
            <a:endParaRPr/>
          </a:p>
        </p:txBody>
      </p:sp>
      <p:grpSp>
        <p:nvGrpSpPr>
          <p:cNvPr id="486" name="Group 486"/>
          <p:cNvGrpSpPr/>
          <p:nvPr/>
        </p:nvGrpSpPr>
        <p:grpSpPr>
          <a:xfrm>
            <a:off x="0" y="7687197"/>
            <a:ext cx="23409275" cy="707253"/>
            <a:chOff x="0" y="0"/>
            <a:chExt cx="24383999" cy="736756"/>
          </a:xfrm>
        </p:grpSpPr>
        <p:sp>
          <p:nvSpPr>
            <p:cNvPr id="476" name="Shape 476"/>
            <p:cNvSpPr/>
            <p:nvPr/>
          </p:nvSpPr>
          <p:spPr>
            <a:xfrm flipH="1" flipV="1">
              <a:off x="2685897" y="356993"/>
              <a:ext cx="360715" cy="360714"/>
            </a:xfrm>
            <a:prstGeom prst="line">
              <a:avLst/>
            </a:prstGeom>
            <a:noFill/>
            <a:ln w="25400" cap="flat">
              <a:solidFill>
                <a:schemeClr val="bg2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Arial"/>
                <a:ea typeface="Arial"/>
                <a:cs typeface="Arial"/>
              </a:endParaRPr>
            </a:p>
          </p:txBody>
        </p:sp>
        <p:sp>
          <p:nvSpPr>
            <p:cNvPr id="477" name="Shape 477"/>
            <p:cNvSpPr/>
            <p:nvPr/>
          </p:nvSpPr>
          <p:spPr>
            <a:xfrm flipH="1" flipV="1">
              <a:off x="0" y="358853"/>
              <a:ext cx="2681408" cy="1"/>
            </a:xfrm>
            <a:prstGeom prst="line">
              <a:avLst/>
            </a:prstGeom>
            <a:noFill/>
            <a:ln w="25400" cap="flat">
              <a:solidFill>
                <a:schemeClr val="bg2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Arial"/>
                <a:ea typeface="Arial"/>
                <a:cs typeface="Arial"/>
              </a:endParaRPr>
            </a:p>
          </p:txBody>
        </p:sp>
        <p:sp>
          <p:nvSpPr>
            <p:cNvPr id="478" name="Shape 478"/>
            <p:cNvSpPr/>
            <p:nvPr/>
          </p:nvSpPr>
          <p:spPr>
            <a:xfrm flipH="1" flipV="1">
              <a:off x="21288175" y="12699"/>
              <a:ext cx="360714" cy="360714"/>
            </a:xfrm>
            <a:prstGeom prst="line">
              <a:avLst/>
            </a:prstGeom>
            <a:noFill/>
            <a:ln w="25400" cap="flat">
              <a:solidFill>
                <a:schemeClr val="bg2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Arial"/>
                <a:ea typeface="Arial"/>
                <a:cs typeface="Arial"/>
              </a:endParaRPr>
            </a:p>
          </p:txBody>
        </p:sp>
        <p:sp>
          <p:nvSpPr>
            <p:cNvPr id="479" name="Shape 479"/>
            <p:cNvSpPr/>
            <p:nvPr/>
          </p:nvSpPr>
          <p:spPr>
            <a:xfrm flipH="1" flipV="1">
              <a:off x="21652385" y="365203"/>
              <a:ext cx="2731615" cy="1"/>
            </a:xfrm>
            <a:prstGeom prst="line">
              <a:avLst/>
            </a:prstGeom>
            <a:noFill/>
            <a:ln w="25400" cap="flat">
              <a:solidFill>
                <a:schemeClr val="bg2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Arial"/>
                <a:ea typeface="Arial"/>
                <a:cs typeface="Arial"/>
              </a:endParaRPr>
            </a:p>
          </p:txBody>
        </p:sp>
        <p:sp>
          <p:nvSpPr>
            <p:cNvPr id="480" name="Shape 480"/>
            <p:cNvSpPr/>
            <p:nvPr/>
          </p:nvSpPr>
          <p:spPr>
            <a:xfrm flipH="1" flipV="1">
              <a:off x="10260793" y="376043"/>
              <a:ext cx="360714" cy="360714"/>
            </a:xfrm>
            <a:prstGeom prst="line">
              <a:avLst/>
            </a:prstGeom>
            <a:noFill/>
            <a:ln w="25400" cap="flat">
              <a:solidFill>
                <a:schemeClr val="bg2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Arial"/>
                <a:ea typeface="Arial"/>
                <a:cs typeface="Arial"/>
              </a:endParaRPr>
            </a:p>
          </p:txBody>
        </p:sp>
        <p:sp>
          <p:nvSpPr>
            <p:cNvPr id="481" name="Shape 481"/>
            <p:cNvSpPr/>
            <p:nvPr/>
          </p:nvSpPr>
          <p:spPr>
            <a:xfrm flipH="1" flipV="1">
              <a:off x="6551804" y="377903"/>
              <a:ext cx="3704500" cy="1"/>
            </a:xfrm>
            <a:prstGeom prst="line">
              <a:avLst/>
            </a:prstGeom>
            <a:noFill/>
            <a:ln w="25400" cap="flat">
              <a:solidFill>
                <a:schemeClr val="bg2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Arial"/>
                <a:ea typeface="Arial"/>
                <a:cs typeface="Arial"/>
              </a:endParaRPr>
            </a:p>
          </p:txBody>
        </p:sp>
        <p:sp>
          <p:nvSpPr>
            <p:cNvPr id="482" name="Shape 482"/>
            <p:cNvSpPr/>
            <p:nvPr/>
          </p:nvSpPr>
          <p:spPr>
            <a:xfrm flipH="1" flipV="1">
              <a:off x="6187595" y="19049"/>
              <a:ext cx="360714" cy="360714"/>
            </a:xfrm>
            <a:prstGeom prst="line">
              <a:avLst/>
            </a:prstGeom>
            <a:noFill/>
            <a:ln w="25400" cap="flat">
              <a:solidFill>
                <a:schemeClr val="bg2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Arial"/>
                <a:ea typeface="Arial"/>
                <a:cs typeface="Arial"/>
              </a:endParaRPr>
            </a:p>
          </p:txBody>
        </p:sp>
        <p:sp>
          <p:nvSpPr>
            <p:cNvPr id="483" name="Shape 483"/>
            <p:cNvSpPr/>
            <p:nvPr/>
          </p:nvSpPr>
          <p:spPr>
            <a:xfrm flipH="1" flipV="1">
              <a:off x="17884902" y="356993"/>
              <a:ext cx="360714" cy="360714"/>
            </a:xfrm>
            <a:prstGeom prst="line">
              <a:avLst/>
            </a:prstGeom>
            <a:noFill/>
            <a:ln w="25400" cap="flat">
              <a:solidFill>
                <a:schemeClr val="bg2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Arial"/>
                <a:ea typeface="Arial"/>
                <a:cs typeface="Arial"/>
              </a:endParaRPr>
            </a:p>
          </p:txBody>
        </p:sp>
        <p:sp>
          <p:nvSpPr>
            <p:cNvPr id="484" name="Shape 484"/>
            <p:cNvSpPr/>
            <p:nvPr/>
          </p:nvSpPr>
          <p:spPr>
            <a:xfrm flipH="1" flipV="1">
              <a:off x="14175912" y="358853"/>
              <a:ext cx="3704501" cy="1"/>
            </a:xfrm>
            <a:prstGeom prst="line">
              <a:avLst/>
            </a:prstGeom>
            <a:noFill/>
            <a:ln w="25400" cap="flat">
              <a:solidFill>
                <a:schemeClr val="bg2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Arial"/>
                <a:ea typeface="Arial"/>
                <a:cs typeface="Arial"/>
              </a:endParaRPr>
            </a:p>
          </p:txBody>
        </p:sp>
        <p:sp>
          <p:nvSpPr>
            <p:cNvPr id="485" name="Shape 485"/>
            <p:cNvSpPr/>
            <p:nvPr/>
          </p:nvSpPr>
          <p:spPr>
            <a:xfrm flipH="1" flipV="1">
              <a:off x="13811704" y="-1"/>
              <a:ext cx="360715" cy="360715"/>
            </a:xfrm>
            <a:prstGeom prst="line">
              <a:avLst/>
            </a:prstGeom>
            <a:noFill/>
            <a:ln w="25400" cap="flat">
              <a:solidFill>
                <a:schemeClr val="bg2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Arial"/>
                <a:ea typeface="Arial"/>
                <a:cs typeface="Arial"/>
              </a:endParaRPr>
            </a:p>
          </p:txBody>
        </p:sp>
      </p:grpSp>
      <p:pic>
        <p:nvPicPr>
          <p:cNvPr id="25" name="Kuva 24">
            <a:extLst>
              <a:ext uri="{FF2B5EF4-FFF2-40B4-BE49-F238E27FC236}">
                <a16:creationId xmlns:a16="http://schemas.microsoft.com/office/drawing/2014/main" id="{8ED4ED47-6539-48F2-8A24-11C9D3F23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689" y="570196"/>
            <a:ext cx="2982298" cy="1118362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s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/>
          <p:nvPr/>
        </p:nvSpPr>
        <p:spPr>
          <a:xfrm>
            <a:off x="11710736" y="1839696"/>
            <a:ext cx="2071750" cy="2071594"/>
          </a:xfrm>
          <a:prstGeom prst="ellipse">
            <a:avLst/>
          </a:prstGeom>
          <a:solidFill>
            <a:srgbClr val="EC008C"/>
          </a:solidFill>
          <a:ln w="12700">
            <a:miter lim="400000"/>
          </a:ln>
        </p:spPr>
        <p:txBody>
          <a:bodyPr lIns="48764" tIns="48764" rIns="48764" bIns="48764" anchor="ctr"/>
          <a:lstStyle/>
          <a:p>
            <a:pPr>
              <a:defRPr sz="3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3200">
              <a:latin typeface="Arial"/>
              <a:ea typeface="Arial"/>
              <a:cs typeface="Arial"/>
            </a:endParaRPr>
          </a:p>
        </p:txBody>
      </p:sp>
      <p:sp>
        <p:nvSpPr>
          <p:cNvPr id="708" name="Shape 708"/>
          <p:cNvSpPr>
            <a:spLocks noGrp="1"/>
          </p:cNvSpPr>
          <p:nvPr>
            <p:ph type="title" hasCustomPrompt="1"/>
          </p:nvPr>
        </p:nvSpPr>
        <p:spPr>
          <a:xfrm>
            <a:off x="1688688" y="1688561"/>
            <a:ext cx="8530584" cy="5485325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0799" spc="-323" baseline="8928">
                <a:solidFill>
                  <a:srgbClr val="6600CC"/>
                </a:solidFill>
                <a:latin typeface="Sofia Pro Soft Bold" panose="020B0000000000000000" pitchFamily="34" charset="0"/>
              </a:defRPr>
            </a:lvl1pPr>
          </a:lstStyle>
          <a:p>
            <a:r>
              <a:rPr lang="fi-FI"/>
              <a:t>Lisää teksti</a:t>
            </a:r>
            <a:endParaRPr/>
          </a:p>
        </p:txBody>
      </p:sp>
      <p:sp>
        <p:nvSpPr>
          <p:cNvPr id="709" name="Shape 709"/>
          <p:cNvSpPr>
            <a:spLocks noGrp="1"/>
          </p:cNvSpPr>
          <p:nvPr>
            <p:ph type="pic" sz="quarter" idx="13"/>
          </p:nvPr>
        </p:nvSpPr>
        <p:spPr>
          <a:xfrm>
            <a:off x="12441039" y="2569945"/>
            <a:ext cx="611141" cy="611097"/>
          </a:xfrm>
          <a:prstGeom prst="rect">
            <a:avLst/>
          </a:prstGeom>
        </p:spPr>
        <p:txBody>
          <a:bodyPr lIns="87780" tIns="43890" rIns="87780" bIns="43890"/>
          <a:lstStyle/>
          <a:p>
            <a:endParaRPr/>
          </a:p>
        </p:txBody>
      </p:sp>
      <p:sp>
        <p:nvSpPr>
          <p:cNvPr id="711" name="Shape 711"/>
          <p:cNvSpPr/>
          <p:nvPr/>
        </p:nvSpPr>
        <p:spPr>
          <a:xfrm>
            <a:off x="11710736" y="5547569"/>
            <a:ext cx="2071750" cy="2071594"/>
          </a:xfrm>
          <a:prstGeom prst="ellipse">
            <a:avLst/>
          </a:prstGeom>
          <a:solidFill>
            <a:srgbClr val="EC008C"/>
          </a:solidFill>
          <a:ln w="12700">
            <a:miter lim="400000"/>
          </a:ln>
        </p:spPr>
        <p:txBody>
          <a:bodyPr lIns="48764" tIns="48764" rIns="48764" bIns="48764" anchor="ctr"/>
          <a:lstStyle/>
          <a:p>
            <a:pPr>
              <a:defRPr sz="3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3200">
              <a:latin typeface="Arial"/>
              <a:ea typeface="Arial"/>
              <a:cs typeface="Arial"/>
            </a:endParaRPr>
          </a:p>
        </p:txBody>
      </p:sp>
      <p:sp>
        <p:nvSpPr>
          <p:cNvPr id="712" name="Shape 712"/>
          <p:cNvSpPr>
            <a:spLocks noGrp="1"/>
          </p:cNvSpPr>
          <p:nvPr>
            <p:ph type="pic" sz="quarter" idx="14"/>
          </p:nvPr>
        </p:nvSpPr>
        <p:spPr>
          <a:xfrm>
            <a:off x="12441039" y="6188077"/>
            <a:ext cx="700884" cy="700831"/>
          </a:xfrm>
          <a:prstGeom prst="rect">
            <a:avLst/>
          </a:prstGeom>
        </p:spPr>
        <p:txBody>
          <a:bodyPr lIns="87780" tIns="43890" rIns="87780" bIns="43890"/>
          <a:lstStyle/>
          <a:p>
            <a:endParaRPr/>
          </a:p>
        </p:txBody>
      </p:sp>
      <p:sp>
        <p:nvSpPr>
          <p:cNvPr id="713" name="Shape 713"/>
          <p:cNvSpPr/>
          <p:nvPr/>
        </p:nvSpPr>
        <p:spPr>
          <a:xfrm>
            <a:off x="11710736" y="9255440"/>
            <a:ext cx="2071750" cy="2071594"/>
          </a:xfrm>
          <a:prstGeom prst="ellipse">
            <a:avLst/>
          </a:prstGeom>
          <a:solidFill>
            <a:srgbClr val="EC008C"/>
          </a:solidFill>
          <a:ln w="12700">
            <a:miter lim="400000"/>
          </a:ln>
        </p:spPr>
        <p:txBody>
          <a:bodyPr lIns="48764" tIns="48764" rIns="48764" bIns="48764" anchor="ctr"/>
          <a:lstStyle/>
          <a:p>
            <a:pPr>
              <a:defRPr sz="3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3200">
              <a:latin typeface="Arial"/>
              <a:ea typeface="Arial"/>
              <a:cs typeface="Arial"/>
            </a:endParaRPr>
          </a:p>
        </p:txBody>
      </p:sp>
      <p:sp>
        <p:nvSpPr>
          <p:cNvPr id="714" name="Shape 714"/>
          <p:cNvSpPr>
            <a:spLocks noGrp="1"/>
          </p:cNvSpPr>
          <p:nvPr>
            <p:ph type="body" sz="quarter" idx="15"/>
          </p:nvPr>
        </p:nvSpPr>
        <p:spPr>
          <a:xfrm>
            <a:off x="14423559" y="1688559"/>
            <a:ext cx="7290605" cy="9166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>
                <a:solidFill>
                  <a:srgbClr val="6600CC"/>
                </a:solidFill>
                <a:latin typeface="Sofia Pro Soft Bold" panose="020B0000000000000000" pitchFamily="34" charset="0"/>
              </a:defRPr>
            </a:lvl1pPr>
          </a:lstStyle>
          <a:p>
            <a:r>
              <a:t>Service 1</a:t>
            </a:r>
          </a:p>
        </p:txBody>
      </p:sp>
      <p:sp>
        <p:nvSpPr>
          <p:cNvPr id="715" name="Shape 715"/>
          <p:cNvSpPr>
            <a:spLocks noGrp="1"/>
          </p:cNvSpPr>
          <p:nvPr>
            <p:ph type="body" sz="quarter" idx="16" hasCustomPrompt="1"/>
          </p:nvPr>
        </p:nvSpPr>
        <p:spPr>
          <a:xfrm>
            <a:off x="14423559" y="2605164"/>
            <a:ext cx="7290605" cy="1457256"/>
          </a:xfrm>
          <a:prstGeom prst="rect">
            <a:avLst/>
          </a:prstGeom>
        </p:spPr>
        <p:txBody>
          <a:bodyPr anchor="ctr"/>
          <a:lstStyle>
            <a:lvl1pPr>
              <a:defRPr sz="2500">
                <a:latin typeface="Avenir LT Std 45 Book" panose="020B0502020203020204" pitchFamily="34" charset="0"/>
                <a:cs typeface="Arial" panose="020B0604020202020204" pitchFamily="34" charset="0"/>
              </a:defRPr>
            </a:lvl1pPr>
            <a:lvl2pPr>
              <a:defRPr sz="2500">
                <a:latin typeface="Avenir LT Std 45 Book" panose="020B0502020203020204" pitchFamily="34" charset="0"/>
                <a:cs typeface="Arial" panose="020B0604020202020204" pitchFamily="34" charset="0"/>
              </a:defRPr>
            </a:lvl2pPr>
            <a:lvl3pPr>
              <a:defRPr sz="2500">
                <a:latin typeface="Avenir LT Std 45 Book" panose="020B0502020203020204" pitchFamily="34" charset="0"/>
                <a:cs typeface="Arial" panose="020B0604020202020204" pitchFamily="34" charset="0"/>
              </a:defRPr>
            </a:lvl3pPr>
            <a:lvl4pPr>
              <a:defRPr sz="2500"/>
            </a:lvl4pPr>
            <a:lvl5pPr>
              <a:defRPr sz="2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sp>
        <p:nvSpPr>
          <p:cNvPr id="716" name="Shape 716"/>
          <p:cNvSpPr>
            <a:spLocks noGrp="1"/>
          </p:cNvSpPr>
          <p:nvPr>
            <p:ph type="body" sz="quarter" idx="17"/>
          </p:nvPr>
        </p:nvSpPr>
        <p:spPr>
          <a:xfrm>
            <a:off x="14423559" y="5396431"/>
            <a:ext cx="7290605" cy="91661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>
                <a:solidFill>
                  <a:srgbClr val="6600CC"/>
                </a:solidFill>
                <a:latin typeface="Sofia Pro Soft Bold" panose="020B0000000000000000" pitchFamily="34" charset="0"/>
              </a:defRPr>
            </a:lvl1pPr>
          </a:lstStyle>
          <a:p>
            <a:r>
              <a:t>Service 2</a:t>
            </a:r>
          </a:p>
        </p:txBody>
      </p:sp>
      <p:sp>
        <p:nvSpPr>
          <p:cNvPr id="717" name="Shape 717"/>
          <p:cNvSpPr>
            <a:spLocks noGrp="1"/>
          </p:cNvSpPr>
          <p:nvPr>
            <p:ph type="body" sz="quarter" idx="18" hasCustomPrompt="1"/>
          </p:nvPr>
        </p:nvSpPr>
        <p:spPr>
          <a:xfrm>
            <a:off x="14423559" y="6313039"/>
            <a:ext cx="7290605" cy="1457256"/>
          </a:xfrm>
          <a:prstGeom prst="rect">
            <a:avLst/>
          </a:prstGeom>
        </p:spPr>
        <p:txBody>
          <a:bodyPr anchor="ctr"/>
          <a:lstStyle>
            <a:lvl1pPr>
              <a:defRPr sz="2500">
                <a:latin typeface="Avenir LT Std 45 Book" panose="020B0502020203020204" pitchFamily="34" charset="0"/>
                <a:cs typeface="Arial" panose="020B0604020202020204" pitchFamily="34" charset="0"/>
              </a:defRPr>
            </a:lvl1pPr>
            <a:lvl2pPr>
              <a:defRPr sz="2500">
                <a:latin typeface="Avenir LT Std 45 Book" panose="020B0502020203020204" pitchFamily="34" charset="0"/>
                <a:cs typeface="Arial" panose="020B0604020202020204" pitchFamily="34" charset="0"/>
              </a:defRPr>
            </a:lvl2pPr>
            <a:lvl3pPr>
              <a:defRPr sz="2500">
                <a:latin typeface="Avenir LT Std 45 Book" panose="020B0502020203020204" pitchFamily="34" charset="0"/>
                <a:cs typeface="Arial" panose="020B0604020202020204" pitchFamily="34" charset="0"/>
              </a:defRPr>
            </a:lvl3pPr>
            <a:lvl4pPr>
              <a:defRPr sz="2500"/>
            </a:lvl4pPr>
            <a:lvl5pPr>
              <a:defRPr sz="2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sp>
        <p:nvSpPr>
          <p:cNvPr id="718" name="Shape 718"/>
          <p:cNvSpPr>
            <a:spLocks noGrp="1"/>
          </p:cNvSpPr>
          <p:nvPr>
            <p:ph type="body" sz="quarter" idx="19"/>
          </p:nvPr>
        </p:nvSpPr>
        <p:spPr>
          <a:xfrm>
            <a:off x="14423559" y="9104303"/>
            <a:ext cx="7290605" cy="91661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>
                <a:solidFill>
                  <a:srgbClr val="6600CC"/>
                </a:solidFill>
                <a:latin typeface="Sofia Pro Soft Bold" panose="020B0000000000000000" pitchFamily="34" charset="0"/>
              </a:defRPr>
            </a:lvl1pPr>
          </a:lstStyle>
          <a:p>
            <a:r>
              <a:t>Service 3</a:t>
            </a:r>
          </a:p>
        </p:txBody>
      </p:sp>
      <p:sp>
        <p:nvSpPr>
          <p:cNvPr id="719" name="Shape 719"/>
          <p:cNvSpPr>
            <a:spLocks noGrp="1"/>
          </p:cNvSpPr>
          <p:nvPr>
            <p:ph type="body" sz="quarter" idx="20" hasCustomPrompt="1"/>
          </p:nvPr>
        </p:nvSpPr>
        <p:spPr>
          <a:xfrm>
            <a:off x="14423559" y="10020911"/>
            <a:ext cx="7290605" cy="1457256"/>
          </a:xfrm>
          <a:prstGeom prst="rect">
            <a:avLst/>
          </a:prstGeom>
        </p:spPr>
        <p:txBody>
          <a:bodyPr anchor="ctr"/>
          <a:lstStyle>
            <a:lvl1pPr>
              <a:defRPr sz="2500">
                <a:latin typeface="Avenir LT Std 45 Book" panose="020B0502020203020204" pitchFamily="34" charset="0"/>
                <a:cs typeface="Arial" panose="020B0604020202020204" pitchFamily="34" charset="0"/>
              </a:defRPr>
            </a:lvl1pPr>
            <a:lvl2pPr>
              <a:defRPr sz="2500">
                <a:latin typeface="Avenir LT Std 45 Book" panose="020B0502020203020204" pitchFamily="34" charset="0"/>
                <a:cs typeface="Arial" panose="020B0604020202020204" pitchFamily="34" charset="0"/>
              </a:defRPr>
            </a:lvl2pPr>
            <a:lvl3pPr>
              <a:defRPr sz="2500">
                <a:latin typeface="Avenir LT Std 45 Book" panose="020B0502020203020204" pitchFamily="34" charset="0"/>
                <a:cs typeface="Arial" panose="020B0604020202020204" pitchFamily="34" charset="0"/>
              </a:defRPr>
            </a:lvl3pPr>
            <a:lvl4pPr>
              <a:defRPr sz="2500"/>
            </a:lvl4pPr>
            <a:lvl5pPr>
              <a:defRPr sz="2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sp>
        <p:nvSpPr>
          <p:cNvPr id="720" name="Shape 720"/>
          <p:cNvSpPr/>
          <p:nvPr/>
        </p:nvSpPr>
        <p:spPr>
          <a:xfrm flipV="1">
            <a:off x="12752706" y="7625254"/>
            <a:ext cx="0" cy="1624088"/>
          </a:xfrm>
          <a:prstGeom prst="line">
            <a:avLst/>
          </a:prstGeom>
          <a:ln w="25400">
            <a:solidFill>
              <a:srgbClr val="DCDEE0"/>
            </a:solidFill>
            <a:miter lim="400000"/>
          </a:ln>
        </p:spPr>
        <p:txBody>
          <a:bodyPr lIns="48764" tIns="48764" rIns="48764" bIns="48764" anchor="ctr"/>
          <a:lstStyle/>
          <a:p>
            <a:pPr>
              <a:defRPr sz="3200" b="1">
                <a:latin typeface="+mn-lt"/>
                <a:ea typeface="+mn-ea"/>
                <a:cs typeface="+mn-cs"/>
                <a:sym typeface="Helvetica"/>
              </a:defRPr>
            </a:pPr>
            <a:endParaRPr sz="3200">
              <a:latin typeface="Arial"/>
              <a:ea typeface="Arial"/>
              <a:cs typeface="Arial"/>
            </a:endParaRPr>
          </a:p>
        </p:txBody>
      </p:sp>
      <p:sp>
        <p:nvSpPr>
          <p:cNvPr id="721" name="Shape 721"/>
          <p:cNvSpPr/>
          <p:nvPr/>
        </p:nvSpPr>
        <p:spPr>
          <a:xfrm flipV="1">
            <a:off x="12752706" y="3923479"/>
            <a:ext cx="0" cy="1617994"/>
          </a:xfrm>
          <a:prstGeom prst="line">
            <a:avLst/>
          </a:prstGeom>
          <a:ln w="25400">
            <a:solidFill>
              <a:srgbClr val="DCDEE0"/>
            </a:solidFill>
            <a:miter lim="400000"/>
          </a:ln>
        </p:spPr>
        <p:txBody>
          <a:bodyPr lIns="48764" tIns="48764" rIns="48764" bIns="48764" anchor="ctr"/>
          <a:lstStyle/>
          <a:p>
            <a:pPr>
              <a:defRPr sz="3200" b="1">
                <a:latin typeface="+mn-lt"/>
                <a:ea typeface="+mn-ea"/>
                <a:cs typeface="+mn-cs"/>
                <a:sym typeface="Helvetica"/>
              </a:defRPr>
            </a:pPr>
            <a:endParaRPr sz="3200">
              <a:latin typeface="Arial"/>
              <a:ea typeface="Arial"/>
              <a:cs typeface="Arial"/>
            </a:endParaRPr>
          </a:p>
        </p:txBody>
      </p:sp>
      <p:sp>
        <p:nvSpPr>
          <p:cNvPr id="722" name="Shape 722"/>
          <p:cNvSpPr>
            <a:spLocks noGrp="1"/>
          </p:cNvSpPr>
          <p:nvPr>
            <p:ph type="pic" sz="quarter" idx="21"/>
          </p:nvPr>
        </p:nvSpPr>
        <p:spPr>
          <a:xfrm>
            <a:off x="12396083" y="9940733"/>
            <a:ext cx="701122" cy="701071"/>
          </a:xfrm>
          <a:prstGeom prst="rect">
            <a:avLst/>
          </a:prstGeom>
        </p:spPr>
        <p:txBody>
          <a:bodyPr lIns="87780" tIns="43890" rIns="87780" bIns="4389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701844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Shape 751"/>
          <p:cNvSpPr/>
          <p:nvPr/>
        </p:nvSpPr>
        <p:spPr>
          <a:xfrm>
            <a:off x="9641276" y="-21524"/>
            <a:ext cx="13770343" cy="13188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468" y="35"/>
                </a:moveTo>
                <a:lnTo>
                  <a:pt x="21596" y="0"/>
                </a:lnTo>
                <a:lnTo>
                  <a:pt x="21600" y="21600"/>
                </a:lnTo>
                <a:lnTo>
                  <a:pt x="0" y="21600"/>
                </a:lnTo>
                <a:lnTo>
                  <a:pt x="6468" y="35"/>
                </a:lnTo>
                <a:close/>
              </a:path>
            </a:pathLst>
          </a:custGeom>
          <a:solidFill>
            <a:srgbClr val="EC008C"/>
          </a:solidFill>
          <a:ln w="12700">
            <a:miter lim="400000"/>
          </a:ln>
        </p:spPr>
        <p:txBody>
          <a:bodyPr lIns="48764" tIns="48764" rIns="48764" bIns="48764" anchor="ctr"/>
          <a:lstStyle/>
          <a:p>
            <a:pPr>
              <a:defRPr sz="3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3200">
              <a:latin typeface="Arial"/>
              <a:ea typeface="Arial"/>
              <a:cs typeface="Arial"/>
            </a:endParaRPr>
          </a:p>
        </p:txBody>
      </p:sp>
      <p:sp>
        <p:nvSpPr>
          <p:cNvPr id="752" name="Shape 752"/>
          <p:cNvSpPr>
            <a:spLocks noGrp="1"/>
          </p:cNvSpPr>
          <p:nvPr>
            <p:ph type="title" hasCustomPrompt="1"/>
          </p:nvPr>
        </p:nvSpPr>
        <p:spPr>
          <a:xfrm>
            <a:off x="1688689" y="1688561"/>
            <a:ext cx="7315750" cy="548283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0799" spc="-323" baseline="8928">
                <a:solidFill>
                  <a:schemeClr val="tx1">
                    <a:lumMod val="60000"/>
                    <a:lumOff val="40000"/>
                  </a:schemeClr>
                </a:solidFill>
                <a:latin typeface="Sofia Pro Soft Bold" panose="020B0000000000000000" pitchFamily="34" charset="0"/>
              </a:defRPr>
            </a:lvl1pPr>
          </a:lstStyle>
          <a:p>
            <a:r>
              <a:rPr lang="fi-FI"/>
              <a:t>Lisää teksti</a:t>
            </a:r>
            <a:endParaRPr/>
          </a:p>
        </p:txBody>
      </p:sp>
      <p:sp>
        <p:nvSpPr>
          <p:cNvPr id="753" name="Shape 753"/>
          <p:cNvSpPr>
            <a:spLocks noGrp="1"/>
          </p:cNvSpPr>
          <p:nvPr>
            <p:ph type="body" sz="quarter" idx="1" hasCustomPrompt="1"/>
          </p:nvPr>
        </p:nvSpPr>
        <p:spPr>
          <a:xfrm>
            <a:off x="1688689" y="7810997"/>
            <a:ext cx="7315750" cy="3660169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  <a:cs typeface="Arial" panose="020B0604020202020204" pitchFamily="34" charset="0"/>
              </a:defRPr>
            </a:lvl2pPr>
            <a:lvl3pPr>
              <a:defRPr>
                <a:latin typeface="+mn-lt"/>
                <a:cs typeface="Arial" panose="020B0604020202020204" pitchFamily="34" charset="0"/>
              </a:defRPr>
            </a:lvl3pPr>
            <a:lvl4pPr>
              <a:defRPr>
                <a:latin typeface="+mn-lt"/>
                <a:cs typeface="Arial" panose="020B0604020202020204" pitchFamily="34" charset="0"/>
              </a:defRPr>
            </a:lvl4pPr>
            <a:lvl5pPr>
              <a:defRPr>
                <a:latin typeface="+mn-lt"/>
                <a:cs typeface="Arial" panose="020B0604020202020204" pitchFamily="34" charset="0"/>
              </a:defRPr>
            </a:lvl5pPr>
          </a:lstStyle>
          <a:p>
            <a:r>
              <a:rPr lang="fi-FI"/>
              <a:t>Lisää teksti </a:t>
            </a:r>
            <a:r>
              <a:t>1</a:t>
            </a:r>
          </a:p>
          <a:p>
            <a:pPr lvl="1"/>
            <a:r>
              <a:rPr lang="fi-FI"/>
              <a:t>Lisää teksti </a:t>
            </a:r>
            <a:r>
              <a:t>2</a:t>
            </a:r>
          </a:p>
          <a:p>
            <a:pPr lvl="2"/>
            <a:r>
              <a:rPr lang="fi-FI"/>
              <a:t>Lisää teksti </a:t>
            </a:r>
            <a:r>
              <a:t>3</a:t>
            </a:r>
          </a:p>
          <a:p>
            <a:pPr lvl="3"/>
            <a:r>
              <a:rPr lang="fi-FI"/>
              <a:t>Lisää teksti </a:t>
            </a:r>
            <a:r>
              <a:t>4</a:t>
            </a:r>
            <a:endParaRPr lang="fi-FI"/>
          </a:p>
          <a:p>
            <a:pPr lvl="4"/>
            <a:r>
              <a:rPr lang="fi-FI"/>
              <a:t>Lisää teksti 5</a:t>
            </a:r>
          </a:p>
        </p:txBody>
      </p:sp>
      <p:sp>
        <p:nvSpPr>
          <p:cNvPr id="755" name="Shape 755"/>
          <p:cNvSpPr>
            <a:spLocks noGrp="1"/>
          </p:cNvSpPr>
          <p:nvPr>
            <p:ph type="body" sz="quarter" idx="13"/>
          </p:nvPr>
        </p:nvSpPr>
        <p:spPr>
          <a:xfrm>
            <a:off x="16230072" y="1688559"/>
            <a:ext cx="5484091" cy="9166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t>Service 1</a:t>
            </a:r>
          </a:p>
        </p:txBody>
      </p:sp>
      <p:sp>
        <p:nvSpPr>
          <p:cNvPr id="756" name="Shape 756"/>
          <p:cNvSpPr>
            <a:spLocks noGrp="1"/>
          </p:cNvSpPr>
          <p:nvPr>
            <p:ph type="body" sz="quarter" idx="14" hasCustomPrompt="1"/>
          </p:nvPr>
        </p:nvSpPr>
        <p:spPr>
          <a:xfrm>
            <a:off x="16230074" y="2605168"/>
            <a:ext cx="5484087" cy="1457256"/>
          </a:xfrm>
          <a:prstGeom prst="rect">
            <a:avLst/>
          </a:prstGeom>
        </p:spPr>
        <p:txBody>
          <a:bodyPr anchor="ctr"/>
          <a:lstStyle>
            <a:lvl1pPr>
              <a:defRPr sz="2500">
                <a:solidFill>
                  <a:schemeClr val="bg1"/>
                </a:solidFill>
                <a:latin typeface="+mj-lt"/>
              </a:defRPr>
            </a:lvl1pPr>
            <a:lvl2pPr>
              <a:defRPr sz="2500">
                <a:solidFill>
                  <a:schemeClr val="bg1"/>
                </a:solidFill>
                <a:latin typeface="+mj-lt"/>
              </a:defRPr>
            </a:lvl2pPr>
            <a:lvl3pPr>
              <a:defRPr sz="2500">
                <a:solidFill>
                  <a:schemeClr val="bg1"/>
                </a:solidFill>
                <a:latin typeface="+mj-lt"/>
              </a:defRPr>
            </a:lvl3pPr>
            <a:lvl4pPr>
              <a:defRPr sz="2100">
                <a:solidFill>
                  <a:srgbClr val="DCDEE0"/>
                </a:solidFill>
                <a:latin typeface="+mn-lt"/>
              </a:defRPr>
            </a:lvl4pPr>
            <a:lvl5pPr>
              <a:defRPr sz="2100">
                <a:solidFill>
                  <a:srgbClr val="DCDEE0"/>
                </a:solidFill>
                <a:latin typeface="+mn-l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sp>
        <p:nvSpPr>
          <p:cNvPr id="757" name="Shape 757"/>
          <p:cNvSpPr>
            <a:spLocks noGrp="1"/>
          </p:cNvSpPr>
          <p:nvPr>
            <p:ph type="body" sz="quarter" idx="15"/>
          </p:nvPr>
        </p:nvSpPr>
        <p:spPr>
          <a:xfrm>
            <a:off x="15068294" y="5396431"/>
            <a:ext cx="5484087" cy="91661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+mj-lt"/>
              </a:defRPr>
            </a:lvl1pPr>
          </a:lstStyle>
          <a:p>
            <a:r>
              <a:t>Service 2</a:t>
            </a:r>
          </a:p>
        </p:txBody>
      </p:sp>
      <p:sp>
        <p:nvSpPr>
          <p:cNvPr id="758" name="Shape 758"/>
          <p:cNvSpPr>
            <a:spLocks noGrp="1"/>
          </p:cNvSpPr>
          <p:nvPr>
            <p:ph type="body" sz="quarter" idx="16" hasCustomPrompt="1"/>
          </p:nvPr>
        </p:nvSpPr>
        <p:spPr>
          <a:xfrm>
            <a:off x="15068294" y="6313039"/>
            <a:ext cx="5484087" cy="1457256"/>
          </a:xfrm>
          <a:prstGeom prst="rect">
            <a:avLst/>
          </a:prstGeom>
        </p:spPr>
        <p:txBody>
          <a:bodyPr anchor="ctr"/>
          <a:lstStyle>
            <a:lvl1pPr>
              <a:defRPr sz="2500">
                <a:solidFill>
                  <a:schemeClr val="bg1"/>
                </a:solidFill>
                <a:latin typeface="+mj-lt"/>
              </a:defRPr>
            </a:lvl1pPr>
            <a:lvl2pPr>
              <a:defRPr sz="2500">
                <a:solidFill>
                  <a:schemeClr val="bg1"/>
                </a:solidFill>
                <a:latin typeface="+mj-lt"/>
              </a:defRPr>
            </a:lvl2pPr>
            <a:lvl3pPr>
              <a:defRPr sz="2500">
                <a:solidFill>
                  <a:schemeClr val="bg1"/>
                </a:solidFill>
                <a:latin typeface="+mj-lt"/>
              </a:defRPr>
            </a:lvl3pPr>
            <a:lvl4pPr>
              <a:defRPr sz="2100">
                <a:solidFill>
                  <a:srgbClr val="DCDEE0"/>
                </a:solidFill>
              </a:defRPr>
            </a:lvl4pPr>
            <a:lvl5pPr>
              <a:defRPr sz="2100">
                <a:solidFill>
                  <a:srgbClr val="DCDEE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sp>
        <p:nvSpPr>
          <p:cNvPr id="759" name="Shape 759"/>
          <p:cNvSpPr>
            <a:spLocks noGrp="1"/>
          </p:cNvSpPr>
          <p:nvPr>
            <p:ph type="body" sz="quarter" idx="17"/>
          </p:nvPr>
        </p:nvSpPr>
        <p:spPr>
          <a:xfrm>
            <a:off x="13900638" y="9104301"/>
            <a:ext cx="5484087" cy="9166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+mj-lt"/>
              </a:defRPr>
            </a:lvl1pPr>
          </a:lstStyle>
          <a:p>
            <a:r>
              <a:t>Service 3</a:t>
            </a:r>
          </a:p>
        </p:txBody>
      </p:sp>
      <p:sp>
        <p:nvSpPr>
          <p:cNvPr id="760" name="Shape 760"/>
          <p:cNvSpPr>
            <a:spLocks noGrp="1"/>
          </p:cNvSpPr>
          <p:nvPr>
            <p:ph type="body" sz="quarter" idx="18" hasCustomPrompt="1"/>
          </p:nvPr>
        </p:nvSpPr>
        <p:spPr>
          <a:xfrm>
            <a:off x="13900638" y="10020911"/>
            <a:ext cx="5484087" cy="1457256"/>
          </a:xfrm>
          <a:prstGeom prst="rect">
            <a:avLst/>
          </a:prstGeom>
        </p:spPr>
        <p:txBody>
          <a:bodyPr anchor="ctr"/>
          <a:lstStyle>
            <a:lvl1pPr>
              <a:defRPr sz="2500">
                <a:solidFill>
                  <a:schemeClr val="bg1"/>
                </a:solidFill>
                <a:latin typeface="+mj-lt"/>
              </a:defRPr>
            </a:lvl1pPr>
            <a:lvl2pPr>
              <a:defRPr sz="2500">
                <a:solidFill>
                  <a:schemeClr val="bg1"/>
                </a:solidFill>
                <a:latin typeface="+mj-lt"/>
              </a:defRPr>
            </a:lvl2pPr>
            <a:lvl3pPr>
              <a:defRPr sz="2500">
                <a:solidFill>
                  <a:schemeClr val="bg1"/>
                </a:solidFill>
                <a:latin typeface="+mj-lt"/>
              </a:defRPr>
            </a:lvl3pPr>
            <a:lvl4pPr>
              <a:defRPr sz="2100">
                <a:solidFill>
                  <a:srgbClr val="DCDEE0"/>
                </a:solidFill>
                <a:latin typeface="+mn-lt"/>
              </a:defRPr>
            </a:lvl4pPr>
            <a:lvl5pPr>
              <a:defRPr sz="2100">
                <a:solidFill>
                  <a:srgbClr val="DCDEE0"/>
                </a:solidFill>
                <a:latin typeface="+mn-l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sp>
        <p:nvSpPr>
          <p:cNvPr id="21" name="Shape 2550">
            <a:extLst>
              <a:ext uri="{FF2B5EF4-FFF2-40B4-BE49-F238E27FC236}">
                <a16:creationId xmlns:a16="http://schemas.microsoft.com/office/drawing/2014/main" id="{A7382C8D-ECF5-4098-8A82-E8AEEA3C2C68}"/>
              </a:ext>
            </a:extLst>
          </p:cNvPr>
          <p:cNvSpPr/>
          <p:nvPr userDrawn="1"/>
        </p:nvSpPr>
        <p:spPr>
          <a:xfrm>
            <a:off x="14327742" y="2062570"/>
            <a:ext cx="1193718" cy="1085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7364"/>
                </a:moveTo>
                <a:cubicBezTo>
                  <a:pt x="20838" y="7364"/>
                  <a:pt x="20618" y="7584"/>
                  <a:pt x="20618" y="7855"/>
                </a:cubicBezTo>
                <a:lnTo>
                  <a:pt x="20618" y="18655"/>
                </a:lnTo>
                <a:cubicBezTo>
                  <a:pt x="20618" y="19739"/>
                  <a:pt x="19739" y="20618"/>
                  <a:pt x="18655" y="20618"/>
                </a:cubicBezTo>
                <a:lnTo>
                  <a:pt x="2945" y="20618"/>
                </a:lnTo>
                <a:cubicBezTo>
                  <a:pt x="1861" y="20618"/>
                  <a:pt x="982" y="19739"/>
                  <a:pt x="982" y="18655"/>
                </a:cubicBezTo>
                <a:lnTo>
                  <a:pt x="982" y="2945"/>
                </a:lnTo>
                <a:cubicBezTo>
                  <a:pt x="982" y="1861"/>
                  <a:pt x="1861" y="982"/>
                  <a:pt x="2945" y="982"/>
                </a:cubicBezTo>
                <a:lnTo>
                  <a:pt x="13745" y="982"/>
                </a:lnTo>
                <a:cubicBezTo>
                  <a:pt x="14017" y="982"/>
                  <a:pt x="14236" y="762"/>
                  <a:pt x="14236" y="491"/>
                </a:cubicBezTo>
                <a:cubicBezTo>
                  <a:pt x="14236" y="220"/>
                  <a:pt x="14017" y="0"/>
                  <a:pt x="13745" y="0"/>
                </a:cubicBezTo>
                <a:lnTo>
                  <a:pt x="2945" y="0"/>
                </a:lnTo>
                <a:cubicBezTo>
                  <a:pt x="1318" y="0"/>
                  <a:pt x="0" y="1319"/>
                  <a:pt x="0" y="2945"/>
                </a:cubicBezTo>
                <a:lnTo>
                  <a:pt x="0" y="18655"/>
                </a:lnTo>
                <a:cubicBezTo>
                  <a:pt x="0" y="20282"/>
                  <a:pt x="1318" y="21600"/>
                  <a:pt x="2945" y="21600"/>
                </a:cubicBezTo>
                <a:lnTo>
                  <a:pt x="18655" y="21600"/>
                </a:lnTo>
                <a:cubicBezTo>
                  <a:pt x="20282" y="21600"/>
                  <a:pt x="21600" y="20282"/>
                  <a:pt x="21600" y="18655"/>
                </a:cubicBezTo>
                <a:lnTo>
                  <a:pt x="21600" y="7855"/>
                </a:lnTo>
                <a:cubicBezTo>
                  <a:pt x="21600" y="7584"/>
                  <a:pt x="21380" y="7364"/>
                  <a:pt x="21109" y="7364"/>
                </a:cubicBezTo>
                <a:moveTo>
                  <a:pt x="7006" y="12764"/>
                </a:moveTo>
                <a:lnTo>
                  <a:pt x="8836" y="12764"/>
                </a:lnTo>
                <a:lnTo>
                  <a:pt x="8836" y="14594"/>
                </a:lnTo>
                <a:lnTo>
                  <a:pt x="6627" y="14973"/>
                </a:lnTo>
                <a:cubicBezTo>
                  <a:pt x="6627" y="14973"/>
                  <a:pt x="7006" y="12764"/>
                  <a:pt x="7006" y="12764"/>
                </a:cubicBezTo>
                <a:close/>
                <a:moveTo>
                  <a:pt x="16775" y="2742"/>
                </a:moveTo>
                <a:lnTo>
                  <a:pt x="18858" y="4825"/>
                </a:lnTo>
                <a:lnTo>
                  <a:pt x="9818" y="13865"/>
                </a:lnTo>
                <a:lnTo>
                  <a:pt x="9818" y="11782"/>
                </a:lnTo>
                <a:lnTo>
                  <a:pt x="7736" y="11782"/>
                </a:lnTo>
                <a:cubicBezTo>
                  <a:pt x="7736" y="11782"/>
                  <a:pt x="16775" y="2742"/>
                  <a:pt x="16775" y="2742"/>
                </a:cubicBezTo>
                <a:close/>
                <a:moveTo>
                  <a:pt x="18104" y="1414"/>
                </a:moveTo>
                <a:cubicBezTo>
                  <a:pt x="18371" y="1147"/>
                  <a:pt x="18739" y="982"/>
                  <a:pt x="19145" y="982"/>
                </a:cubicBezTo>
                <a:cubicBezTo>
                  <a:pt x="19959" y="982"/>
                  <a:pt x="20618" y="1642"/>
                  <a:pt x="20618" y="2455"/>
                </a:cubicBezTo>
                <a:cubicBezTo>
                  <a:pt x="20618" y="2861"/>
                  <a:pt x="20453" y="3230"/>
                  <a:pt x="20187" y="3496"/>
                </a:cubicBezTo>
                <a:lnTo>
                  <a:pt x="19552" y="4131"/>
                </a:lnTo>
                <a:lnTo>
                  <a:pt x="17469" y="2048"/>
                </a:lnTo>
                <a:cubicBezTo>
                  <a:pt x="17469" y="2048"/>
                  <a:pt x="18104" y="1414"/>
                  <a:pt x="18104" y="1414"/>
                </a:cubicBezTo>
                <a:close/>
                <a:moveTo>
                  <a:pt x="5400" y="16200"/>
                </a:moveTo>
                <a:lnTo>
                  <a:pt x="9590" y="15481"/>
                </a:lnTo>
                <a:lnTo>
                  <a:pt x="20881" y="4190"/>
                </a:lnTo>
                <a:cubicBezTo>
                  <a:pt x="21325" y="3746"/>
                  <a:pt x="21600" y="3133"/>
                  <a:pt x="21600" y="2455"/>
                </a:cubicBezTo>
                <a:cubicBezTo>
                  <a:pt x="21600" y="1099"/>
                  <a:pt x="20501" y="0"/>
                  <a:pt x="19145" y="0"/>
                </a:cubicBezTo>
                <a:cubicBezTo>
                  <a:pt x="18468" y="0"/>
                  <a:pt x="17854" y="275"/>
                  <a:pt x="17410" y="719"/>
                </a:cubicBezTo>
                <a:lnTo>
                  <a:pt x="6119" y="12010"/>
                </a:lnTo>
                <a:cubicBezTo>
                  <a:pt x="6119" y="12010"/>
                  <a:pt x="5400" y="16200"/>
                  <a:pt x="5400" y="1620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87" tIns="38087" rIns="38087" bIns="38087" anchor="ctr"/>
          <a:lstStyle/>
          <a:p>
            <a:pPr defTabSz="4570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2" name="Shape 2777">
            <a:extLst>
              <a:ext uri="{FF2B5EF4-FFF2-40B4-BE49-F238E27FC236}">
                <a16:creationId xmlns:a16="http://schemas.microsoft.com/office/drawing/2014/main" id="{F4825B08-1BCB-4A60-ADDD-A411C844E468}"/>
              </a:ext>
            </a:extLst>
          </p:cNvPr>
          <p:cNvSpPr/>
          <p:nvPr userDrawn="1"/>
        </p:nvSpPr>
        <p:spPr>
          <a:xfrm>
            <a:off x="13460289" y="5773139"/>
            <a:ext cx="833660" cy="1146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50" y="20095"/>
                </a:moveTo>
                <a:lnTo>
                  <a:pt x="11298" y="14886"/>
                </a:lnTo>
                <a:lnTo>
                  <a:pt x="11293" y="14890"/>
                </a:lnTo>
                <a:cubicBezTo>
                  <a:pt x="11170" y="14791"/>
                  <a:pt x="10997" y="14727"/>
                  <a:pt x="10800" y="14727"/>
                </a:cubicBezTo>
                <a:cubicBezTo>
                  <a:pt x="10603" y="14727"/>
                  <a:pt x="10430" y="14791"/>
                  <a:pt x="10306" y="14890"/>
                </a:cubicBezTo>
                <a:lnTo>
                  <a:pt x="10302" y="14886"/>
                </a:lnTo>
                <a:lnTo>
                  <a:pt x="1350" y="20095"/>
                </a:lnTo>
                <a:lnTo>
                  <a:pt x="1350" y="982"/>
                </a:lnTo>
                <a:lnTo>
                  <a:pt x="20250" y="982"/>
                </a:lnTo>
                <a:cubicBezTo>
                  <a:pt x="20250" y="982"/>
                  <a:pt x="20250" y="20095"/>
                  <a:pt x="20250" y="20095"/>
                </a:cubicBezTo>
                <a:close/>
                <a:moveTo>
                  <a:pt x="20925" y="0"/>
                </a:moveTo>
                <a:lnTo>
                  <a:pt x="675" y="0"/>
                </a:lnTo>
                <a:cubicBezTo>
                  <a:pt x="302" y="0"/>
                  <a:pt x="0" y="220"/>
                  <a:pt x="0" y="491"/>
                </a:cubicBezTo>
                <a:lnTo>
                  <a:pt x="0" y="21109"/>
                </a:lnTo>
                <a:cubicBezTo>
                  <a:pt x="0" y="21380"/>
                  <a:pt x="302" y="21600"/>
                  <a:pt x="675" y="21600"/>
                </a:cubicBezTo>
                <a:cubicBezTo>
                  <a:pt x="872" y="21600"/>
                  <a:pt x="1045" y="21537"/>
                  <a:pt x="1169" y="21438"/>
                </a:cubicBezTo>
                <a:lnTo>
                  <a:pt x="1173" y="21441"/>
                </a:lnTo>
                <a:lnTo>
                  <a:pt x="10800" y="15839"/>
                </a:lnTo>
                <a:lnTo>
                  <a:pt x="20427" y="21441"/>
                </a:lnTo>
                <a:lnTo>
                  <a:pt x="20431" y="21438"/>
                </a:lnTo>
                <a:cubicBezTo>
                  <a:pt x="20555" y="21537"/>
                  <a:pt x="20728" y="21600"/>
                  <a:pt x="20925" y="21600"/>
                </a:cubicBezTo>
                <a:cubicBezTo>
                  <a:pt x="21298" y="21600"/>
                  <a:pt x="21600" y="21380"/>
                  <a:pt x="21600" y="21109"/>
                </a:cubicBezTo>
                <a:lnTo>
                  <a:pt x="21600" y="491"/>
                </a:lnTo>
                <a:cubicBezTo>
                  <a:pt x="21600" y="220"/>
                  <a:pt x="21298" y="0"/>
                  <a:pt x="20925" y="0"/>
                </a:cubicBezTo>
                <a:moveTo>
                  <a:pt x="7337" y="7850"/>
                </a:moveTo>
                <a:lnTo>
                  <a:pt x="9710" y="7850"/>
                </a:lnTo>
                <a:lnTo>
                  <a:pt x="10039" y="7213"/>
                </a:lnTo>
                <a:lnTo>
                  <a:pt x="10800" y="5738"/>
                </a:lnTo>
                <a:lnTo>
                  <a:pt x="11561" y="7213"/>
                </a:lnTo>
                <a:lnTo>
                  <a:pt x="11890" y="7850"/>
                </a:lnTo>
                <a:lnTo>
                  <a:pt x="14263" y="7850"/>
                </a:lnTo>
                <a:lnTo>
                  <a:pt x="13014" y="8550"/>
                </a:lnTo>
                <a:lnTo>
                  <a:pt x="12253" y="8976"/>
                </a:lnTo>
                <a:lnTo>
                  <a:pt x="12557" y="9638"/>
                </a:lnTo>
                <a:lnTo>
                  <a:pt x="13240" y="11130"/>
                </a:lnTo>
                <a:lnTo>
                  <a:pt x="11598" y="10254"/>
                </a:lnTo>
                <a:lnTo>
                  <a:pt x="10800" y="9828"/>
                </a:lnTo>
                <a:lnTo>
                  <a:pt x="10002" y="10254"/>
                </a:lnTo>
                <a:lnTo>
                  <a:pt x="8360" y="11130"/>
                </a:lnTo>
                <a:lnTo>
                  <a:pt x="9043" y="9638"/>
                </a:lnTo>
                <a:lnTo>
                  <a:pt x="9347" y="8976"/>
                </a:lnTo>
                <a:lnTo>
                  <a:pt x="8586" y="8550"/>
                </a:lnTo>
                <a:cubicBezTo>
                  <a:pt x="8586" y="8550"/>
                  <a:pt x="7337" y="7850"/>
                  <a:pt x="7337" y="7850"/>
                </a:cubicBezTo>
                <a:close/>
                <a:moveTo>
                  <a:pt x="5737" y="13745"/>
                </a:moveTo>
                <a:lnTo>
                  <a:pt x="10800" y="11045"/>
                </a:lnTo>
                <a:lnTo>
                  <a:pt x="15863" y="13745"/>
                </a:lnTo>
                <a:lnTo>
                  <a:pt x="13838" y="9328"/>
                </a:lnTo>
                <a:lnTo>
                  <a:pt x="18225" y="6868"/>
                </a:lnTo>
                <a:lnTo>
                  <a:pt x="12825" y="6868"/>
                </a:lnTo>
                <a:lnTo>
                  <a:pt x="10800" y="2945"/>
                </a:lnTo>
                <a:lnTo>
                  <a:pt x="8775" y="6868"/>
                </a:lnTo>
                <a:lnTo>
                  <a:pt x="3375" y="6868"/>
                </a:lnTo>
                <a:lnTo>
                  <a:pt x="7762" y="9328"/>
                </a:lnTo>
                <a:cubicBezTo>
                  <a:pt x="7762" y="9328"/>
                  <a:pt x="5737" y="13745"/>
                  <a:pt x="5737" y="13745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87" tIns="38087" rIns="38087" bIns="38087" anchor="ctr"/>
          <a:lstStyle/>
          <a:p>
            <a:pPr defTabSz="4570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3" name="Shape 2955">
            <a:extLst>
              <a:ext uri="{FF2B5EF4-FFF2-40B4-BE49-F238E27FC236}">
                <a16:creationId xmlns:a16="http://schemas.microsoft.com/office/drawing/2014/main" id="{39025DD2-2938-4C35-A01C-7212FCBC146A}"/>
              </a:ext>
            </a:extLst>
          </p:cNvPr>
          <p:cNvSpPr/>
          <p:nvPr userDrawn="1"/>
        </p:nvSpPr>
        <p:spPr>
          <a:xfrm>
            <a:off x="12171070" y="9405072"/>
            <a:ext cx="1213258" cy="1213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10529" y="17673"/>
                  <a:pt x="10309" y="17892"/>
                  <a:pt x="10309" y="18164"/>
                </a:cubicBezTo>
                <a:lnTo>
                  <a:pt x="10309" y="21109"/>
                </a:lnTo>
                <a:cubicBezTo>
                  <a:pt x="10309" y="21380"/>
                  <a:pt x="10529" y="21600"/>
                  <a:pt x="10800" y="21600"/>
                </a:cubicBezTo>
                <a:cubicBezTo>
                  <a:pt x="11071" y="21600"/>
                  <a:pt x="11291" y="21380"/>
                  <a:pt x="11291" y="21109"/>
                </a:cubicBezTo>
                <a:lnTo>
                  <a:pt x="11291" y="18164"/>
                </a:lnTo>
                <a:cubicBezTo>
                  <a:pt x="11291" y="17892"/>
                  <a:pt x="11071" y="17673"/>
                  <a:pt x="10800" y="17673"/>
                </a:cubicBezTo>
                <a:moveTo>
                  <a:pt x="10800" y="15709"/>
                </a:moveTo>
                <a:cubicBezTo>
                  <a:pt x="8089" y="15709"/>
                  <a:pt x="5891" y="13511"/>
                  <a:pt x="5891" y="10800"/>
                </a:cubicBezTo>
                <a:cubicBezTo>
                  <a:pt x="5891" y="8088"/>
                  <a:pt x="8089" y="5891"/>
                  <a:pt x="10800" y="5891"/>
                </a:cubicBezTo>
                <a:cubicBezTo>
                  <a:pt x="13511" y="5891"/>
                  <a:pt x="15709" y="8088"/>
                  <a:pt x="15709" y="10800"/>
                </a:cubicBezTo>
                <a:cubicBezTo>
                  <a:pt x="15709" y="13511"/>
                  <a:pt x="13511" y="15709"/>
                  <a:pt x="10800" y="15709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  <a:moveTo>
                  <a:pt x="16354" y="15660"/>
                </a:moveTo>
                <a:cubicBezTo>
                  <a:pt x="16162" y="15468"/>
                  <a:pt x="15851" y="15468"/>
                  <a:pt x="15659" y="15660"/>
                </a:cubicBezTo>
                <a:cubicBezTo>
                  <a:pt x="15468" y="15851"/>
                  <a:pt x="15468" y="16163"/>
                  <a:pt x="15659" y="16354"/>
                </a:cubicBezTo>
                <a:lnTo>
                  <a:pt x="17742" y="18437"/>
                </a:lnTo>
                <a:cubicBezTo>
                  <a:pt x="17934" y="18629"/>
                  <a:pt x="18245" y="18629"/>
                  <a:pt x="18437" y="18437"/>
                </a:cubicBezTo>
                <a:cubicBezTo>
                  <a:pt x="18628" y="18245"/>
                  <a:pt x="18628" y="17934"/>
                  <a:pt x="18437" y="17743"/>
                </a:cubicBezTo>
                <a:cubicBezTo>
                  <a:pt x="18437" y="17743"/>
                  <a:pt x="16354" y="15660"/>
                  <a:pt x="16354" y="15660"/>
                </a:cubicBezTo>
                <a:close/>
                <a:moveTo>
                  <a:pt x="21109" y="10309"/>
                </a:moveTo>
                <a:lnTo>
                  <a:pt x="18164" y="10309"/>
                </a:lnTo>
                <a:cubicBezTo>
                  <a:pt x="17893" y="10309"/>
                  <a:pt x="17673" y="10529"/>
                  <a:pt x="17673" y="10800"/>
                </a:cubicBezTo>
                <a:cubicBezTo>
                  <a:pt x="17673" y="11071"/>
                  <a:pt x="17893" y="11291"/>
                  <a:pt x="18164" y="11291"/>
                </a:cubicBezTo>
                <a:lnTo>
                  <a:pt x="21109" y="11291"/>
                </a:lnTo>
                <a:cubicBezTo>
                  <a:pt x="21380" y="11291"/>
                  <a:pt x="21600" y="11071"/>
                  <a:pt x="21600" y="10800"/>
                </a:cubicBezTo>
                <a:cubicBezTo>
                  <a:pt x="21600" y="10529"/>
                  <a:pt x="21380" y="10309"/>
                  <a:pt x="21109" y="10309"/>
                </a:cubicBezTo>
                <a:moveTo>
                  <a:pt x="5246" y="15660"/>
                </a:moveTo>
                <a:lnTo>
                  <a:pt x="3163" y="17743"/>
                </a:lnTo>
                <a:cubicBezTo>
                  <a:pt x="2972" y="17934"/>
                  <a:pt x="2972" y="18245"/>
                  <a:pt x="3163" y="18437"/>
                </a:cubicBezTo>
                <a:cubicBezTo>
                  <a:pt x="3355" y="18629"/>
                  <a:pt x="3666" y="18629"/>
                  <a:pt x="3858" y="18437"/>
                </a:cubicBezTo>
                <a:lnTo>
                  <a:pt x="5941" y="16354"/>
                </a:lnTo>
                <a:cubicBezTo>
                  <a:pt x="6132" y="16163"/>
                  <a:pt x="6132" y="15851"/>
                  <a:pt x="5941" y="15660"/>
                </a:cubicBezTo>
                <a:cubicBezTo>
                  <a:pt x="5749" y="15468"/>
                  <a:pt x="5438" y="15468"/>
                  <a:pt x="5246" y="15660"/>
                </a:cubicBezTo>
                <a:moveTo>
                  <a:pt x="16354" y="5941"/>
                </a:moveTo>
                <a:lnTo>
                  <a:pt x="18437" y="3857"/>
                </a:lnTo>
                <a:cubicBezTo>
                  <a:pt x="18628" y="3666"/>
                  <a:pt x="18628" y="3355"/>
                  <a:pt x="18437" y="3163"/>
                </a:cubicBezTo>
                <a:cubicBezTo>
                  <a:pt x="18245" y="2971"/>
                  <a:pt x="17934" y="2971"/>
                  <a:pt x="17742" y="3163"/>
                </a:cubicBezTo>
                <a:lnTo>
                  <a:pt x="15659" y="5247"/>
                </a:lnTo>
                <a:cubicBezTo>
                  <a:pt x="15468" y="5437"/>
                  <a:pt x="15468" y="5749"/>
                  <a:pt x="15659" y="5941"/>
                </a:cubicBezTo>
                <a:cubicBezTo>
                  <a:pt x="15851" y="6132"/>
                  <a:pt x="16162" y="6132"/>
                  <a:pt x="16354" y="5941"/>
                </a:cubicBezTo>
                <a:moveTo>
                  <a:pt x="10800" y="3927"/>
                </a:moveTo>
                <a:cubicBezTo>
                  <a:pt x="11071" y="3927"/>
                  <a:pt x="11291" y="3708"/>
                  <a:pt x="11291" y="3436"/>
                </a:cubicBezTo>
                <a:lnTo>
                  <a:pt x="11291" y="491"/>
                </a:lnTo>
                <a:cubicBezTo>
                  <a:pt x="11291" y="220"/>
                  <a:pt x="11071" y="0"/>
                  <a:pt x="10800" y="0"/>
                </a:cubicBezTo>
                <a:cubicBezTo>
                  <a:pt x="10529" y="0"/>
                  <a:pt x="10309" y="220"/>
                  <a:pt x="10309" y="491"/>
                </a:cubicBezTo>
                <a:lnTo>
                  <a:pt x="10309" y="3436"/>
                </a:lnTo>
                <a:cubicBezTo>
                  <a:pt x="10309" y="3708"/>
                  <a:pt x="10529" y="3927"/>
                  <a:pt x="10800" y="3927"/>
                </a:cubicBezTo>
                <a:moveTo>
                  <a:pt x="3927" y="10800"/>
                </a:moveTo>
                <a:cubicBezTo>
                  <a:pt x="3927" y="10529"/>
                  <a:pt x="3707" y="10309"/>
                  <a:pt x="3436" y="10309"/>
                </a:cubicBezTo>
                <a:lnTo>
                  <a:pt x="491" y="10309"/>
                </a:lnTo>
                <a:cubicBezTo>
                  <a:pt x="220" y="10309"/>
                  <a:pt x="0" y="10529"/>
                  <a:pt x="0" y="10800"/>
                </a:cubicBezTo>
                <a:cubicBezTo>
                  <a:pt x="0" y="11071"/>
                  <a:pt x="220" y="11291"/>
                  <a:pt x="491" y="11291"/>
                </a:cubicBezTo>
                <a:lnTo>
                  <a:pt x="3436" y="11291"/>
                </a:lnTo>
                <a:cubicBezTo>
                  <a:pt x="3707" y="11291"/>
                  <a:pt x="3927" y="11071"/>
                  <a:pt x="3927" y="10800"/>
                </a:cubicBezTo>
                <a:moveTo>
                  <a:pt x="5246" y="5941"/>
                </a:moveTo>
                <a:cubicBezTo>
                  <a:pt x="5438" y="6132"/>
                  <a:pt x="5749" y="6132"/>
                  <a:pt x="5941" y="5941"/>
                </a:cubicBezTo>
                <a:cubicBezTo>
                  <a:pt x="6132" y="5749"/>
                  <a:pt x="6132" y="5437"/>
                  <a:pt x="5941" y="5247"/>
                </a:cubicBezTo>
                <a:lnTo>
                  <a:pt x="3858" y="3163"/>
                </a:lnTo>
                <a:cubicBezTo>
                  <a:pt x="3666" y="2971"/>
                  <a:pt x="3355" y="2971"/>
                  <a:pt x="3163" y="3163"/>
                </a:cubicBezTo>
                <a:cubicBezTo>
                  <a:pt x="2972" y="3355"/>
                  <a:pt x="2972" y="3666"/>
                  <a:pt x="3163" y="3857"/>
                </a:cubicBezTo>
                <a:cubicBezTo>
                  <a:pt x="3163" y="3857"/>
                  <a:pt x="5246" y="5941"/>
                  <a:pt x="5246" y="594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87" tIns="38087" rIns="38087" bIns="38087" anchor="ctr"/>
          <a:lstStyle/>
          <a:p>
            <a:pPr defTabSz="4570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558BCAAB-B8F3-42E2-A8A1-54E9308E07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689" y="570197"/>
            <a:ext cx="2982298" cy="111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2663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Shape 790"/>
          <p:cNvSpPr/>
          <p:nvPr/>
        </p:nvSpPr>
        <p:spPr>
          <a:xfrm>
            <a:off x="6343651" y="0"/>
            <a:ext cx="10326274" cy="13166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10" y="0"/>
                </a:moveTo>
                <a:lnTo>
                  <a:pt x="21600" y="0"/>
                </a:lnTo>
                <a:lnTo>
                  <a:pt x="13990" y="21600"/>
                </a:lnTo>
                <a:lnTo>
                  <a:pt x="0" y="21600"/>
                </a:lnTo>
                <a:lnTo>
                  <a:pt x="7610" y="0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 w="12700">
            <a:miter lim="400000"/>
          </a:ln>
        </p:spPr>
        <p:txBody>
          <a:bodyPr lIns="48764" tIns="48764" rIns="48764" bIns="48764" anchor="ctr"/>
          <a:lstStyle/>
          <a:p>
            <a:pPr>
              <a:defRPr sz="3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3200">
              <a:latin typeface="Arial"/>
              <a:ea typeface="Arial"/>
              <a:cs typeface="Arial"/>
            </a:endParaRPr>
          </a:p>
        </p:txBody>
      </p:sp>
      <p:sp>
        <p:nvSpPr>
          <p:cNvPr id="794" name="Shape 794"/>
          <p:cNvSpPr>
            <a:spLocks noGrp="1"/>
          </p:cNvSpPr>
          <p:nvPr>
            <p:ph type="body" sz="quarter" idx="13"/>
          </p:nvPr>
        </p:nvSpPr>
        <p:spPr>
          <a:xfrm>
            <a:off x="10851401" y="1688559"/>
            <a:ext cx="4139886" cy="9166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099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t>Service 1</a:t>
            </a:r>
          </a:p>
        </p:txBody>
      </p:sp>
      <p:sp>
        <p:nvSpPr>
          <p:cNvPr id="795" name="Shape 795"/>
          <p:cNvSpPr>
            <a:spLocks noGrp="1"/>
          </p:cNvSpPr>
          <p:nvPr>
            <p:ph type="body" sz="quarter" idx="14"/>
          </p:nvPr>
        </p:nvSpPr>
        <p:spPr>
          <a:xfrm>
            <a:off x="10851401" y="2605168"/>
            <a:ext cx="4139886" cy="145725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6" name="Shape 796"/>
          <p:cNvSpPr>
            <a:spLocks noGrp="1"/>
          </p:cNvSpPr>
          <p:nvPr>
            <p:ph type="body" sz="quarter" idx="15"/>
          </p:nvPr>
        </p:nvSpPr>
        <p:spPr>
          <a:xfrm>
            <a:off x="9689621" y="5396431"/>
            <a:ext cx="4139886" cy="91661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099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t>Service 2</a:t>
            </a:r>
          </a:p>
        </p:txBody>
      </p:sp>
      <p:sp>
        <p:nvSpPr>
          <p:cNvPr id="797" name="Shape 797"/>
          <p:cNvSpPr>
            <a:spLocks noGrp="1"/>
          </p:cNvSpPr>
          <p:nvPr>
            <p:ph type="body" sz="quarter" idx="16"/>
          </p:nvPr>
        </p:nvSpPr>
        <p:spPr>
          <a:xfrm>
            <a:off x="9689621" y="6313039"/>
            <a:ext cx="4139886" cy="145725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8" name="Shape 798"/>
          <p:cNvSpPr>
            <a:spLocks noGrp="1"/>
          </p:cNvSpPr>
          <p:nvPr>
            <p:ph type="body" sz="quarter" idx="17"/>
          </p:nvPr>
        </p:nvSpPr>
        <p:spPr>
          <a:xfrm>
            <a:off x="8521969" y="9104301"/>
            <a:ext cx="4139886" cy="9166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099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t>Service 3</a:t>
            </a:r>
          </a:p>
        </p:txBody>
      </p:sp>
      <p:sp>
        <p:nvSpPr>
          <p:cNvPr id="799" name="Shape 799"/>
          <p:cNvSpPr>
            <a:spLocks noGrp="1"/>
          </p:cNvSpPr>
          <p:nvPr>
            <p:ph type="body" sz="quarter" idx="18"/>
          </p:nvPr>
        </p:nvSpPr>
        <p:spPr>
          <a:xfrm>
            <a:off x="8521969" y="10020911"/>
            <a:ext cx="4139886" cy="145725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752">
            <a:extLst>
              <a:ext uri="{FF2B5EF4-FFF2-40B4-BE49-F238E27FC236}">
                <a16:creationId xmlns:a16="http://schemas.microsoft.com/office/drawing/2014/main" id="{978CA91B-668B-46D6-919C-E5BFF1DA7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8689" y="1688561"/>
            <a:ext cx="5350745" cy="6084300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0799" spc="-323" baseline="8928">
                <a:solidFill>
                  <a:schemeClr val="tx1">
                    <a:lumMod val="60000"/>
                    <a:lumOff val="40000"/>
                  </a:schemeClr>
                </a:solidFill>
                <a:latin typeface="Sofia Pro Soft Bold" panose="020B0000000000000000" pitchFamily="34" charset="0"/>
              </a:defRPr>
            </a:lvl1pPr>
          </a:lstStyle>
          <a:p>
            <a:r>
              <a:rPr lang="fi-FI"/>
              <a:t>Lisää teksti</a:t>
            </a:r>
            <a:endParaRPr/>
          </a:p>
        </p:txBody>
      </p:sp>
      <p:sp>
        <p:nvSpPr>
          <p:cNvPr id="23" name="Shape 790">
            <a:extLst>
              <a:ext uri="{FF2B5EF4-FFF2-40B4-BE49-F238E27FC236}">
                <a16:creationId xmlns:a16="http://schemas.microsoft.com/office/drawing/2014/main" id="{70A91779-4C33-4F30-9D2B-C7EEE5C62CBF}"/>
              </a:ext>
            </a:extLst>
          </p:cNvPr>
          <p:cNvSpPr/>
          <p:nvPr userDrawn="1"/>
        </p:nvSpPr>
        <p:spPr>
          <a:xfrm>
            <a:off x="13144500" y="0"/>
            <a:ext cx="10326274" cy="13166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10" y="0"/>
                </a:moveTo>
                <a:lnTo>
                  <a:pt x="21600" y="0"/>
                </a:lnTo>
                <a:lnTo>
                  <a:pt x="13990" y="21600"/>
                </a:lnTo>
                <a:lnTo>
                  <a:pt x="0" y="21600"/>
                </a:lnTo>
                <a:lnTo>
                  <a:pt x="7610" y="0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 w="12700">
            <a:miter lim="400000"/>
          </a:ln>
        </p:spPr>
        <p:txBody>
          <a:bodyPr lIns="48764" tIns="48764" rIns="48764" bIns="48764" anchor="ctr"/>
          <a:lstStyle/>
          <a:p>
            <a:pPr>
              <a:defRPr sz="3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3200">
              <a:latin typeface="Arial"/>
              <a:ea typeface="Arial"/>
              <a:cs typeface="Arial"/>
            </a:endParaRPr>
          </a:p>
        </p:txBody>
      </p:sp>
      <p:sp>
        <p:nvSpPr>
          <p:cNvPr id="24" name="Shape 794">
            <a:extLst>
              <a:ext uri="{FF2B5EF4-FFF2-40B4-BE49-F238E27FC236}">
                <a16:creationId xmlns:a16="http://schemas.microsoft.com/office/drawing/2014/main" id="{1B43E76E-891F-441E-AA83-770B12BAF02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652250" y="1688559"/>
            <a:ext cx="4139886" cy="9166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099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t>Service 1</a:t>
            </a:r>
          </a:p>
        </p:txBody>
      </p:sp>
      <p:sp>
        <p:nvSpPr>
          <p:cNvPr id="25" name="Shape 795">
            <a:extLst>
              <a:ext uri="{FF2B5EF4-FFF2-40B4-BE49-F238E27FC236}">
                <a16:creationId xmlns:a16="http://schemas.microsoft.com/office/drawing/2014/main" id="{301314F8-C007-4BFC-B043-5597141CAAC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7652250" y="2605168"/>
            <a:ext cx="4139886" cy="145725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796">
            <a:extLst>
              <a:ext uri="{FF2B5EF4-FFF2-40B4-BE49-F238E27FC236}">
                <a16:creationId xmlns:a16="http://schemas.microsoft.com/office/drawing/2014/main" id="{DABA2290-D91A-4942-AD10-D9F2A6D599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490471" y="5396431"/>
            <a:ext cx="4139886" cy="91661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099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t>Service 2</a:t>
            </a:r>
          </a:p>
        </p:txBody>
      </p:sp>
      <p:sp>
        <p:nvSpPr>
          <p:cNvPr id="27" name="Shape 797">
            <a:extLst>
              <a:ext uri="{FF2B5EF4-FFF2-40B4-BE49-F238E27FC236}">
                <a16:creationId xmlns:a16="http://schemas.microsoft.com/office/drawing/2014/main" id="{2A710EA8-020F-46B7-B37B-BF702A1A1D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490471" y="6313039"/>
            <a:ext cx="4139886" cy="145725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Shape 798">
            <a:extLst>
              <a:ext uri="{FF2B5EF4-FFF2-40B4-BE49-F238E27FC236}">
                <a16:creationId xmlns:a16="http://schemas.microsoft.com/office/drawing/2014/main" id="{AECB6564-8EE8-4EC0-A7FB-C25E31E09EE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5322818" y="9104301"/>
            <a:ext cx="4139886" cy="9166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099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t>Service 3</a:t>
            </a:r>
          </a:p>
        </p:txBody>
      </p:sp>
      <p:sp>
        <p:nvSpPr>
          <p:cNvPr id="29" name="Shape 799">
            <a:extLst>
              <a:ext uri="{FF2B5EF4-FFF2-40B4-BE49-F238E27FC236}">
                <a16:creationId xmlns:a16="http://schemas.microsoft.com/office/drawing/2014/main" id="{A5E61576-AEB9-4873-9D7C-3CE977FD5D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5322818" y="10020911"/>
            <a:ext cx="4139886" cy="145725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52750188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ock Up Lapt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23840DC8-56FC-4F8E-9FB0-8E10C6A355D0}"/>
              </a:ext>
            </a:extLst>
          </p:cNvPr>
          <p:cNvSpPr/>
          <p:nvPr userDrawn="1"/>
        </p:nvSpPr>
        <p:spPr>
          <a:xfrm>
            <a:off x="0" y="6285850"/>
            <a:ext cx="11704638" cy="595029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7" tIns="50797" rIns="50797" bIns="50797" numCol="1" spcCol="38100" rtlCol="0" anchor="ctr">
            <a:spAutoFit/>
          </a:bodyPr>
          <a:lstStyle/>
          <a:p>
            <a:pPr marL="0" marR="0" indent="0" algn="l" defTabSz="82540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32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944" name="Shape 944"/>
          <p:cNvSpPr>
            <a:spLocks noGrp="1"/>
          </p:cNvSpPr>
          <p:nvPr>
            <p:ph type="title" hasCustomPrompt="1"/>
          </p:nvPr>
        </p:nvSpPr>
        <p:spPr>
          <a:xfrm>
            <a:off x="1688688" y="1688561"/>
            <a:ext cx="6990349" cy="5485325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0799" spc="-323" baseline="8928">
                <a:solidFill>
                  <a:schemeClr val="bg1"/>
                </a:solidFill>
                <a:latin typeface="Sofia Pro Soft Bold" panose="020B0000000000000000" pitchFamily="34" charset="0"/>
              </a:defRPr>
            </a:lvl1pPr>
          </a:lstStyle>
          <a:p>
            <a:r>
              <a:rPr lang="fi-FI"/>
              <a:t>Lisää teksti</a:t>
            </a:r>
            <a:endParaRPr/>
          </a:p>
        </p:txBody>
      </p:sp>
      <p:sp>
        <p:nvSpPr>
          <p:cNvPr id="946" name="Shape 946"/>
          <p:cNvSpPr>
            <a:spLocks noGrp="1"/>
          </p:cNvSpPr>
          <p:nvPr>
            <p:ph type="body" sz="quarter" idx="1" hasCustomPrompt="1"/>
          </p:nvPr>
        </p:nvSpPr>
        <p:spPr>
          <a:xfrm>
            <a:off x="1688688" y="7765925"/>
            <a:ext cx="6097356" cy="3705245"/>
          </a:xfrm>
          <a:prstGeom prst="rect">
            <a:avLst/>
          </a:prstGeom>
        </p:spPr>
        <p:txBody>
          <a:bodyPr/>
          <a:lstStyle>
            <a:lvl1pPr>
              <a:defRPr sz="25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5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>
              <a:defRPr sz="25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>
              <a:defRPr sz="25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>
              <a:defRPr sz="2500">
                <a:latin typeface="+mn-lt"/>
                <a:cs typeface="Arial" panose="020B0604020202020204" pitchFamily="34" charset="0"/>
              </a:defRPr>
            </a:lvl5pPr>
          </a:lstStyle>
          <a:p>
            <a:r>
              <a:rPr lang="fi-FI"/>
              <a:t>Lisää teksti </a:t>
            </a:r>
            <a:r>
              <a:t>1</a:t>
            </a:r>
          </a:p>
          <a:p>
            <a:pPr lvl="1"/>
            <a:r>
              <a:rPr lang="fi-FI"/>
              <a:t>Lisää teksti </a:t>
            </a:r>
            <a:r>
              <a:t>2</a:t>
            </a:r>
          </a:p>
          <a:p>
            <a:pPr lvl="2"/>
            <a:r>
              <a:rPr lang="fi-FI"/>
              <a:t>Lisää teksti </a:t>
            </a:r>
            <a:r>
              <a:t>3</a:t>
            </a:r>
          </a:p>
          <a:p>
            <a:pPr lvl="3"/>
            <a:r>
              <a:rPr lang="fi-FI"/>
              <a:t>Lisää teksti</a:t>
            </a:r>
            <a:r>
              <a:t> 4</a:t>
            </a:r>
          </a:p>
        </p:txBody>
      </p:sp>
      <p:pic>
        <p:nvPicPr>
          <p:cNvPr id="947" name="Laptop.pdf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8679035" y="3971709"/>
            <a:ext cx="13035126" cy="7499295"/>
          </a:xfrm>
          <a:prstGeom prst="rect">
            <a:avLst/>
          </a:prstGeom>
          <a:ln w="12700">
            <a:miter lim="400000"/>
          </a:ln>
        </p:spPr>
      </p:pic>
      <p:sp>
        <p:nvSpPr>
          <p:cNvPr id="948" name="Shape 948"/>
          <p:cNvSpPr>
            <a:spLocks noGrp="1"/>
          </p:cNvSpPr>
          <p:nvPr>
            <p:ph type="body" sz="half" idx="13"/>
          </p:nvPr>
        </p:nvSpPr>
        <p:spPr>
          <a:xfrm>
            <a:off x="10204984" y="4350072"/>
            <a:ext cx="9958846" cy="6246004"/>
          </a:xfrm>
          <a:prstGeom prst="rect">
            <a:avLst/>
          </a:prstGeom>
          <a:solidFill>
            <a:srgbClr val="DCDEE0"/>
          </a:solidFill>
        </p:spPr>
        <p:txBody>
          <a:bodyPr anchor="ctr"/>
          <a:lstStyle/>
          <a:p>
            <a:pPr>
              <a:lnSpc>
                <a:spcPct val="100000"/>
              </a:lnSpc>
              <a:defRPr sz="3200" b="1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163828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Masonry + Content Right">
    <p:bg>
      <p:bgPr>
        <a:solidFill>
          <a:srgbClr val="66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Shape 1258"/>
          <p:cNvSpPr>
            <a:spLocks noGrp="1"/>
          </p:cNvSpPr>
          <p:nvPr>
            <p:ph type="body" sz="quarter" idx="13"/>
          </p:nvPr>
        </p:nvSpPr>
        <p:spPr>
          <a:xfrm>
            <a:off x="1688686" y="1688559"/>
            <a:ext cx="2377481" cy="4815134"/>
          </a:xfrm>
          <a:prstGeom prst="rect">
            <a:avLst/>
          </a:prstGeom>
          <a:solidFill>
            <a:srgbClr val="DCDEE0"/>
          </a:solidFill>
        </p:spPr>
        <p:txBody>
          <a:bodyPr anchor="ctr"/>
          <a:lstStyle/>
          <a:p>
            <a:pPr>
              <a:lnSpc>
                <a:spcPct val="100000"/>
              </a:lnSpc>
              <a:defRPr sz="32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59" name="Shape 1259"/>
          <p:cNvSpPr>
            <a:spLocks noGrp="1"/>
          </p:cNvSpPr>
          <p:nvPr>
            <p:ph type="body" sz="quarter" idx="14"/>
          </p:nvPr>
        </p:nvSpPr>
        <p:spPr>
          <a:xfrm>
            <a:off x="6739076" y="1688559"/>
            <a:ext cx="4874313" cy="4815134"/>
          </a:xfrm>
          <a:prstGeom prst="rect">
            <a:avLst/>
          </a:prstGeom>
          <a:solidFill>
            <a:srgbClr val="DCDEE0"/>
          </a:solidFill>
        </p:spPr>
        <p:txBody>
          <a:bodyPr anchor="ctr"/>
          <a:lstStyle/>
          <a:p>
            <a:pPr>
              <a:lnSpc>
                <a:spcPct val="100000"/>
              </a:lnSpc>
              <a:defRPr sz="32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60" name="Shape 1260"/>
          <p:cNvSpPr>
            <a:spLocks noGrp="1"/>
          </p:cNvSpPr>
          <p:nvPr>
            <p:ph type="body" sz="quarter" idx="15"/>
          </p:nvPr>
        </p:nvSpPr>
        <p:spPr>
          <a:xfrm>
            <a:off x="1688688" y="6656036"/>
            <a:ext cx="9924699" cy="4815134"/>
          </a:xfrm>
          <a:prstGeom prst="rect">
            <a:avLst/>
          </a:prstGeom>
          <a:solidFill>
            <a:srgbClr val="DCDEE0"/>
          </a:solidFill>
        </p:spPr>
        <p:txBody>
          <a:bodyPr anchor="ctr"/>
          <a:lstStyle/>
          <a:p>
            <a:pPr>
              <a:lnSpc>
                <a:spcPct val="100000"/>
              </a:lnSpc>
              <a:defRPr sz="32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61" name="Shape 1261"/>
          <p:cNvSpPr>
            <a:spLocks noGrp="1"/>
          </p:cNvSpPr>
          <p:nvPr>
            <p:ph type="body" sz="quarter" idx="16"/>
          </p:nvPr>
        </p:nvSpPr>
        <p:spPr>
          <a:xfrm>
            <a:off x="4213881" y="1688559"/>
            <a:ext cx="2377481" cy="4815134"/>
          </a:xfrm>
          <a:prstGeom prst="rect">
            <a:avLst/>
          </a:prstGeom>
          <a:solidFill>
            <a:srgbClr val="DCDEE0"/>
          </a:solidFill>
        </p:spPr>
        <p:txBody>
          <a:bodyPr anchor="ctr"/>
          <a:lstStyle/>
          <a:p>
            <a:pPr>
              <a:lnSpc>
                <a:spcPct val="100000"/>
              </a:lnSpc>
              <a:defRPr sz="32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62" name="Shape 1262"/>
          <p:cNvSpPr>
            <a:spLocks noGrp="1"/>
          </p:cNvSpPr>
          <p:nvPr>
            <p:ph type="title" hasCustomPrompt="1"/>
          </p:nvPr>
        </p:nvSpPr>
        <p:spPr>
          <a:xfrm>
            <a:off x="12930920" y="1688559"/>
            <a:ext cx="7312939" cy="4894804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0799" spc="-323" baseline="8928">
                <a:solidFill>
                  <a:schemeClr val="bg1"/>
                </a:solidFill>
              </a:defRPr>
            </a:lvl1pPr>
          </a:lstStyle>
          <a:p>
            <a:r>
              <a:rPr lang="fi-FI"/>
              <a:t>Lisää teksti</a:t>
            </a:r>
            <a:endParaRPr/>
          </a:p>
        </p:txBody>
      </p:sp>
      <p:sp>
        <p:nvSpPr>
          <p:cNvPr id="1263" name="Shape 1263"/>
          <p:cNvSpPr>
            <a:spLocks noGrp="1"/>
          </p:cNvSpPr>
          <p:nvPr>
            <p:ph type="body" sz="quarter" idx="1" hasCustomPrompt="1"/>
          </p:nvPr>
        </p:nvSpPr>
        <p:spPr>
          <a:xfrm>
            <a:off x="12930923" y="6583362"/>
            <a:ext cx="8788482" cy="48948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marR="0" indent="219425" algn="l" defTabSz="7923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fi-FI"/>
              <a:t>Lisää teksti </a:t>
            </a:r>
            <a:r>
              <a:t>1</a:t>
            </a:r>
          </a:p>
          <a:p>
            <a:pPr marL="0" marR="0" lvl="1" indent="219425" algn="l" defTabSz="7923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Lisää teksti </a:t>
            </a:r>
            <a:r>
              <a:t>2</a:t>
            </a:r>
          </a:p>
          <a:p>
            <a:pPr lvl="2"/>
            <a:r>
              <a:rPr lang="fi-FI"/>
              <a:t>Lisää teksti </a:t>
            </a:r>
            <a:r>
              <a:t>3</a:t>
            </a:r>
          </a:p>
          <a:p>
            <a:pPr lvl="3"/>
            <a:r>
              <a:rPr lang="fi-FI"/>
              <a:t>Lisää teksti </a:t>
            </a:r>
            <a:r>
              <a:t>4</a:t>
            </a:r>
          </a:p>
          <a:p>
            <a:pPr lvl="4"/>
            <a:r>
              <a:rPr lang="fi-FI"/>
              <a:t>Lisää teksti </a:t>
            </a:r>
            <a:r>
              <a:t>5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60F0AAE3-F119-487B-8E43-7B9CC07A7A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689" y="570197"/>
            <a:ext cx="2982298" cy="111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0431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Multi Cu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Shape 1375"/>
          <p:cNvSpPr>
            <a:spLocks noGrp="1"/>
          </p:cNvSpPr>
          <p:nvPr>
            <p:ph type="body" sz="quarter" idx="1" hasCustomPrompt="1"/>
          </p:nvPr>
        </p:nvSpPr>
        <p:spPr>
          <a:xfrm>
            <a:off x="1688686" y="8192030"/>
            <a:ext cx="8536290" cy="3286140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fi-FI"/>
              <a:t>Lisää teksti </a:t>
            </a:r>
            <a:r>
              <a:t>1</a:t>
            </a:r>
          </a:p>
          <a:p>
            <a:pPr lvl="1"/>
            <a:r>
              <a:rPr lang="fi-FI"/>
              <a:t>Lisää teksti </a:t>
            </a:r>
            <a:r>
              <a:t>2</a:t>
            </a:r>
          </a:p>
          <a:p>
            <a:pPr lvl="2"/>
            <a:r>
              <a:rPr lang="fi-FI"/>
              <a:t>Lisää teksti </a:t>
            </a:r>
            <a:r>
              <a:t>3</a:t>
            </a:r>
          </a:p>
          <a:p>
            <a:pPr lvl="3"/>
            <a:r>
              <a:rPr lang="fi-FI"/>
              <a:t>Lisää teksti </a:t>
            </a:r>
            <a:r>
              <a:t>4</a:t>
            </a:r>
          </a:p>
          <a:p>
            <a:pPr lvl="4"/>
            <a:r>
              <a:rPr lang="fi-FI"/>
              <a:t>Lisää teksti </a:t>
            </a:r>
            <a:r>
              <a:t>5</a:t>
            </a:r>
          </a:p>
        </p:txBody>
      </p:sp>
      <p:sp>
        <p:nvSpPr>
          <p:cNvPr id="1377" name="Shape 1377"/>
          <p:cNvSpPr>
            <a:spLocks noGrp="1"/>
          </p:cNvSpPr>
          <p:nvPr>
            <p:ph type="title" hasCustomPrompt="1"/>
          </p:nvPr>
        </p:nvSpPr>
        <p:spPr>
          <a:xfrm>
            <a:off x="1688686" y="1688559"/>
            <a:ext cx="8536290" cy="5486930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0799" spc="-323" baseline="8928">
                <a:solidFill>
                  <a:srgbClr val="6600CC"/>
                </a:solidFill>
              </a:defRPr>
            </a:lvl1pPr>
          </a:lstStyle>
          <a:p>
            <a:r>
              <a:rPr lang="fi-FI"/>
              <a:t>Lisää teksti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3349237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23415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Inver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1D2DE73F-5B18-4214-8184-1C62598183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919" y="4313580"/>
            <a:ext cx="15079078" cy="56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89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 9">
    <p:bg>
      <p:bgPr>
        <a:solidFill>
          <a:srgbClr val="EC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Shape 1100"/>
          <p:cNvSpPr>
            <a:spLocks noGrp="1"/>
          </p:cNvSpPr>
          <p:nvPr>
            <p:ph type="title" hasCustomPrompt="1"/>
          </p:nvPr>
        </p:nvSpPr>
        <p:spPr>
          <a:xfrm>
            <a:off x="11704638" y="1688560"/>
            <a:ext cx="10009523" cy="978961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0800" spc="-323" baseline="8928">
                <a:solidFill>
                  <a:srgbClr val="FFFFFF"/>
                </a:solidFill>
                <a:latin typeface="Sofia Pro Soft Bold" panose="020B0000000000000000" pitchFamily="34" charset="0"/>
              </a:defRPr>
            </a:lvl1pPr>
          </a:lstStyle>
          <a:p>
            <a:r>
              <a:rPr lang="fi-FI"/>
              <a:t>Lisää teksti</a:t>
            </a:r>
            <a:endParaRPr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AA3EF9B-4003-43B5-868A-D6AA2FDA11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689" y="570196"/>
            <a:ext cx="2982298" cy="111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4016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E62D8010-099F-427A-A3B7-BB3D5A240BA1}"/>
              </a:ext>
            </a:extLst>
          </p:cNvPr>
          <p:cNvSpPr/>
          <p:nvPr userDrawn="1"/>
        </p:nvSpPr>
        <p:spPr>
          <a:xfrm>
            <a:off x="17506950" y="0"/>
            <a:ext cx="5902325" cy="13166725"/>
          </a:xfrm>
          <a:prstGeom prst="rect">
            <a:avLst/>
          </a:prstGeom>
          <a:solidFill>
            <a:srgbClr val="EC008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32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51B6732-CB71-44D9-BAFD-DC024D6AC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689" y="570196"/>
            <a:ext cx="2982298" cy="111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8307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Shape 790"/>
          <p:cNvSpPr/>
          <p:nvPr/>
        </p:nvSpPr>
        <p:spPr>
          <a:xfrm>
            <a:off x="6343650" y="0"/>
            <a:ext cx="10326274" cy="13166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10" y="0"/>
                </a:moveTo>
                <a:lnTo>
                  <a:pt x="21600" y="0"/>
                </a:lnTo>
                <a:lnTo>
                  <a:pt x="13990" y="21600"/>
                </a:lnTo>
                <a:lnTo>
                  <a:pt x="0" y="21600"/>
                </a:lnTo>
                <a:lnTo>
                  <a:pt x="7610" y="0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 sz="3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794" name="Shape 794"/>
          <p:cNvSpPr>
            <a:spLocks noGrp="1"/>
          </p:cNvSpPr>
          <p:nvPr>
            <p:ph type="body" sz="quarter" idx="13"/>
          </p:nvPr>
        </p:nvSpPr>
        <p:spPr>
          <a:xfrm>
            <a:off x="10851400" y="1688559"/>
            <a:ext cx="4139886" cy="9166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1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t>Service 1</a:t>
            </a:r>
          </a:p>
        </p:txBody>
      </p:sp>
      <p:sp>
        <p:nvSpPr>
          <p:cNvPr id="795" name="Shape 795"/>
          <p:cNvSpPr>
            <a:spLocks noGrp="1"/>
          </p:cNvSpPr>
          <p:nvPr>
            <p:ph type="body" sz="quarter" idx="14"/>
          </p:nvPr>
        </p:nvSpPr>
        <p:spPr>
          <a:xfrm>
            <a:off x="10851400" y="2605168"/>
            <a:ext cx="4139886" cy="145725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6" name="Shape 796"/>
          <p:cNvSpPr>
            <a:spLocks noGrp="1"/>
          </p:cNvSpPr>
          <p:nvPr>
            <p:ph type="body" sz="quarter" idx="15"/>
          </p:nvPr>
        </p:nvSpPr>
        <p:spPr>
          <a:xfrm>
            <a:off x="9689621" y="5396431"/>
            <a:ext cx="4139886" cy="91661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1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t>Service 2</a:t>
            </a:r>
          </a:p>
        </p:txBody>
      </p:sp>
      <p:sp>
        <p:nvSpPr>
          <p:cNvPr id="797" name="Shape 797"/>
          <p:cNvSpPr>
            <a:spLocks noGrp="1"/>
          </p:cNvSpPr>
          <p:nvPr>
            <p:ph type="body" sz="quarter" idx="16"/>
          </p:nvPr>
        </p:nvSpPr>
        <p:spPr>
          <a:xfrm>
            <a:off x="9689621" y="6313039"/>
            <a:ext cx="4139886" cy="145725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8" name="Shape 798"/>
          <p:cNvSpPr>
            <a:spLocks noGrp="1"/>
          </p:cNvSpPr>
          <p:nvPr>
            <p:ph type="body" sz="quarter" idx="17"/>
          </p:nvPr>
        </p:nvSpPr>
        <p:spPr>
          <a:xfrm>
            <a:off x="8521968" y="9104301"/>
            <a:ext cx="4139886" cy="9166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1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t>Service 3</a:t>
            </a:r>
          </a:p>
        </p:txBody>
      </p:sp>
      <p:sp>
        <p:nvSpPr>
          <p:cNvPr id="799" name="Shape 799"/>
          <p:cNvSpPr>
            <a:spLocks noGrp="1"/>
          </p:cNvSpPr>
          <p:nvPr>
            <p:ph type="body" sz="quarter" idx="18"/>
          </p:nvPr>
        </p:nvSpPr>
        <p:spPr>
          <a:xfrm>
            <a:off x="8521968" y="10020911"/>
            <a:ext cx="4139886" cy="145725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752">
            <a:extLst>
              <a:ext uri="{FF2B5EF4-FFF2-40B4-BE49-F238E27FC236}">
                <a16:creationId xmlns:a16="http://schemas.microsoft.com/office/drawing/2014/main" id="{978CA91B-668B-46D6-919C-E5BFF1DA7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8688" y="1688560"/>
            <a:ext cx="5350745" cy="6084299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0800" spc="-323" baseline="8928">
                <a:solidFill>
                  <a:schemeClr val="tx1">
                    <a:lumMod val="60000"/>
                    <a:lumOff val="40000"/>
                  </a:schemeClr>
                </a:solidFill>
                <a:latin typeface="Sofia Pro Soft Bold" panose="020B0000000000000000" pitchFamily="34" charset="0"/>
              </a:defRPr>
            </a:lvl1pPr>
          </a:lstStyle>
          <a:p>
            <a:r>
              <a:rPr lang="fi-FI"/>
              <a:t>Lisää teksti</a:t>
            </a:r>
            <a:endParaRPr/>
          </a:p>
        </p:txBody>
      </p:sp>
      <p:sp>
        <p:nvSpPr>
          <p:cNvPr id="23" name="Shape 790">
            <a:extLst>
              <a:ext uri="{FF2B5EF4-FFF2-40B4-BE49-F238E27FC236}">
                <a16:creationId xmlns:a16="http://schemas.microsoft.com/office/drawing/2014/main" id="{70A91779-4C33-4F30-9D2B-C7EEE5C62CBF}"/>
              </a:ext>
            </a:extLst>
          </p:cNvPr>
          <p:cNvSpPr/>
          <p:nvPr userDrawn="1"/>
        </p:nvSpPr>
        <p:spPr>
          <a:xfrm>
            <a:off x="13144500" y="0"/>
            <a:ext cx="10326274" cy="13166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10" y="0"/>
                </a:moveTo>
                <a:lnTo>
                  <a:pt x="21600" y="0"/>
                </a:lnTo>
                <a:lnTo>
                  <a:pt x="13990" y="21600"/>
                </a:lnTo>
                <a:lnTo>
                  <a:pt x="0" y="21600"/>
                </a:lnTo>
                <a:lnTo>
                  <a:pt x="7610" y="0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 sz="3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24" name="Shape 794">
            <a:extLst>
              <a:ext uri="{FF2B5EF4-FFF2-40B4-BE49-F238E27FC236}">
                <a16:creationId xmlns:a16="http://schemas.microsoft.com/office/drawing/2014/main" id="{1B43E76E-891F-441E-AA83-770B12BAF02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652250" y="1688559"/>
            <a:ext cx="4139886" cy="9166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1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t>Service 1</a:t>
            </a:r>
          </a:p>
        </p:txBody>
      </p:sp>
      <p:sp>
        <p:nvSpPr>
          <p:cNvPr id="25" name="Shape 795">
            <a:extLst>
              <a:ext uri="{FF2B5EF4-FFF2-40B4-BE49-F238E27FC236}">
                <a16:creationId xmlns:a16="http://schemas.microsoft.com/office/drawing/2014/main" id="{301314F8-C007-4BFC-B043-5597141CAAC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7652250" y="2605168"/>
            <a:ext cx="4139886" cy="145725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796">
            <a:extLst>
              <a:ext uri="{FF2B5EF4-FFF2-40B4-BE49-F238E27FC236}">
                <a16:creationId xmlns:a16="http://schemas.microsoft.com/office/drawing/2014/main" id="{DABA2290-D91A-4942-AD10-D9F2A6D599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490471" y="5396431"/>
            <a:ext cx="4139886" cy="91661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1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t>Service 2</a:t>
            </a:r>
          </a:p>
        </p:txBody>
      </p:sp>
      <p:sp>
        <p:nvSpPr>
          <p:cNvPr id="27" name="Shape 797">
            <a:extLst>
              <a:ext uri="{FF2B5EF4-FFF2-40B4-BE49-F238E27FC236}">
                <a16:creationId xmlns:a16="http://schemas.microsoft.com/office/drawing/2014/main" id="{2A710EA8-020F-46B7-B37B-BF702A1A1D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490471" y="6313039"/>
            <a:ext cx="4139886" cy="145725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Shape 798">
            <a:extLst>
              <a:ext uri="{FF2B5EF4-FFF2-40B4-BE49-F238E27FC236}">
                <a16:creationId xmlns:a16="http://schemas.microsoft.com/office/drawing/2014/main" id="{AECB6564-8EE8-4EC0-A7FB-C25E31E09EE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5322818" y="9104301"/>
            <a:ext cx="4139886" cy="9166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1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t>Service 3</a:t>
            </a:r>
          </a:p>
        </p:txBody>
      </p:sp>
      <p:sp>
        <p:nvSpPr>
          <p:cNvPr id="29" name="Shape 799">
            <a:extLst>
              <a:ext uri="{FF2B5EF4-FFF2-40B4-BE49-F238E27FC236}">
                <a16:creationId xmlns:a16="http://schemas.microsoft.com/office/drawing/2014/main" id="{A5E61576-AEB9-4873-9D7C-3CE977FD5D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5322818" y="10020911"/>
            <a:ext cx="4139886" cy="145725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ne 1 Invert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603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17828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ne 2 Invert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267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37694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90">
            <a:extLst>
              <a:ext uri="{FF2B5EF4-FFF2-40B4-BE49-F238E27FC236}">
                <a16:creationId xmlns:a16="http://schemas.microsoft.com/office/drawing/2014/main" id="{CAD7463D-5463-4BB5-9A65-C45539879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8685" y="1688559"/>
            <a:ext cx="8540665" cy="4894804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0800" spc="-323" baseline="8928">
                <a:solidFill>
                  <a:srgbClr val="821C91"/>
                </a:solidFill>
                <a:latin typeface="Sofia Pro Soft Bold" panose="020B0000000000000000" pitchFamily="34" charset="0"/>
              </a:defRPr>
            </a:lvl1pPr>
          </a:lstStyle>
          <a:p>
            <a:r>
              <a:rPr lang="fi-FI"/>
              <a:t>Lisää teksti</a:t>
            </a:r>
            <a:endParaRPr/>
          </a:p>
        </p:txBody>
      </p:sp>
      <p:sp>
        <p:nvSpPr>
          <p:cNvPr id="8" name="Shape 191">
            <a:extLst>
              <a:ext uri="{FF2B5EF4-FFF2-40B4-BE49-F238E27FC236}">
                <a16:creationId xmlns:a16="http://schemas.microsoft.com/office/drawing/2014/main" id="{A0C90F76-43D0-4681-B9A2-6DDEEED2E41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688686" y="6583363"/>
            <a:ext cx="10014761" cy="4894804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r>
              <a:t>Text </a:t>
            </a:r>
            <a:r>
              <a:rPr err="1"/>
              <a:t>úrovne</a:t>
            </a:r>
            <a:r>
              <a:t> 1</a:t>
            </a:r>
          </a:p>
          <a:p>
            <a:pPr lvl="1"/>
            <a:r>
              <a:t>Text </a:t>
            </a:r>
            <a:r>
              <a:rPr err="1"/>
              <a:t>úrovne</a:t>
            </a:r>
            <a:r>
              <a:t> 2</a:t>
            </a:r>
          </a:p>
          <a:p>
            <a:pPr lvl="2"/>
            <a:r>
              <a:t>Text </a:t>
            </a:r>
            <a:r>
              <a:rPr err="1"/>
              <a:t>úrovne</a:t>
            </a:r>
            <a:r>
              <a:t> 3</a:t>
            </a:r>
          </a:p>
          <a:p>
            <a:pPr lvl="3"/>
            <a:r>
              <a:t>Text </a:t>
            </a:r>
            <a:r>
              <a:rPr err="1"/>
              <a:t>úrovne</a:t>
            </a:r>
            <a:r>
              <a:t> 4</a:t>
            </a:r>
          </a:p>
          <a:p>
            <a:pPr lvl="4"/>
            <a:r>
              <a:t>Text </a:t>
            </a:r>
            <a:r>
              <a:rPr err="1"/>
              <a:t>úrovne</a:t>
            </a:r>
            <a: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193957095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/>
          </p:cNvSpPr>
          <p:nvPr>
            <p:ph type="body" idx="13"/>
          </p:nvPr>
        </p:nvSpPr>
        <p:spPr>
          <a:xfrm>
            <a:off x="-2385" y="6583362"/>
            <a:ext cx="23411661" cy="658336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anchor="ctr"/>
          <a:lstStyle/>
          <a:p>
            <a:pPr>
              <a:lnSpc>
                <a:spcPct val="100000"/>
              </a:lnSpc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title" hasCustomPrompt="1"/>
          </p:nvPr>
        </p:nvSpPr>
        <p:spPr>
          <a:xfrm>
            <a:off x="1688687" y="1688562"/>
            <a:ext cx="8775398" cy="1770256"/>
          </a:xfrm>
          <a:prstGeom prst="rect">
            <a:avLst/>
          </a:prstGeom>
        </p:spPr>
        <p:txBody>
          <a:bodyPr anchor="b"/>
          <a:lstStyle>
            <a:lvl1pPr>
              <a:lnSpc>
                <a:spcPct val="70000"/>
              </a:lnSpc>
              <a:defRPr sz="10800" spc="-323" baseline="8928">
                <a:solidFill>
                  <a:schemeClr val="tx1">
                    <a:lumMod val="60000"/>
                    <a:lumOff val="40000"/>
                  </a:schemeClr>
                </a:solidFill>
                <a:latin typeface="Sofia Pro Soft Bold" panose="020B0000000000000000" pitchFamily="34" charset="0"/>
              </a:defRPr>
            </a:lvl1pPr>
          </a:lstStyle>
          <a:p>
            <a:r>
              <a:rPr lang="fi-FI"/>
              <a:t>Lisää teksti</a:t>
            </a:r>
            <a:endParaRPr/>
          </a:p>
        </p:txBody>
      </p:sp>
      <p:sp>
        <p:nvSpPr>
          <p:cNvPr id="212" name="Shape 212"/>
          <p:cNvSpPr>
            <a:spLocks noGrp="1"/>
          </p:cNvSpPr>
          <p:nvPr>
            <p:ph type="body" sz="quarter" idx="1" hasCustomPrompt="1"/>
          </p:nvPr>
        </p:nvSpPr>
        <p:spPr>
          <a:xfrm>
            <a:off x="11715640" y="1688559"/>
            <a:ext cx="8775398" cy="3655821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venir LT Std 35 Light" panose="020B0402020203020204" pitchFamily="34" charset="0"/>
              </a:defRPr>
            </a:lvl1pPr>
            <a:lvl2pPr>
              <a:defRPr sz="3600">
                <a:latin typeface="Avenir LT Std 35 Light" panose="020B0402020203020204" pitchFamily="34" charset="0"/>
              </a:defRPr>
            </a:lvl2pPr>
            <a:lvl3pPr>
              <a:defRPr sz="3600">
                <a:latin typeface="Avenir LT Std 35 Light" panose="020B0402020203020204" pitchFamily="34" charset="0"/>
              </a:defRPr>
            </a:lvl3pPr>
            <a:lvl4pPr>
              <a:defRPr sz="3600">
                <a:latin typeface="Avenir LT Std 35 Light" panose="020B0402020203020204" pitchFamily="34" charset="0"/>
              </a:defRPr>
            </a:lvl4pPr>
            <a:lvl5pPr>
              <a:defRPr sz="3600">
                <a:latin typeface="Avenir LT Std 35 Light" panose="020B0402020203020204" pitchFamily="34" charset="0"/>
              </a:defRPr>
            </a:lvl5pPr>
          </a:lstStyle>
          <a:p>
            <a:r>
              <a:t>Text </a:t>
            </a:r>
            <a:r>
              <a:rPr err="1"/>
              <a:t>úrovne</a:t>
            </a:r>
            <a: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62184117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>
            <a:spLocks noGrp="1"/>
          </p:cNvSpPr>
          <p:nvPr>
            <p:ph type="title" hasCustomPrompt="1"/>
          </p:nvPr>
        </p:nvSpPr>
        <p:spPr>
          <a:xfrm>
            <a:off x="1688687" y="1688558"/>
            <a:ext cx="8530584" cy="4270900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0800" spc="-323" baseline="8928">
                <a:solidFill>
                  <a:srgbClr val="FFFFFF"/>
                </a:solidFill>
                <a:latin typeface="Sofia Pro Soft Bold" panose="020B0000000000000000" pitchFamily="34" charset="0"/>
              </a:defRPr>
            </a:lvl1pPr>
          </a:lstStyle>
          <a:p>
            <a:r>
              <a:rPr lang="fi-FI"/>
              <a:t>Lisää teksti</a:t>
            </a:r>
            <a:endParaRPr/>
          </a:p>
        </p:txBody>
      </p:sp>
      <p:sp>
        <p:nvSpPr>
          <p:cNvPr id="467" name="Shape 467"/>
          <p:cNvSpPr>
            <a:spLocks noGrp="1"/>
          </p:cNvSpPr>
          <p:nvPr>
            <p:ph type="pic" sz="quarter" idx="13"/>
          </p:nvPr>
        </p:nvSpPr>
        <p:spPr>
          <a:xfrm>
            <a:off x="11138455" y="7480778"/>
            <a:ext cx="1132524" cy="1132438"/>
          </a:xfrm>
          <a:prstGeom prst="rect">
            <a:avLst/>
          </a:prstGeom>
        </p:spPr>
        <p:txBody>
          <a:bodyPr lIns="87780" tIns="43890" rIns="87780" bIns="43890"/>
          <a:lstStyle/>
          <a:p>
            <a:endParaRPr/>
          </a:p>
        </p:txBody>
      </p:sp>
      <p:sp>
        <p:nvSpPr>
          <p:cNvPr id="468" name="Shape 468"/>
          <p:cNvSpPr>
            <a:spLocks noGrp="1"/>
          </p:cNvSpPr>
          <p:nvPr>
            <p:ph type="pic" sz="quarter" idx="14"/>
          </p:nvPr>
        </p:nvSpPr>
        <p:spPr>
          <a:xfrm>
            <a:off x="18400268" y="7470114"/>
            <a:ext cx="1152971" cy="1152881"/>
          </a:xfrm>
          <a:prstGeom prst="rect">
            <a:avLst/>
          </a:prstGeom>
        </p:spPr>
        <p:txBody>
          <a:bodyPr lIns="87780" tIns="43890" rIns="87780" bIns="43890"/>
          <a:lstStyle/>
          <a:p>
            <a:endParaRPr/>
          </a:p>
        </p:txBody>
      </p:sp>
      <p:sp>
        <p:nvSpPr>
          <p:cNvPr id="469" name="Shape 469"/>
          <p:cNvSpPr>
            <a:spLocks noGrp="1"/>
          </p:cNvSpPr>
          <p:nvPr>
            <p:ph type="body" sz="quarter" idx="15"/>
          </p:nvPr>
        </p:nvSpPr>
        <p:spPr>
          <a:xfrm>
            <a:off x="1688686" y="8852506"/>
            <a:ext cx="5487709" cy="91661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3100" b="1">
                <a:solidFill>
                  <a:srgbClr val="FFFFFF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t>Service 1</a:t>
            </a:r>
          </a:p>
        </p:txBody>
      </p:sp>
      <p:sp>
        <p:nvSpPr>
          <p:cNvPr id="470" name="Shape 470"/>
          <p:cNvSpPr>
            <a:spLocks noGrp="1"/>
          </p:cNvSpPr>
          <p:nvPr>
            <p:ph type="body" sz="quarter" idx="16"/>
          </p:nvPr>
        </p:nvSpPr>
        <p:spPr>
          <a:xfrm>
            <a:off x="16232880" y="8852506"/>
            <a:ext cx="5487709" cy="91661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3100" b="1">
                <a:solidFill>
                  <a:srgbClr val="FFFFFF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t>Service 1</a:t>
            </a:r>
          </a:p>
        </p:txBody>
      </p:sp>
      <p:sp>
        <p:nvSpPr>
          <p:cNvPr id="471" name="Shape 471"/>
          <p:cNvSpPr>
            <a:spLocks noGrp="1"/>
          </p:cNvSpPr>
          <p:nvPr>
            <p:ph type="body" sz="quarter" idx="17"/>
          </p:nvPr>
        </p:nvSpPr>
        <p:spPr>
          <a:xfrm>
            <a:off x="8960783" y="8852506"/>
            <a:ext cx="5487709" cy="91661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3100" b="1">
                <a:solidFill>
                  <a:srgbClr val="FFFFFF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t>Service 1</a:t>
            </a:r>
          </a:p>
        </p:txBody>
      </p:sp>
      <p:sp>
        <p:nvSpPr>
          <p:cNvPr id="472" name="Shape 472"/>
          <p:cNvSpPr>
            <a:spLocks noGrp="1"/>
          </p:cNvSpPr>
          <p:nvPr>
            <p:ph type="body" sz="quarter" idx="18"/>
          </p:nvPr>
        </p:nvSpPr>
        <p:spPr>
          <a:xfrm>
            <a:off x="1688686" y="10013912"/>
            <a:ext cx="5487709" cy="145725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1pPr>
            <a:lvl2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3" name="Shape 473"/>
          <p:cNvSpPr>
            <a:spLocks noGrp="1"/>
          </p:cNvSpPr>
          <p:nvPr>
            <p:ph type="body" sz="quarter" idx="19"/>
          </p:nvPr>
        </p:nvSpPr>
        <p:spPr>
          <a:xfrm>
            <a:off x="8960783" y="10013912"/>
            <a:ext cx="5487709" cy="145725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1pPr>
            <a:lvl2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4" name="Shape 474"/>
          <p:cNvSpPr>
            <a:spLocks noGrp="1"/>
          </p:cNvSpPr>
          <p:nvPr>
            <p:ph type="body" sz="quarter" idx="20"/>
          </p:nvPr>
        </p:nvSpPr>
        <p:spPr>
          <a:xfrm>
            <a:off x="16232883" y="10013912"/>
            <a:ext cx="5487709" cy="145725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1pPr>
            <a:lvl2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rgbClr val="DCDEE0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5" name="Shape 475"/>
          <p:cNvSpPr>
            <a:spLocks noGrp="1"/>
          </p:cNvSpPr>
          <p:nvPr>
            <p:ph type="pic" sz="quarter" idx="21"/>
          </p:nvPr>
        </p:nvSpPr>
        <p:spPr>
          <a:xfrm>
            <a:off x="3866359" y="7480780"/>
            <a:ext cx="1132490" cy="1132405"/>
          </a:xfrm>
          <a:prstGeom prst="rect">
            <a:avLst/>
          </a:prstGeom>
        </p:spPr>
        <p:txBody>
          <a:bodyPr lIns="87780" tIns="43890" rIns="87780" bIns="43890"/>
          <a:lstStyle/>
          <a:p>
            <a:endParaRPr/>
          </a:p>
        </p:txBody>
      </p:sp>
      <p:grpSp>
        <p:nvGrpSpPr>
          <p:cNvPr id="486" name="Group 486"/>
          <p:cNvGrpSpPr/>
          <p:nvPr/>
        </p:nvGrpSpPr>
        <p:grpSpPr>
          <a:xfrm>
            <a:off x="0" y="7687197"/>
            <a:ext cx="23409275" cy="707253"/>
            <a:chOff x="0" y="0"/>
            <a:chExt cx="24383999" cy="736756"/>
          </a:xfrm>
        </p:grpSpPr>
        <p:sp>
          <p:nvSpPr>
            <p:cNvPr id="476" name="Shape 476"/>
            <p:cNvSpPr/>
            <p:nvPr/>
          </p:nvSpPr>
          <p:spPr>
            <a:xfrm flipH="1" flipV="1">
              <a:off x="2685897" y="356993"/>
              <a:ext cx="360715" cy="360714"/>
            </a:xfrm>
            <a:prstGeom prst="line">
              <a:avLst/>
            </a:prstGeom>
            <a:noFill/>
            <a:ln w="25400" cap="flat">
              <a:solidFill>
                <a:schemeClr val="bg2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Arial"/>
                <a:ea typeface="Arial"/>
                <a:cs typeface="Arial"/>
              </a:endParaRPr>
            </a:p>
          </p:txBody>
        </p:sp>
        <p:sp>
          <p:nvSpPr>
            <p:cNvPr id="477" name="Shape 477"/>
            <p:cNvSpPr/>
            <p:nvPr/>
          </p:nvSpPr>
          <p:spPr>
            <a:xfrm flipH="1" flipV="1">
              <a:off x="0" y="358853"/>
              <a:ext cx="2681408" cy="1"/>
            </a:xfrm>
            <a:prstGeom prst="line">
              <a:avLst/>
            </a:prstGeom>
            <a:noFill/>
            <a:ln w="25400" cap="flat">
              <a:solidFill>
                <a:schemeClr val="bg2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Arial"/>
                <a:ea typeface="Arial"/>
                <a:cs typeface="Arial"/>
              </a:endParaRPr>
            </a:p>
          </p:txBody>
        </p:sp>
        <p:sp>
          <p:nvSpPr>
            <p:cNvPr id="478" name="Shape 478"/>
            <p:cNvSpPr/>
            <p:nvPr/>
          </p:nvSpPr>
          <p:spPr>
            <a:xfrm flipH="1" flipV="1">
              <a:off x="21288175" y="12699"/>
              <a:ext cx="360714" cy="360714"/>
            </a:xfrm>
            <a:prstGeom prst="line">
              <a:avLst/>
            </a:prstGeom>
            <a:noFill/>
            <a:ln w="25400" cap="flat">
              <a:solidFill>
                <a:schemeClr val="bg2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Arial"/>
                <a:ea typeface="Arial"/>
                <a:cs typeface="Arial"/>
              </a:endParaRPr>
            </a:p>
          </p:txBody>
        </p:sp>
        <p:sp>
          <p:nvSpPr>
            <p:cNvPr id="479" name="Shape 479"/>
            <p:cNvSpPr/>
            <p:nvPr/>
          </p:nvSpPr>
          <p:spPr>
            <a:xfrm flipH="1" flipV="1">
              <a:off x="21652385" y="365203"/>
              <a:ext cx="2731615" cy="1"/>
            </a:xfrm>
            <a:prstGeom prst="line">
              <a:avLst/>
            </a:prstGeom>
            <a:noFill/>
            <a:ln w="25400" cap="flat">
              <a:solidFill>
                <a:schemeClr val="bg2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Arial"/>
                <a:ea typeface="Arial"/>
                <a:cs typeface="Arial"/>
              </a:endParaRPr>
            </a:p>
          </p:txBody>
        </p:sp>
        <p:sp>
          <p:nvSpPr>
            <p:cNvPr id="480" name="Shape 480"/>
            <p:cNvSpPr/>
            <p:nvPr/>
          </p:nvSpPr>
          <p:spPr>
            <a:xfrm flipH="1" flipV="1">
              <a:off x="10260793" y="376043"/>
              <a:ext cx="360714" cy="360714"/>
            </a:xfrm>
            <a:prstGeom prst="line">
              <a:avLst/>
            </a:prstGeom>
            <a:noFill/>
            <a:ln w="25400" cap="flat">
              <a:solidFill>
                <a:schemeClr val="bg2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Arial"/>
                <a:ea typeface="Arial"/>
                <a:cs typeface="Arial"/>
              </a:endParaRPr>
            </a:p>
          </p:txBody>
        </p:sp>
        <p:sp>
          <p:nvSpPr>
            <p:cNvPr id="481" name="Shape 481"/>
            <p:cNvSpPr/>
            <p:nvPr/>
          </p:nvSpPr>
          <p:spPr>
            <a:xfrm flipH="1" flipV="1">
              <a:off x="6551804" y="377903"/>
              <a:ext cx="3704500" cy="1"/>
            </a:xfrm>
            <a:prstGeom prst="line">
              <a:avLst/>
            </a:prstGeom>
            <a:noFill/>
            <a:ln w="25400" cap="flat">
              <a:solidFill>
                <a:schemeClr val="bg2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Arial"/>
                <a:ea typeface="Arial"/>
                <a:cs typeface="Arial"/>
              </a:endParaRPr>
            </a:p>
          </p:txBody>
        </p:sp>
        <p:sp>
          <p:nvSpPr>
            <p:cNvPr id="482" name="Shape 482"/>
            <p:cNvSpPr/>
            <p:nvPr/>
          </p:nvSpPr>
          <p:spPr>
            <a:xfrm flipH="1" flipV="1">
              <a:off x="6187595" y="19049"/>
              <a:ext cx="360714" cy="360714"/>
            </a:xfrm>
            <a:prstGeom prst="line">
              <a:avLst/>
            </a:prstGeom>
            <a:noFill/>
            <a:ln w="25400" cap="flat">
              <a:solidFill>
                <a:schemeClr val="bg2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Arial"/>
                <a:ea typeface="Arial"/>
                <a:cs typeface="Arial"/>
              </a:endParaRPr>
            </a:p>
          </p:txBody>
        </p:sp>
        <p:sp>
          <p:nvSpPr>
            <p:cNvPr id="483" name="Shape 483"/>
            <p:cNvSpPr/>
            <p:nvPr/>
          </p:nvSpPr>
          <p:spPr>
            <a:xfrm flipH="1" flipV="1">
              <a:off x="17884902" y="356993"/>
              <a:ext cx="360714" cy="360714"/>
            </a:xfrm>
            <a:prstGeom prst="line">
              <a:avLst/>
            </a:prstGeom>
            <a:noFill/>
            <a:ln w="25400" cap="flat">
              <a:solidFill>
                <a:schemeClr val="bg2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Arial"/>
                <a:ea typeface="Arial"/>
                <a:cs typeface="Arial"/>
              </a:endParaRPr>
            </a:p>
          </p:txBody>
        </p:sp>
        <p:sp>
          <p:nvSpPr>
            <p:cNvPr id="484" name="Shape 484"/>
            <p:cNvSpPr/>
            <p:nvPr/>
          </p:nvSpPr>
          <p:spPr>
            <a:xfrm flipH="1" flipV="1">
              <a:off x="14175912" y="358853"/>
              <a:ext cx="3704501" cy="1"/>
            </a:xfrm>
            <a:prstGeom prst="line">
              <a:avLst/>
            </a:prstGeom>
            <a:noFill/>
            <a:ln w="25400" cap="flat">
              <a:solidFill>
                <a:schemeClr val="bg2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Arial"/>
                <a:ea typeface="Arial"/>
                <a:cs typeface="Arial"/>
              </a:endParaRPr>
            </a:p>
          </p:txBody>
        </p:sp>
        <p:sp>
          <p:nvSpPr>
            <p:cNvPr id="485" name="Shape 485"/>
            <p:cNvSpPr/>
            <p:nvPr/>
          </p:nvSpPr>
          <p:spPr>
            <a:xfrm flipH="1" flipV="1">
              <a:off x="13811704" y="-1"/>
              <a:ext cx="360715" cy="360715"/>
            </a:xfrm>
            <a:prstGeom prst="line">
              <a:avLst/>
            </a:prstGeom>
            <a:noFill/>
            <a:ln w="25400" cap="flat">
              <a:solidFill>
                <a:schemeClr val="bg2">
                  <a:lumMod val="75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latin typeface="+mn-lt"/>
                  <a:ea typeface="+mn-ea"/>
                  <a:cs typeface="+mn-cs"/>
                  <a:sym typeface="Helvetica"/>
                </a:defRPr>
              </a:pPr>
              <a:endParaRPr>
                <a:latin typeface="Arial"/>
                <a:ea typeface="Arial"/>
                <a:cs typeface="Arial"/>
              </a:endParaRPr>
            </a:p>
          </p:txBody>
        </p:sp>
      </p:grpSp>
      <p:pic>
        <p:nvPicPr>
          <p:cNvPr id="25" name="Kuva 24">
            <a:extLst>
              <a:ext uri="{FF2B5EF4-FFF2-40B4-BE49-F238E27FC236}">
                <a16:creationId xmlns:a16="http://schemas.microsoft.com/office/drawing/2014/main" id="{8ED4ED47-6539-48F2-8A24-11C9D3F23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689" y="570196"/>
            <a:ext cx="2982298" cy="111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24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s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/>
          </p:cNvSpPr>
          <p:nvPr>
            <p:ph type="title" hasCustomPrompt="1"/>
          </p:nvPr>
        </p:nvSpPr>
        <p:spPr>
          <a:xfrm>
            <a:off x="1688687" y="1688560"/>
            <a:ext cx="7317828" cy="5489468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0800" spc="-323" baseline="8928">
                <a:solidFill>
                  <a:srgbClr val="FFFFFF"/>
                </a:solidFill>
                <a:latin typeface="Sofia Pro Soft Bold" panose="020B0000000000000000" pitchFamily="34" charset="0"/>
              </a:defRPr>
            </a:lvl1pPr>
          </a:lstStyle>
          <a:p>
            <a:r>
              <a:rPr lang="fi-FI"/>
              <a:t>Lisää teksti</a:t>
            </a:r>
            <a:endParaRPr/>
          </a:p>
        </p:txBody>
      </p:sp>
      <p:sp>
        <p:nvSpPr>
          <p:cNvPr id="523" name="Shape 523"/>
          <p:cNvSpPr>
            <a:spLocks noGrp="1"/>
          </p:cNvSpPr>
          <p:nvPr>
            <p:ph type="body" sz="quarter" idx="1" hasCustomPrompt="1"/>
          </p:nvPr>
        </p:nvSpPr>
        <p:spPr>
          <a:xfrm>
            <a:off x="1688687" y="8433647"/>
            <a:ext cx="7317828" cy="3044520"/>
          </a:xfrm>
          <a:prstGeom prst="rect">
            <a:avLst/>
          </a:prstGeom>
        </p:spPr>
        <p:txBody>
          <a:bodyPr/>
          <a:lstStyle>
            <a:lvl1pPr>
              <a:defRPr sz="2500">
                <a:solidFill>
                  <a:srgbClr val="DCDEE0"/>
                </a:solidFill>
                <a:latin typeface="+mj-lt"/>
              </a:defRPr>
            </a:lvl1pPr>
            <a:lvl2pPr>
              <a:defRPr>
                <a:solidFill>
                  <a:srgbClr val="DCDEE0"/>
                </a:solidFill>
              </a:defRPr>
            </a:lvl2pPr>
            <a:lvl3pPr>
              <a:defRPr>
                <a:solidFill>
                  <a:srgbClr val="DCDEE0"/>
                </a:solidFill>
              </a:defRPr>
            </a:lvl3pPr>
            <a:lvl4pPr>
              <a:defRPr>
                <a:solidFill>
                  <a:srgbClr val="DCDEE0"/>
                </a:solidFill>
              </a:defRPr>
            </a:lvl4pPr>
            <a:lvl5pPr>
              <a:defRPr>
                <a:solidFill>
                  <a:srgbClr val="DCDEE0"/>
                </a:solidFill>
              </a:defRPr>
            </a:lvl5pPr>
          </a:lstStyle>
          <a:p>
            <a:r>
              <a:rPr lang="fi-FI"/>
              <a:t>Lisää teksti</a:t>
            </a:r>
            <a:endParaRPr/>
          </a:p>
        </p:txBody>
      </p:sp>
      <p:sp>
        <p:nvSpPr>
          <p:cNvPr id="524" name="Shape 524"/>
          <p:cNvSpPr>
            <a:spLocks noGrp="1"/>
          </p:cNvSpPr>
          <p:nvPr>
            <p:ph type="pic" sz="quarter" idx="13"/>
          </p:nvPr>
        </p:nvSpPr>
        <p:spPr>
          <a:xfrm>
            <a:off x="11867328" y="5666024"/>
            <a:ext cx="1132332" cy="1132246"/>
          </a:xfrm>
          <a:prstGeom prst="rect">
            <a:avLst/>
          </a:prstGeom>
        </p:spPr>
        <p:txBody>
          <a:bodyPr lIns="87780" tIns="43890" rIns="87780" bIns="43890"/>
          <a:lstStyle/>
          <a:p>
            <a:endParaRPr/>
          </a:p>
        </p:txBody>
      </p:sp>
      <p:sp>
        <p:nvSpPr>
          <p:cNvPr id="525" name="Shape 525"/>
          <p:cNvSpPr>
            <a:spLocks noGrp="1"/>
          </p:cNvSpPr>
          <p:nvPr>
            <p:ph type="pic" sz="quarter" idx="14"/>
          </p:nvPr>
        </p:nvSpPr>
        <p:spPr>
          <a:xfrm>
            <a:off x="11856852" y="9379102"/>
            <a:ext cx="1153541" cy="1153454"/>
          </a:xfrm>
          <a:prstGeom prst="rect">
            <a:avLst/>
          </a:prstGeom>
        </p:spPr>
        <p:txBody>
          <a:bodyPr lIns="87780" tIns="43890" rIns="87780" bIns="43890"/>
          <a:lstStyle/>
          <a:p>
            <a:endParaRPr/>
          </a:p>
        </p:txBody>
      </p:sp>
      <p:sp>
        <p:nvSpPr>
          <p:cNvPr id="526" name="Shape 526"/>
          <p:cNvSpPr>
            <a:spLocks noGrp="1"/>
          </p:cNvSpPr>
          <p:nvPr>
            <p:ph type="pic" sz="quarter" idx="15"/>
          </p:nvPr>
        </p:nvSpPr>
        <p:spPr>
          <a:xfrm>
            <a:off x="11867332" y="1942277"/>
            <a:ext cx="1132490" cy="1132405"/>
          </a:xfrm>
          <a:prstGeom prst="rect">
            <a:avLst/>
          </a:prstGeom>
        </p:spPr>
        <p:txBody>
          <a:bodyPr lIns="87780" tIns="43890" rIns="87780" bIns="43890"/>
          <a:lstStyle/>
          <a:p>
            <a:endParaRPr/>
          </a:p>
        </p:txBody>
      </p:sp>
      <p:sp>
        <p:nvSpPr>
          <p:cNvPr id="527" name="Shape 527"/>
          <p:cNvSpPr>
            <a:spLocks noGrp="1"/>
          </p:cNvSpPr>
          <p:nvPr>
            <p:ph type="body" sz="quarter" idx="16"/>
          </p:nvPr>
        </p:nvSpPr>
        <p:spPr>
          <a:xfrm>
            <a:off x="13534869" y="1688559"/>
            <a:ext cx="5484091" cy="9166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+mj-lt"/>
              </a:defRPr>
            </a:lvl1pPr>
          </a:lstStyle>
          <a:p>
            <a:r>
              <a:t>Service 1</a:t>
            </a:r>
          </a:p>
        </p:txBody>
      </p:sp>
      <p:sp>
        <p:nvSpPr>
          <p:cNvPr id="528" name="Shape 528"/>
          <p:cNvSpPr>
            <a:spLocks noGrp="1"/>
          </p:cNvSpPr>
          <p:nvPr>
            <p:ph type="body" sz="quarter" idx="17" hasCustomPrompt="1"/>
          </p:nvPr>
        </p:nvSpPr>
        <p:spPr>
          <a:xfrm>
            <a:off x="13534868" y="2605168"/>
            <a:ext cx="5484088" cy="1457256"/>
          </a:xfrm>
          <a:prstGeom prst="rect">
            <a:avLst/>
          </a:prstGeom>
        </p:spPr>
        <p:txBody>
          <a:bodyPr anchor="ctr"/>
          <a:lstStyle>
            <a:lvl1pPr>
              <a:defRPr sz="2500">
                <a:solidFill>
                  <a:srgbClr val="DCDEE0"/>
                </a:solidFill>
              </a:defRPr>
            </a:lvl1pPr>
            <a:lvl2pPr>
              <a:defRPr sz="2500">
                <a:solidFill>
                  <a:srgbClr val="DCDEE0"/>
                </a:solidFill>
              </a:defRPr>
            </a:lvl2pPr>
            <a:lvl3pPr>
              <a:defRPr sz="2500">
                <a:solidFill>
                  <a:srgbClr val="DCDEE0"/>
                </a:solidFill>
              </a:defRPr>
            </a:lvl3pPr>
            <a:lvl4pPr>
              <a:defRPr sz="2500">
                <a:solidFill>
                  <a:srgbClr val="DCDEE0"/>
                </a:solidFill>
              </a:defRPr>
            </a:lvl4pPr>
            <a:lvl5pPr>
              <a:defRPr sz="2500">
                <a:solidFill>
                  <a:srgbClr val="DCDEE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sp>
        <p:nvSpPr>
          <p:cNvPr id="529" name="Shape 529"/>
          <p:cNvSpPr>
            <a:spLocks noGrp="1"/>
          </p:cNvSpPr>
          <p:nvPr>
            <p:ph type="body" sz="quarter" idx="18"/>
          </p:nvPr>
        </p:nvSpPr>
        <p:spPr>
          <a:xfrm>
            <a:off x="13534868" y="5396431"/>
            <a:ext cx="5484088" cy="91661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+mj-lt"/>
              </a:defRPr>
            </a:lvl1pPr>
          </a:lstStyle>
          <a:p>
            <a:r>
              <a:t>Service 2</a:t>
            </a:r>
          </a:p>
        </p:txBody>
      </p:sp>
      <p:sp>
        <p:nvSpPr>
          <p:cNvPr id="530" name="Shape 530"/>
          <p:cNvSpPr>
            <a:spLocks noGrp="1"/>
          </p:cNvSpPr>
          <p:nvPr>
            <p:ph type="body" sz="quarter" idx="19" hasCustomPrompt="1"/>
          </p:nvPr>
        </p:nvSpPr>
        <p:spPr>
          <a:xfrm>
            <a:off x="13534868" y="6329667"/>
            <a:ext cx="5484088" cy="1457256"/>
          </a:xfrm>
          <a:prstGeom prst="rect">
            <a:avLst/>
          </a:prstGeom>
        </p:spPr>
        <p:txBody>
          <a:bodyPr anchor="ctr"/>
          <a:lstStyle>
            <a:lvl1pPr>
              <a:defRPr sz="2500">
                <a:solidFill>
                  <a:srgbClr val="DCDEE0"/>
                </a:solidFill>
              </a:defRPr>
            </a:lvl1pPr>
            <a:lvl2pPr>
              <a:defRPr sz="2500">
                <a:solidFill>
                  <a:srgbClr val="DCDEE0"/>
                </a:solidFill>
              </a:defRPr>
            </a:lvl2pPr>
            <a:lvl3pPr>
              <a:defRPr sz="2500">
                <a:solidFill>
                  <a:srgbClr val="DCDEE0"/>
                </a:solidFill>
              </a:defRPr>
            </a:lvl3pPr>
            <a:lvl4pPr>
              <a:defRPr sz="2500">
                <a:solidFill>
                  <a:srgbClr val="DCDEE0"/>
                </a:solidFill>
              </a:defRPr>
            </a:lvl4pPr>
            <a:lvl5pPr>
              <a:defRPr sz="2500">
                <a:solidFill>
                  <a:srgbClr val="DCDEE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sp>
        <p:nvSpPr>
          <p:cNvPr id="531" name="Shape 531"/>
          <p:cNvSpPr>
            <a:spLocks noGrp="1"/>
          </p:cNvSpPr>
          <p:nvPr>
            <p:ph type="body" sz="quarter" idx="20"/>
          </p:nvPr>
        </p:nvSpPr>
        <p:spPr>
          <a:xfrm>
            <a:off x="13534868" y="9104301"/>
            <a:ext cx="5484088" cy="9166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+mj-lt"/>
              </a:defRPr>
            </a:lvl1pPr>
          </a:lstStyle>
          <a:p>
            <a:r>
              <a:t>Service 3</a:t>
            </a:r>
          </a:p>
        </p:txBody>
      </p:sp>
      <p:sp>
        <p:nvSpPr>
          <p:cNvPr id="532" name="Shape 532"/>
          <p:cNvSpPr>
            <a:spLocks noGrp="1"/>
          </p:cNvSpPr>
          <p:nvPr>
            <p:ph type="body" sz="quarter" idx="21" hasCustomPrompt="1"/>
          </p:nvPr>
        </p:nvSpPr>
        <p:spPr>
          <a:xfrm>
            <a:off x="13534868" y="10020911"/>
            <a:ext cx="5484088" cy="1457256"/>
          </a:xfrm>
          <a:prstGeom prst="rect">
            <a:avLst/>
          </a:prstGeom>
        </p:spPr>
        <p:txBody>
          <a:bodyPr anchor="ctr"/>
          <a:lstStyle>
            <a:lvl1pPr>
              <a:defRPr sz="2500">
                <a:solidFill>
                  <a:srgbClr val="DCDEE0"/>
                </a:solidFill>
              </a:defRPr>
            </a:lvl1pPr>
            <a:lvl2pPr>
              <a:defRPr sz="2500">
                <a:solidFill>
                  <a:srgbClr val="DCDEE0"/>
                </a:solidFill>
              </a:defRPr>
            </a:lvl2pPr>
            <a:lvl3pPr>
              <a:defRPr sz="2500">
                <a:solidFill>
                  <a:srgbClr val="DCDEE0"/>
                </a:solidFill>
              </a:defRPr>
            </a:lvl3pPr>
            <a:lvl4pPr>
              <a:defRPr sz="2500">
                <a:solidFill>
                  <a:srgbClr val="DCDEE0"/>
                </a:solidFill>
              </a:defRPr>
            </a:lvl4pPr>
            <a:lvl5pPr>
              <a:defRPr sz="2500">
                <a:solidFill>
                  <a:srgbClr val="DCDEE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pic>
        <p:nvPicPr>
          <p:cNvPr id="25" name="Kuva 24">
            <a:extLst>
              <a:ext uri="{FF2B5EF4-FFF2-40B4-BE49-F238E27FC236}">
                <a16:creationId xmlns:a16="http://schemas.microsoft.com/office/drawing/2014/main" id="{92F24E57-1CE4-4C8F-B19F-37A63FDEBD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689" y="570196"/>
            <a:ext cx="2982298" cy="111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51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ew Image 1">
    <p:bg>
      <p:bgPr>
        <a:solidFill>
          <a:schemeClr val="tx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title"/>
          </p:nvPr>
        </p:nvSpPr>
        <p:spPr>
          <a:xfrm>
            <a:off x="1688687" y="1688561"/>
            <a:ext cx="5149436" cy="2704536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0800" spc="-323" baseline="8928">
                <a:solidFill>
                  <a:schemeClr val="bg1"/>
                </a:solidFill>
                <a:latin typeface="Sofia Pro Soft Bold" panose="020B0000000000000000" pitchFamily="34" charset="0"/>
              </a:defRPr>
            </a:lvl1pPr>
          </a:lstStyle>
          <a:p>
            <a:r>
              <a:t>Text </a:t>
            </a:r>
            <a:r>
              <a:rPr err="1"/>
              <a:t>názvu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99931639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kew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/>
          </p:cNvSpPr>
          <p:nvPr>
            <p:ph type="body" idx="13"/>
          </p:nvPr>
        </p:nvSpPr>
        <p:spPr>
          <a:xfrm>
            <a:off x="1688686" y="0"/>
            <a:ext cx="11704638" cy="13166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10" y="0"/>
                </a:moveTo>
                <a:lnTo>
                  <a:pt x="21600" y="0"/>
                </a:lnTo>
                <a:lnTo>
                  <a:pt x="13990" y="21600"/>
                </a:lnTo>
                <a:lnTo>
                  <a:pt x="0" y="21600"/>
                </a:lnTo>
                <a:lnTo>
                  <a:pt x="7610" y="0"/>
                </a:lnTo>
                <a:close/>
              </a:path>
            </a:pathLst>
          </a:custGeom>
          <a:solidFill>
            <a:srgbClr val="DCDEE0"/>
          </a:solidFill>
        </p:spPr>
        <p:txBody>
          <a:bodyPr anchor="ctr"/>
          <a:lstStyle/>
          <a:p>
            <a:pPr>
              <a:lnSpc>
                <a:spcPct val="100000"/>
              </a:lnSpc>
              <a:defRPr sz="32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1" name="Shape 261"/>
          <p:cNvSpPr>
            <a:spLocks noGrp="1"/>
          </p:cNvSpPr>
          <p:nvPr>
            <p:ph type="title" hasCustomPrompt="1"/>
          </p:nvPr>
        </p:nvSpPr>
        <p:spPr>
          <a:xfrm>
            <a:off x="9281364" y="1688559"/>
            <a:ext cx="12439226" cy="4894804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0800" spc="-323" baseline="8928">
                <a:solidFill>
                  <a:schemeClr val="tx1">
                    <a:lumMod val="60000"/>
                    <a:lumOff val="40000"/>
                  </a:schemeClr>
                </a:solidFill>
                <a:latin typeface="Sofia Pro Soft Bold" panose="020B0000000000000000" pitchFamily="34" charset="0"/>
              </a:defRPr>
            </a:lvl1pPr>
          </a:lstStyle>
          <a:p>
            <a:r>
              <a:rPr lang="fi-FI"/>
              <a:t>Lisää teksti</a:t>
            </a:r>
            <a:endParaRPr/>
          </a:p>
        </p:txBody>
      </p:sp>
      <p:sp>
        <p:nvSpPr>
          <p:cNvPr id="262" name="Shape 262"/>
          <p:cNvSpPr>
            <a:spLocks noGrp="1"/>
          </p:cNvSpPr>
          <p:nvPr>
            <p:ph type="body" sz="quarter" idx="1" hasCustomPrompt="1"/>
          </p:nvPr>
        </p:nvSpPr>
        <p:spPr>
          <a:xfrm>
            <a:off x="12819282" y="7815616"/>
            <a:ext cx="8900117" cy="366255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  <a:cs typeface="Arial" panose="020B0604020202020204" pitchFamily="34" charset="0"/>
              </a:defRPr>
            </a:lvl2pPr>
            <a:lvl3pPr>
              <a:defRPr>
                <a:latin typeface="+mn-lt"/>
                <a:cs typeface="Arial" panose="020B0604020202020204" pitchFamily="34" charset="0"/>
              </a:defRPr>
            </a:lvl3pPr>
            <a:lvl4pPr>
              <a:defRPr>
                <a:latin typeface="+mn-lt"/>
                <a:cs typeface="Arial" panose="020B0604020202020204" pitchFamily="34" charset="0"/>
              </a:defRPr>
            </a:lvl4pPr>
            <a:lvl5pPr>
              <a:defRPr>
                <a:latin typeface="+mn-lt"/>
                <a:cs typeface="Arial" panose="020B0604020202020204" pitchFamily="34" charset="0"/>
              </a:defRPr>
            </a:lvl5pPr>
          </a:lstStyle>
          <a:p>
            <a:r>
              <a:rPr lang="fi-FI"/>
              <a:t>Lisää teksti </a:t>
            </a:r>
            <a:r>
              <a:t>1</a:t>
            </a:r>
          </a:p>
          <a:p>
            <a:pPr lvl="1"/>
            <a:r>
              <a:rPr lang="fi-FI"/>
              <a:t>Lisää teksti </a:t>
            </a:r>
            <a:r>
              <a:t>2</a:t>
            </a:r>
          </a:p>
          <a:p>
            <a:pPr lvl="2"/>
            <a:r>
              <a:rPr lang="fi-FI"/>
              <a:t>Lisää teksti </a:t>
            </a:r>
            <a:r>
              <a:t>3</a:t>
            </a:r>
          </a:p>
          <a:p>
            <a:pPr lvl="3"/>
            <a:r>
              <a:rPr lang="fi-FI"/>
              <a:t>Lisää teksti </a:t>
            </a:r>
            <a:r>
              <a:t>4</a:t>
            </a:r>
          </a:p>
          <a:p>
            <a:pPr lvl="4"/>
            <a:r>
              <a:rPr lang="fi-FI"/>
              <a:t>Lisää teksti </a:t>
            </a:r>
            <a: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5533537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>
            <a:spLocks noGrp="1"/>
          </p:cNvSpPr>
          <p:nvPr>
            <p:ph type="body" idx="13"/>
          </p:nvPr>
        </p:nvSpPr>
        <p:spPr>
          <a:xfrm flipH="1">
            <a:off x="0" y="-40575"/>
            <a:ext cx="13770342" cy="13188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468" y="35"/>
                </a:moveTo>
                <a:lnTo>
                  <a:pt x="21596" y="0"/>
                </a:lnTo>
                <a:lnTo>
                  <a:pt x="21600" y="21600"/>
                </a:lnTo>
                <a:lnTo>
                  <a:pt x="0" y="21600"/>
                </a:lnTo>
                <a:lnTo>
                  <a:pt x="6468" y="35"/>
                </a:lnTo>
                <a:close/>
              </a:path>
            </a:pathLst>
          </a:custGeom>
          <a:solidFill>
            <a:srgbClr val="EC008C"/>
          </a:solidFill>
        </p:spPr>
        <p:txBody>
          <a:bodyPr anchor="ctr"/>
          <a:lstStyle/>
          <a:p>
            <a:pPr>
              <a:lnSpc>
                <a:spcPct val="100000"/>
              </a:lnSpc>
              <a:defRPr sz="32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72" name="Shape 772"/>
          <p:cNvSpPr>
            <a:spLocks noGrp="1"/>
          </p:cNvSpPr>
          <p:nvPr>
            <p:ph type="title" hasCustomPrompt="1"/>
          </p:nvPr>
        </p:nvSpPr>
        <p:spPr>
          <a:xfrm>
            <a:off x="1688688" y="1688561"/>
            <a:ext cx="7315749" cy="3473990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0800" spc="-323" baseline="8928">
                <a:solidFill>
                  <a:srgbClr val="6600CC"/>
                </a:solidFill>
              </a:defRPr>
            </a:lvl1pPr>
          </a:lstStyle>
          <a:p>
            <a:r>
              <a:rPr lang="fi-FI"/>
              <a:t>Lisää teksti</a:t>
            </a:r>
            <a:endParaRPr/>
          </a:p>
        </p:txBody>
      </p:sp>
      <p:sp>
        <p:nvSpPr>
          <p:cNvPr id="773" name="Shape 773"/>
          <p:cNvSpPr>
            <a:spLocks noGrp="1"/>
          </p:cNvSpPr>
          <p:nvPr>
            <p:ph type="body" sz="quarter" idx="1" hasCustomPrompt="1"/>
          </p:nvPr>
        </p:nvSpPr>
        <p:spPr>
          <a:xfrm>
            <a:off x="1688687" y="6229349"/>
            <a:ext cx="7315749" cy="2098567"/>
          </a:xfrm>
          <a:prstGeom prst="rect">
            <a:avLst/>
          </a:prstGeom>
        </p:spPr>
        <p:txBody>
          <a:bodyPr anchor="b"/>
          <a:lstStyle>
            <a:lvl1pPr marL="457200" indent="-457200">
              <a:buClr>
                <a:srgbClr val="6600CC"/>
              </a:buClr>
              <a:buSzPct val="150000"/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</a:defRPr>
            </a:lvl1pPr>
            <a:lvl3pPr marL="457200" indent="-457200">
              <a:buClr>
                <a:srgbClr val="6600CC"/>
              </a:buClr>
              <a:buSzPct val="150000"/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</a:defRPr>
            </a:lvl3pPr>
          </a:lstStyle>
          <a:p>
            <a:r>
              <a:rPr lang="fi-FI"/>
              <a:t>Lisää teksti </a:t>
            </a:r>
            <a:r>
              <a:t>1</a:t>
            </a:r>
          </a:p>
          <a:p>
            <a:r>
              <a:rPr lang="fi-FI"/>
              <a:t>Lisää teksti 2</a:t>
            </a:r>
          </a:p>
          <a:p>
            <a:pPr lvl="2"/>
            <a:r>
              <a:rPr lang="fi-FI"/>
              <a:t>Lisää teksti 3</a:t>
            </a:r>
          </a:p>
        </p:txBody>
      </p:sp>
      <p:sp>
        <p:nvSpPr>
          <p:cNvPr id="16" name="Shape 773">
            <a:extLst>
              <a:ext uri="{FF2B5EF4-FFF2-40B4-BE49-F238E27FC236}">
                <a16:creationId xmlns:a16="http://schemas.microsoft.com/office/drawing/2014/main" id="{2630C651-9BC6-4410-AF41-DDDC4C20A8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88686" y="9341496"/>
            <a:ext cx="7315749" cy="2098567"/>
          </a:xfrm>
          <a:prstGeom prst="rect">
            <a:avLst/>
          </a:prstGeom>
        </p:spPr>
        <p:txBody>
          <a:bodyPr anchor="b"/>
          <a:lstStyle>
            <a:lvl1pPr marL="457200" indent="-457200">
              <a:buClr>
                <a:srgbClr val="6600CC"/>
              </a:buClr>
              <a:buSzPct val="150000"/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</a:defRPr>
            </a:lvl1pPr>
            <a:lvl3pPr marL="457200" indent="-457200">
              <a:buClr>
                <a:srgbClr val="6600CC"/>
              </a:buClr>
              <a:buSzPct val="150000"/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</a:defRPr>
            </a:lvl3pPr>
          </a:lstStyle>
          <a:p>
            <a:r>
              <a:rPr lang="fi-FI"/>
              <a:t>Lisää teksti </a:t>
            </a:r>
            <a:r>
              <a:t>1</a:t>
            </a:r>
          </a:p>
          <a:p>
            <a:r>
              <a:rPr lang="fi-FI"/>
              <a:t>Lisää teksti 2</a:t>
            </a:r>
          </a:p>
          <a:p>
            <a:pPr lvl="2"/>
            <a:r>
              <a:rPr lang="fi-FI"/>
              <a:t>Lisää teksti 3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ew Image 5">
    <p:bg>
      <p:bgPr>
        <a:solidFill>
          <a:srgbClr val="66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/>
          </p:cNvSpPr>
          <p:nvPr>
            <p:ph type="title"/>
          </p:nvPr>
        </p:nvSpPr>
        <p:spPr>
          <a:xfrm>
            <a:off x="14398413" y="1688560"/>
            <a:ext cx="7315749" cy="3814465"/>
          </a:xfrm>
          <a:prstGeom prst="rect">
            <a:avLst/>
          </a:prstGeom>
        </p:spPr>
        <p:txBody>
          <a:bodyPr/>
          <a:lstStyle>
            <a:lvl1pPr algn="r">
              <a:lnSpc>
                <a:spcPct val="70000"/>
              </a:lnSpc>
              <a:defRPr sz="10800" spc="-323" baseline="8928">
                <a:solidFill>
                  <a:schemeClr val="bg1"/>
                </a:solidFill>
                <a:latin typeface="Sofia Pro Soft Bold" panose="020B0000000000000000" pitchFamily="34" charset="0"/>
              </a:defRPr>
            </a:lvl1pPr>
          </a:lstStyle>
          <a:p>
            <a:r>
              <a:t>Text </a:t>
            </a:r>
            <a:r>
              <a:rPr err="1"/>
              <a:t>názvu</a:t>
            </a:r>
            <a:endParaRPr/>
          </a:p>
        </p:txBody>
      </p:sp>
      <p:sp>
        <p:nvSpPr>
          <p:cNvPr id="291" name="Shape 291"/>
          <p:cNvSpPr>
            <a:spLocks noGrp="1"/>
          </p:cNvSpPr>
          <p:nvPr>
            <p:ph type="body" sz="quarter" idx="1"/>
          </p:nvPr>
        </p:nvSpPr>
        <p:spPr>
          <a:xfrm>
            <a:off x="14398413" y="7810997"/>
            <a:ext cx="7315749" cy="3660170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chemeClr val="bg1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bg1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bg1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bg1"/>
                </a:solidFill>
                <a:latin typeface="Avenir LT Std 55 Roman" panose="020B0503020203020204" pitchFamily="34" charset="0"/>
                <a:cs typeface="Arial" panose="020B0604020202020204" pitchFamily="34" charset="0"/>
              </a:defRPr>
            </a:lvl5pPr>
          </a:lstStyle>
          <a:p>
            <a:r>
              <a:t>Text </a:t>
            </a:r>
            <a:r>
              <a:rPr err="1"/>
              <a:t>úrovne</a:t>
            </a:r>
            <a:r>
              <a:t> 1</a:t>
            </a:r>
          </a:p>
          <a:p>
            <a:pPr lvl="1"/>
            <a:r>
              <a:t>Text </a:t>
            </a:r>
            <a:r>
              <a:rPr err="1"/>
              <a:t>úrovne</a:t>
            </a:r>
            <a:r>
              <a:t> 2</a:t>
            </a:r>
          </a:p>
          <a:p>
            <a:pPr lvl="2"/>
            <a:r>
              <a:t>Text </a:t>
            </a:r>
            <a:r>
              <a:rPr err="1"/>
              <a:t>úrovne</a:t>
            </a:r>
            <a:r>
              <a:t> 3</a:t>
            </a:r>
          </a:p>
          <a:p>
            <a:pPr lvl="3"/>
            <a:r>
              <a:t>Text </a:t>
            </a:r>
            <a:r>
              <a:rPr err="1"/>
              <a:t>úrovne</a:t>
            </a:r>
            <a:r>
              <a:t> 4</a:t>
            </a:r>
          </a:p>
          <a:p>
            <a:pPr lvl="4"/>
            <a:r>
              <a:t>Text </a:t>
            </a:r>
            <a:r>
              <a:rPr err="1"/>
              <a:t>úrovne</a:t>
            </a:r>
            <a: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91789111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kew Image 6">
    <p:bg>
      <p:bgPr>
        <a:solidFill>
          <a:srgbClr val="EC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/>
          </p:cNvSpPr>
          <p:nvPr>
            <p:ph type="title"/>
          </p:nvPr>
        </p:nvSpPr>
        <p:spPr>
          <a:xfrm>
            <a:off x="9283748" y="1688559"/>
            <a:ext cx="11222420" cy="4267836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0800" spc="-323" baseline="8928">
                <a:solidFill>
                  <a:schemeClr val="bg1"/>
                </a:solidFill>
              </a:defRPr>
            </a:lvl1pPr>
          </a:lstStyle>
          <a:p>
            <a:r>
              <a:t>Text názvu</a:t>
            </a:r>
          </a:p>
        </p:txBody>
      </p:sp>
      <p:sp>
        <p:nvSpPr>
          <p:cNvPr id="303" name="Shape 303"/>
          <p:cNvSpPr>
            <a:spLocks noGrp="1"/>
          </p:cNvSpPr>
          <p:nvPr>
            <p:ph type="body" sz="quarter" idx="1"/>
          </p:nvPr>
        </p:nvSpPr>
        <p:spPr>
          <a:xfrm>
            <a:off x="14398413" y="6583365"/>
            <a:ext cx="7315749" cy="48878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t>Text úrovne 1</a:t>
            </a:r>
          </a:p>
          <a:p>
            <a:pPr lvl="1"/>
            <a:r>
              <a:t>Text úrovne 2</a:t>
            </a:r>
          </a:p>
          <a:p>
            <a:pPr lvl="2"/>
            <a:r>
              <a:t>Text úrovne 3</a:t>
            </a:r>
          </a:p>
          <a:p>
            <a:pPr lvl="3"/>
            <a:r>
              <a:t>Text úrovne 4</a:t>
            </a:r>
          </a:p>
          <a:p>
            <a:pPr lvl="4"/>
            <a:r>
              <a:t>Text úrovne 5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9A6FA4F-9FE1-480C-A3BB-8919443C09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689" y="570196"/>
            <a:ext cx="2982298" cy="111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3718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s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/>
          <p:nvPr/>
        </p:nvSpPr>
        <p:spPr>
          <a:xfrm>
            <a:off x="11710735" y="1839696"/>
            <a:ext cx="2071749" cy="2071593"/>
          </a:xfrm>
          <a:prstGeom prst="ellipse">
            <a:avLst/>
          </a:prstGeom>
          <a:solidFill>
            <a:srgbClr val="EC008C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 sz="3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708" name="Shape 708"/>
          <p:cNvSpPr>
            <a:spLocks noGrp="1"/>
          </p:cNvSpPr>
          <p:nvPr>
            <p:ph type="title" hasCustomPrompt="1"/>
          </p:nvPr>
        </p:nvSpPr>
        <p:spPr>
          <a:xfrm>
            <a:off x="1688687" y="1688561"/>
            <a:ext cx="8530584" cy="5485326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0800" spc="-323" baseline="8928">
                <a:solidFill>
                  <a:srgbClr val="6600CC"/>
                </a:solidFill>
                <a:latin typeface="Sofia Pro Soft Bold" panose="020B0000000000000000" pitchFamily="34" charset="0"/>
              </a:defRPr>
            </a:lvl1pPr>
          </a:lstStyle>
          <a:p>
            <a:r>
              <a:rPr lang="fi-FI"/>
              <a:t>Lisää teksti</a:t>
            </a:r>
            <a:endParaRPr/>
          </a:p>
        </p:txBody>
      </p:sp>
      <p:sp>
        <p:nvSpPr>
          <p:cNvPr id="709" name="Shape 709"/>
          <p:cNvSpPr>
            <a:spLocks noGrp="1"/>
          </p:cNvSpPr>
          <p:nvPr>
            <p:ph type="pic" sz="quarter" idx="13"/>
          </p:nvPr>
        </p:nvSpPr>
        <p:spPr>
          <a:xfrm>
            <a:off x="12441038" y="2569944"/>
            <a:ext cx="611142" cy="611096"/>
          </a:xfrm>
          <a:prstGeom prst="rect">
            <a:avLst/>
          </a:prstGeom>
        </p:spPr>
        <p:txBody>
          <a:bodyPr lIns="87780" tIns="43890" rIns="87780" bIns="43890"/>
          <a:lstStyle/>
          <a:p>
            <a:endParaRPr/>
          </a:p>
        </p:txBody>
      </p:sp>
      <p:sp>
        <p:nvSpPr>
          <p:cNvPr id="711" name="Shape 711"/>
          <p:cNvSpPr/>
          <p:nvPr/>
        </p:nvSpPr>
        <p:spPr>
          <a:xfrm>
            <a:off x="11710735" y="5547569"/>
            <a:ext cx="2071749" cy="2071593"/>
          </a:xfrm>
          <a:prstGeom prst="ellipse">
            <a:avLst/>
          </a:prstGeom>
          <a:solidFill>
            <a:srgbClr val="EC008C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 sz="3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712" name="Shape 712"/>
          <p:cNvSpPr>
            <a:spLocks noGrp="1"/>
          </p:cNvSpPr>
          <p:nvPr>
            <p:ph type="pic" sz="quarter" idx="14"/>
          </p:nvPr>
        </p:nvSpPr>
        <p:spPr>
          <a:xfrm>
            <a:off x="12441038" y="6188077"/>
            <a:ext cx="700885" cy="700832"/>
          </a:xfrm>
          <a:prstGeom prst="rect">
            <a:avLst/>
          </a:prstGeom>
        </p:spPr>
        <p:txBody>
          <a:bodyPr lIns="87780" tIns="43890" rIns="87780" bIns="43890"/>
          <a:lstStyle/>
          <a:p>
            <a:endParaRPr/>
          </a:p>
        </p:txBody>
      </p:sp>
      <p:sp>
        <p:nvSpPr>
          <p:cNvPr id="713" name="Shape 713"/>
          <p:cNvSpPr/>
          <p:nvPr/>
        </p:nvSpPr>
        <p:spPr>
          <a:xfrm>
            <a:off x="11710735" y="9255440"/>
            <a:ext cx="2071749" cy="2071593"/>
          </a:xfrm>
          <a:prstGeom prst="ellipse">
            <a:avLst/>
          </a:prstGeom>
          <a:solidFill>
            <a:srgbClr val="EC008C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 sz="3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714" name="Shape 714"/>
          <p:cNvSpPr>
            <a:spLocks noGrp="1"/>
          </p:cNvSpPr>
          <p:nvPr>
            <p:ph type="body" sz="quarter" idx="15"/>
          </p:nvPr>
        </p:nvSpPr>
        <p:spPr>
          <a:xfrm>
            <a:off x="14423558" y="1688559"/>
            <a:ext cx="7290604" cy="9166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>
                <a:solidFill>
                  <a:srgbClr val="6600CC"/>
                </a:solidFill>
                <a:latin typeface="Sofia Pro Soft Bold" panose="020B0000000000000000" pitchFamily="34" charset="0"/>
              </a:defRPr>
            </a:lvl1pPr>
          </a:lstStyle>
          <a:p>
            <a:r>
              <a:t>Service 1</a:t>
            </a:r>
          </a:p>
        </p:txBody>
      </p:sp>
      <p:sp>
        <p:nvSpPr>
          <p:cNvPr id="715" name="Shape 715"/>
          <p:cNvSpPr>
            <a:spLocks noGrp="1"/>
          </p:cNvSpPr>
          <p:nvPr>
            <p:ph type="body" sz="quarter" idx="16" hasCustomPrompt="1"/>
          </p:nvPr>
        </p:nvSpPr>
        <p:spPr>
          <a:xfrm>
            <a:off x="14423558" y="2605165"/>
            <a:ext cx="7290604" cy="1457256"/>
          </a:xfrm>
          <a:prstGeom prst="rect">
            <a:avLst/>
          </a:prstGeom>
        </p:spPr>
        <p:txBody>
          <a:bodyPr anchor="ctr"/>
          <a:lstStyle>
            <a:lvl1pPr>
              <a:defRPr sz="2500">
                <a:latin typeface="Avenir LT Std 45 Book" panose="020B0502020203020204" pitchFamily="34" charset="0"/>
                <a:cs typeface="Arial" panose="020B0604020202020204" pitchFamily="34" charset="0"/>
              </a:defRPr>
            </a:lvl1pPr>
            <a:lvl2pPr>
              <a:defRPr sz="2500">
                <a:latin typeface="Avenir LT Std 45 Book" panose="020B0502020203020204" pitchFamily="34" charset="0"/>
                <a:cs typeface="Arial" panose="020B0604020202020204" pitchFamily="34" charset="0"/>
              </a:defRPr>
            </a:lvl2pPr>
            <a:lvl3pPr>
              <a:defRPr sz="2500">
                <a:latin typeface="Avenir LT Std 45 Book" panose="020B0502020203020204" pitchFamily="34" charset="0"/>
                <a:cs typeface="Arial" panose="020B0604020202020204" pitchFamily="34" charset="0"/>
              </a:defRPr>
            </a:lvl3pPr>
            <a:lvl4pPr>
              <a:defRPr sz="2500"/>
            </a:lvl4pPr>
            <a:lvl5pPr>
              <a:defRPr sz="2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sp>
        <p:nvSpPr>
          <p:cNvPr id="716" name="Shape 716"/>
          <p:cNvSpPr>
            <a:spLocks noGrp="1"/>
          </p:cNvSpPr>
          <p:nvPr>
            <p:ph type="body" sz="quarter" idx="17"/>
          </p:nvPr>
        </p:nvSpPr>
        <p:spPr>
          <a:xfrm>
            <a:off x="14423558" y="5396431"/>
            <a:ext cx="7290604" cy="91661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>
                <a:solidFill>
                  <a:srgbClr val="6600CC"/>
                </a:solidFill>
                <a:latin typeface="Sofia Pro Soft Bold" panose="020B0000000000000000" pitchFamily="34" charset="0"/>
              </a:defRPr>
            </a:lvl1pPr>
          </a:lstStyle>
          <a:p>
            <a:r>
              <a:t>Service 2</a:t>
            </a:r>
          </a:p>
        </p:txBody>
      </p:sp>
      <p:sp>
        <p:nvSpPr>
          <p:cNvPr id="717" name="Shape 717"/>
          <p:cNvSpPr>
            <a:spLocks noGrp="1"/>
          </p:cNvSpPr>
          <p:nvPr>
            <p:ph type="body" sz="quarter" idx="18" hasCustomPrompt="1"/>
          </p:nvPr>
        </p:nvSpPr>
        <p:spPr>
          <a:xfrm>
            <a:off x="14423558" y="6313039"/>
            <a:ext cx="7290604" cy="1457256"/>
          </a:xfrm>
          <a:prstGeom prst="rect">
            <a:avLst/>
          </a:prstGeom>
        </p:spPr>
        <p:txBody>
          <a:bodyPr anchor="ctr"/>
          <a:lstStyle>
            <a:lvl1pPr>
              <a:defRPr sz="2500">
                <a:latin typeface="Avenir LT Std 45 Book" panose="020B0502020203020204" pitchFamily="34" charset="0"/>
                <a:cs typeface="Arial" panose="020B0604020202020204" pitchFamily="34" charset="0"/>
              </a:defRPr>
            </a:lvl1pPr>
            <a:lvl2pPr>
              <a:defRPr sz="2500">
                <a:latin typeface="Avenir LT Std 45 Book" panose="020B0502020203020204" pitchFamily="34" charset="0"/>
                <a:cs typeface="Arial" panose="020B0604020202020204" pitchFamily="34" charset="0"/>
              </a:defRPr>
            </a:lvl2pPr>
            <a:lvl3pPr>
              <a:defRPr sz="2500">
                <a:latin typeface="Avenir LT Std 45 Book" panose="020B0502020203020204" pitchFamily="34" charset="0"/>
                <a:cs typeface="Arial" panose="020B0604020202020204" pitchFamily="34" charset="0"/>
              </a:defRPr>
            </a:lvl3pPr>
            <a:lvl4pPr>
              <a:defRPr sz="2500"/>
            </a:lvl4pPr>
            <a:lvl5pPr>
              <a:defRPr sz="2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sp>
        <p:nvSpPr>
          <p:cNvPr id="718" name="Shape 718"/>
          <p:cNvSpPr>
            <a:spLocks noGrp="1"/>
          </p:cNvSpPr>
          <p:nvPr>
            <p:ph type="body" sz="quarter" idx="19"/>
          </p:nvPr>
        </p:nvSpPr>
        <p:spPr>
          <a:xfrm>
            <a:off x="14423558" y="9104302"/>
            <a:ext cx="7290604" cy="91661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>
                <a:solidFill>
                  <a:srgbClr val="6600CC"/>
                </a:solidFill>
                <a:latin typeface="Sofia Pro Soft Bold" panose="020B0000000000000000" pitchFamily="34" charset="0"/>
              </a:defRPr>
            </a:lvl1pPr>
          </a:lstStyle>
          <a:p>
            <a:r>
              <a:t>Service 3</a:t>
            </a:r>
          </a:p>
        </p:txBody>
      </p:sp>
      <p:sp>
        <p:nvSpPr>
          <p:cNvPr id="719" name="Shape 719"/>
          <p:cNvSpPr>
            <a:spLocks noGrp="1"/>
          </p:cNvSpPr>
          <p:nvPr>
            <p:ph type="body" sz="quarter" idx="20" hasCustomPrompt="1"/>
          </p:nvPr>
        </p:nvSpPr>
        <p:spPr>
          <a:xfrm>
            <a:off x="14423558" y="10020911"/>
            <a:ext cx="7290604" cy="1457256"/>
          </a:xfrm>
          <a:prstGeom prst="rect">
            <a:avLst/>
          </a:prstGeom>
        </p:spPr>
        <p:txBody>
          <a:bodyPr anchor="ctr"/>
          <a:lstStyle>
            <a:lvl1pPr>
              <a:defRPr sz="2500">
                <a:latin typeface="Avenir LT Std 45 Book" panose="020B0502020203020204" pitchFamily="34" charset="0"/>
                <a:cs typeface="Arial" panose="020B0604020202020204" pitchFamily="34" charset="0"/>
              </a:defRPr>
            </a:lvl1pPr>
            <a:lvl2pPr>
              <a:defRPr sz="2500">
                <a:latin typeface="Avenir LT Std 45 Book" panose="020B0502020203020204" pitchFamily="34" charset="0"/>
                <a:cs typeface="Arial" panose="020B0604020202020204" pitchFamily="34" charset="0"/>
              </a:defRPr>
            </a:lvl2pPr>
            <a:lvl3pPr>
              <a:defRPr sz="2500">
                <a:latin typeface="Avenir LT Std 45 Book" panose="020B0502020203020204" pitchFamily="34" charset="0"/>
                <a:cs typeface="Arial" panose="020B0604020202020204" pitchFamily="34" charset="0"/>
              </a:defRPr>
            </a:lvl3pPr>
            <a:lvl4pPr>
              <a:defRPr sz="2500"/>
            </a:lvl4pPr>
            <a:lvl5pPr>
              <a:defRPr sz="2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sp>
        <p:nvSpPr>
          <p:cNvPr id="720" name="Shape 720"/>
          <p:cNvSpPr/>
          <p:nvPr/>
        </p:nvSpPr>
        <p:spPr>
          <a:xfrm flipV="1">
            <a:off x="12752705" y="7625255"/>
            <a:ext cx="0" cy="1624088"/>
          </a:xfrm>
          <a:prstGeom prst="line">
            <a:avLst/>
          </a:prstGeom>
          <a:ln w="25400">
            <a:solidFill>
              <a:srgbClr val="DCDEE0"/>
            </a:solidFill>
            <a:miter lim="400000"/>
          </a:ln>
        </p:spPr>
        <p:txBody>
          <a:bodyPr lIns="48767" tIns="48767" rIns="48767" bIns="48767" anchor="ctr"/>
          <a:lstStyle/>
          <a:p>
            <a:pPr>
              <a:defRPr sz="3200" b="1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721" name="Shape 721"/>
          <p:cNvSpPr/>
          <p:nvPr/>
        </p:nvSpPr>
        <p:spPr>
          <a:xfrm flipV="1">
            <a:off x="12752705" y="3923477"/>
            <a:ext cx="0" cy="1617995"/>
          </a:xfrm>
          <a:prstGeom prst="line">
            <a:avLst/>
          </a:prstGeom>
          <a:ln w="25400">
            <a:solidFill>
              <a:srgbClr val="DCDEE0"/>
            </a:solidFill>
            <a:miter lim="400000"/>
          </a:ln>
        </p:spPr>
        <p:txBody>
          <a:bodyPr lIns="48767" tIns="48767" rIns="48767" bIns="48767" anchor="ctr"/>
          <a:lstStyle/>
          <a:p>
            <a:pPr>
              <a:defRPr sz="3200" b="1"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722" name="Shape 722"/>
          <p:cNvSpPr>
            <a:spLocks noGrp="1"/>
          </p:cNvSpPr>
          <p:nvPr>
            <p:ph type="pic" sz="quarter" idx="21"/>
          </p:nvPr>
        </p:nvSpPr>
        <p:spPr>
          <a:xfrm>
            <a:off x="12396082" y="9940732"/>
            <a:ext cx="701123" cy="701071"/>
          </a:xfrm>
          <a:prstGeom prst="rect">
            <a:avLst/>
          </a:prstGeom>
        </p:spPr>
        <p:txBody>
          <a:bodyPr lIns="87780" tIns="43890" rIns="87780" bIns="4389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691115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Shape 751"/>
          <p:cNvSpPr/>
          <p:nvPr/>
        </p:nvSpPr>
        <p:spPr>
          <a:xfrm>
            <a:off x="9641276" y="-21525"/>
            <a:ext cx="13770342" cy="13188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468" y="35"/>
                </a:moveTo>
                <a:lnTo>
                  <a:pt x="21596" y="0"/>
                </a:lnTo>
                <a:lnTo>
                  <a:pt x="21600" y="21600"/>
                </a:lnTo>
                <a:lnTo>
                  <a:pt x="0" y="21600"/>
                </a:lnTo>
                <a:lnTo>
                  <a:pt x="6468" y="35"/>
                </a:lnTo>
                <a:close/>
              </a:path>
            </a:pathLst>
          </a:custGeom>
          <a:solidFill>
            <a:srgbClr val="EC008C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 sz="3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752" name="Shape 752"/>
          <p:cNvSpPr>
            <a:spLocks noGrp="1"/>
          </p:cNvSpPr>
          <p:nvPr>
            <p:ph type="title" hasCustomPrompt="1"/>
          </p:nvPr>
        </p:nvSpPr>
        <p:spPr>
          <a:xfrm>
            <a:off x="1688688" y="1688560"/>
            <a:ext cx="7315749" cy="548283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0800" spc="-323" baseline="8928">
                <a:solidFill>
                  <a:schemeClr val="tx1">
                    <a:lumMod val="60000"/>
                    <a:lumOff val="40000"/>
                  </a:schemeClr>
                </a:solidFill>
                <a:latin typeface="Sofia Pro Soft Bold" panose="020B0000000000000000" pitchFamily="34" charset="0"/>
              </a:defRPr>
            </a:lvl1pPr>
          </a:lstStyle>
          <a:p>
            <a:r>
              <a:rPr lang="fi-FI"/>
              <a:t>Lisää teksti</a:t>
            </a:r>
            <a:endParaRPr/>
          </a:p>
        </p:txBody>
      </p:sp>
      <p:sp>
        <p:nvSpPr>
          <p:cNvPr id="753" name="Shape 753"/>
          <p:cNvSpPr>
            <a:spLocks noGrp="1"/>
          </p:cNvSpPr>
          <p:nvPr>
            <p:ph type="body" sz="quarter" idx="1" hasCustomPrompt="1"/>
          </p:nvPr>
        </p:nvSpPr>
        <p:spPr>
          <a:xfrm>
            <a:off x="1688688" y="7810997"/>
            <a:ext cx="7315749" cy="366017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  <a:cs typeface="Arial" panose="020B0604020202020204" pitchFamily="34" charset="0"/>
              </a:defRPr>
            </a:lvl2pPr>
            <a:lvl3pPr>
              <a:defRPr>
                <a:latin typeface="+mn-lt"/>
                <a:cs typeface="Arial" panose="020B0604020202020204" pitchFamily="34" charset="0"/>
              </a:defRPr>
            </a:lvl3pPr>
            <a:lvl4pPr>
              <a:defRPr>
                <a:latin typeface="+mn-lt"/>
                <a:cs typeface="Arial" panose="020B0604020202020204" pitchFamily="34" charset="0"/>
              </a:defRPr>
            </a:lvl4pPr>
            <a:lvl5pPr>
              <a:defRPr>
                <a:latin typeface="+mn-lt"/>
                <a:cs typeface="Arial" panose="020B0604020202020204" pitchFamily="34" charset="0"/>
              </a:defRPr>
            </a:lvl5pPr>
          </a:lstStyle>
          <a:p>
            <a:r>
              <a:rPr lang="fi-FI"/>
              <a:t>Lisää teksti </a:t>
            </a:r>
            <a:r>
              <a:t>1</a:t>
            </a:r>
          </a:p>
          <a:p>
            <a:pPr lvl="1"/>
            <a:r>
              <a:rPr lang="fi-FI"/>
              <a:t>Lisää teksti </a:t>
            </a:r>
            <a:r>
              <a:t>2</a:t>
            </a:r>
          </a:p>
          <a:p>
            <a:pPr lvl="2"/>
            <a:r>
              <a:rPr lang="fi-FI"/>
              <a:t>Lisää teksti </a:t>
            </a:r>
            <a:r>
              <a:t>3</a:t>
            </a:r>
          </a:p>
          <a:p>
            <a:pPr lvl="3"/>
            <a:r>
              <a:rPr lang="fi-FI"/>
              <a:t>Lisää teksti </a:t>
            </a:r>
            <a:r>
              <a:t>4</a:t>
            </a:r>
            <a:endParaRPr lang="fi-FI"/>
          </a:p>
          <a:p>
            <a:pPr lvl="4"/>
            <a:r>
              <a:rPr lang="fi-FI"/>
              <a:t>Lisää teksti 5</a:t>
            </a:r>
          </a:p>
        </p:txBody>
      </p:sp>
      <p:sp>
        <p:nvSpPr>
          <p:cNvPr id="755" name="Shape 755"/>
          <p:cNvSpPr>
            <a:spLocks noGrp="1"/>
          </p:cNvSpPr>
          <p:nvPr>
            <p:ph type="body" sz="quarter" idx="13"/>
          </p:nvPr>
        </p:nvSpPr>
        <p:spPr>
          <a:xfrm>
            <a:off x="16230071" y="1688559"/>
            <a:ext cx="5484091" cy="9166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t>Service 1</a:t>
            </a:r>
          </a:p>
        </p:txBody>
      </p:sp>
      <p:sp>
        <p:nvSpPr>
          <p:cNvPr id="756" name="Shape 756"/>
          <p:cNvSpPr>
            <a:spLocks noGrp="1"/>
          </p:cNvSpPr>
          <p:nvPr>
            <p:ph type="body" sz="quarter" idx="14" hasCustomPrompt="1"/>
          </p:nvPr>
        </p:nvSpPr>
        <p:spPr>
          <a:xfrm>
            <a:off x="16230073" y="2605168"/>
            <a:ext cx="5484088" cy="1457256"/>
          </a:xfrm>
          <a:prstGeom prst="rect">
            <a:avLst/>
          </a:prstGeom>
        </p:spPr>
        <p:txBody>
          <a:bodyPr anchor="ctr"/>
          <a:lstStyle>
            <a:lvl1pPr>
              <a:defRPr sz="2500">
                <a:solidFill>
                  <a:schemeClr val="bg1"/>
                </a:solidFill>
                <a:latin typeface="+mj-lt"/>
              </a:defRPr>
            </a:lvl1pPr>
            <a:lvl2pPr>
              <a:defRPr sz="2500">
                <a:solidFill>
                  <a:schemeClr val="bg1"/>
                </a:solidFill>
                <a:latin typeface="+mj-lt"/>
              </a:defRPr>
            </a:lvl2pPr>
            <a:lvl3pPr>
              <a:defRPr sz="2500">
                <a:solidFill>
                  <a:schemeClr val="bg1"/>
                </a:solidFill>
                <a:latin typeface="+mj-lt"/>
              </a:defRPr>
            </a:lvl3pPr>
            <a:lvl4pPr>
              <a:defRPr sz="2100">
                <a:solidFill>
                  <a:srgbClr val="DCDEE0"/>
                </a:solidFill>
                <a:latin typeface="+mn-lt"/>
              </a:defRPr>
            </a:lvl4pPr>
            <a:lvl5pPr>
              <a:defRPr sz="2100">
                <a:solidFill>
                  <a:srgbClr val="DCDEE0"/>
                </a:solidFill>
                <a:latin typeface="+mn-l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sp>
        <p:nvSpPr>
          <p:cNvPr id="757" name="Shape 757"/>
          <p:cNvSpPr>
            <a:spLocks noGrp="1"/>
          </p:cNvSpPr>
          <p:nvPr>
            <p:ph type="body" sz="quarter" idx="15"/>
          </p:nvPr>
        </p:nvSpPr>
        <p:spPr>
          <a:xfrm>
            <a:off x="15068293" y="5396431"/>
            <a:ext cx="5484088" cy="91661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+mj-lt"/>
              </a:defRPr>
            </a:lvl1pPr>
          </a:lstStyle>
          <a:p>
            <a:r>
              <a:t>Service 2</a:t>
            </a:r>
          </a:p>
        </p:txBody>
      </p:sp>
      <p:sp>
        <p:nvSpPr>
          <p:cNvPr id="758" name="Shape 758"/>
          <p:cNvSpPr>
            <a:spLocks noGrp="1"/>
          </p:cNvSpPr>
          <p:nvPr>
            <p:ph type="body" sz="quarter" idx="16" hasCustomPrompt="1"/>
          </p:nvPr>
        </p:nvSpPr>
        <p:spPr>
          <a:xfrm>
            <a:off x="15068293" y="6313039"/>
            <a:ext cx="5484088" cy="1457256"/>
          </a:xfrm>
          <a:prstGeom prst="rect">
            <a:avLst/>
          </a:prstGeom>
        </p:spPr>
        <p:txBody>
          <a:bodyPr anchor="ctr"/>
          <a:lstStyle>
            <a:lvl1pPr>
              <a:defRPr sz="2500">
                <a:solidFill>
                  <a:schemeClr val="bg1"/>
                </a:solidFill>
                <a:latin typeface="+mj-lt"/>
              </a:defRPr>
            </a:lvl1pPr>
            <a:lvl2pPr>
              <a:defRPr sz="2500">
                <a:solidFill>
                  <a:schemeClr val="bg1"/>
                </a:solidFill>
                <a:latin typeface="+mj-lt"/>
              </a:defRPr>
            </a:lvl2pPr>
            <a:lvl3pPr>
              <a:defRPr sz="2500">
                <a:solidFill>
                  <a:schemeClr val="bg1"/>
                </a:solidFill>
                <a:latin typeface="+mj-lt"/>
              </a:defRPr>
            </a:lvl3pPr>
            <a:lvl4pPr>
              <a:defRPr sz="2100">
                <a:solidFill>
                  <a:srgbClr val="DCDEE0"/>
                </a:solidFill>
              </a:defRPr>
            </a:lvl4pPr>
            <a:lvl5pPr>
              <a:defRPr sz="2100">
                <a:solidFill>
                  <a:srgbClr val="DCDEE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sp>
        <p:nvSpPr>
          <p:cNvPr id="759" name="Shape 759"/>
          <p:cNvSpPr>
            <a:spLocks noGrp="1"/>
          </p:cNvSpPr>
          <p:nvPr>
            <p:ph type="body" sz="quarter" idx="17"/>
          </p:nvPr>
        </p:nvSpPr>
        <p:spPr>
          <a:xfrm>
            <a:off x="13900638" y="9104301"/>
            <a:ext cx="5484088" cy="9166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b="1">
                <a:solidFill>
                  <a:srgbClr val="FFFFFF"/>
                </a:solidFill>
                <a:latin typeface="+mj-lt"/>
              </a:defRPr>
            </a:lvl1pPr>
          </a:lstStyle>
          <a:p>
            <a:r>
              <a:t>Service 3</a:t>
            </a:r>
          </a:p>
        </p:txBody>
      </p:sp>
      <p:sp>
        <p:nvSpPr>
          <p:cNvPr id="760" name="Shape 760"/>
          <p:cNvSpPr>
            <a:spLocks noGrp="1"/>
          </p:cNvSpPr>
          <p:nvPr>
            <p:ph type="body" sz="quarter" idx="18" hasCustomPrompt="1"/>
          </p:nvPr>
        </p:nvSpPr>
        <p:spPr>
          <a:xfrm>
            <a:off x="13900638" y="10020911"/>
            <a:ext cx="5484088" cy="1457256"/>
          </a:xfrm>
          <a:prstGeom prst="rect">
            <a:avLst/>
          </a:prstGeom>
        </p:spPr>
        <p:txBody>
          <a:bodyPr anchor="ctr"/>
          <a:lstStyle>
            <a:lvl1pPr>
              <a:defRPr sz="2500">
                <a:solidFill>
                  <a:schemeClr val="bg1"/>
                </a:solidFill>
                <a:latin typeface="+mj-lt"/>
              </a:defRPr>
            </a:lvl1pPr>
            <a:lvl2pPr>
              <a:defRPr sz="2500">
                <a:solidFill>
                  <a:schemeClr val="bg1"/>
                </a:solidFill>
                <a:latin typeface="+mj-lt"/>
              </a:defRPr>
            </a:lvl2pPr>
            <a:lvl3pPr>
              <a:defRPr sz="2500">
                <a:solidFill>
                  <a:schemeClr val="bg1"/>
                </a:solidFill>
                <a:latin typeface="+mj-lt"/>
              </a:defRPr>
            </a:lvl3pPr>
            <a:lvl4pPr>
              <a:defRPr sz="2100">
                <a:solidFill>
                  <a:srgbClr val="DCDEE0"/>
                </a:solidFill>
                <a:latin typeface="+mn-lt"/>
              </a:defRPr>
            </a:lvl4pPr>
            <a:lvl5pPr>
              <a:defRPr sz="2100">
                <a:solidFill>
                  <a:srgbClr val="DCDEE0"/>
                </a:solidFill>
                <a:latin typeface="+mn-l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sp>
        <p:nvSpPr>
          <p:cNvPr id="21" name="Shape 2550">
            <a:extLst>
              <a:ext uri="{FF2B5EF4-FFF2-40B4-BE49-F238E27FC236}">
                <a16:creationId xmlns:a16="http://schemas.microsoft.com/office/drawing/2014/main" id="{A7382C8D-ECF5-4098-8A82-E8AEEA3C2C68}"/>
              </a:ext>
            </a:extLst>
          </p:cNvPr>
          <p:cNvSpPr/>
          <p:nvPr userDrawn="1"/>
        </p:nvSpPr>
        <p:spPr>
          <a:xfrm>
            <a:off x="14327741" y="2062570"/>
            <a:ext cx="1193718" cy="1085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7364"/>
                </a:moveTo>
                <a:cubicBezTo>
                  <a:pt x="20838" y="7364"/>
                  <a:pt x="20618" y="7584"/>
                  <a:pt x="20618" y="7855"/>
                </a:cubicBezTo>
                <a:lnTo>
                  <a:pt x="20618" y="18655"/>
                </a:lnTo>
                <a:cubicBezTo>
                  <a:pt x="20618" y="19739"/>
                  <a:pt x="19739" y="20618"/>
                  <a:pt x="18655" y="20618"/>
                </a:cubicBezTo>
                <a:lnTo>
                  <a:pt x="2945" y="20618"/>
                </a:lnTo>
                <a:cubicBezTo>
                  <a:pt x="1861" y="20618"/>
                  <a:pt x="982" y="19739"/>
                  <a:pt x="982" y="18655"/>
                </a:cubicBezTo>
                <a:lnTo>
                  <a:pt x="982" y="2945"/>
                </a:lnTo>
                <a:cubicBezTo>
                  <a:pt x="982" y="1861"/>
                  <a:pt x="1861" y="982"/>
                  <a:pt x="2945" y="982"/>
                </a:cubicBezTo>
                <a:lnTo>
                  <a:pt x="13745" y="982"/>
                </a:lnTo>
                <a:cubicBezTo>
                  <a:pt x="14017" y="982"/>
                  <a:pt x="14236" y="762"/>
                  <a:pt x="14236" y="491"/>
                </a:cubicBezTo>
                <a:cubicBezTo>
                  <a:pt x="14236" y="220"/>
                  <a:pt x="14017" y="0"/>
                  <a:pt x="13745" y="0"/>
                </a:cubicBezTo>
                <a:lnTo>
                  <a:pt x="2945" y="0"/>
                </a:lnTo>
                <a:cubicBezTo>
                  <a:pt x="1318" y="0"/>
                  <a:pt x="0" y="1319"/>
                  <a:pt x="0" y="2945"/>
                </a:cubicBezTo>
                <a:lnTo>
                  <a:pt x="0" y="18655"/>
                </a:lnTo>
                <a:cubicBezTo>
                  <a:pt x="0" y="20282"/>
                  <a:pt x="1318" y="21600"/>
                  <a:pt x="2945" y="21600"/>
                </a:cubicBezTo>
                <a:lnTo>
                  <a:pt x="18655" y="21600"/>
                </a:lnTo>
                <a:cubicBezTo>
                  <a:pt x="20282" y="21600"/>
                  <a:pt x="21600" y="20282"/>
                  <a:pt x="21600" y="18655"/>
                </a:cubicBezTo>
                <a:lnTo>
                  <a:pt x="21600" y="7855"/>
                </a:lnTo>
                <a:cubicBezTo>
                  <a:pt x="21600" y="7584"/>
                  <a:pt x="21380" y="7364"/>
                  <a:pt x="21109" y="7364"/>
                </a:cubicBezTo>
                <a:moveTo>
                  <a:pt x="7006" y="12764"/>
                </a:moveTo>
                <a:lnTo>
                  <a:pt x="8836" y="12764"/>
                </a:lnTo>
                <a:lnTo>
                  <a:pt x="8836" y="14594"/>
                </a:lnTo>
                <a:lnTo>
                  <a:pt x="6627" y="14973"/>
                </a:lnTo>
                <a:cubicBezTo>
                  <a:pt x="6627" y="14973"/>
                  <a:pt x="7006" y="12764"/>
                  <a:pt x="7006" y="12764"/>
                </a:cubicBezTo>
                <a:close/>
                <a:moveTo>
                  <a:pt x="16775" y="2742"/>
                </a:moveTo>
                <a:lnTo>
                  <a:pt x="18858" y="4825"/>
                </a:lnTo>
                <a:lnTo>
                  <a:pt x="9818" y="13865"/>
                </a:lnTo>
                <a:lnTo>
                  <a:pt x="9818" y="11782"/>
                </a:lnTo>
                <a:lnTo>
                  <a:pt x="7736" y="11782"/>
                </a:lnTo>
                <a:cubicBezTo>
                  <a:pt x="7736" y="11782"/>
                  <a:pt x="16775" y="2742"/>
                  <a:pt x="16775" y="2742"/>
                </a:cubicBezTo>
                <a:close/>
                <a:moveTo>
                  <a:pt x="18104" y="1414"/>
                </a:moveTo>
                <a:cubicBezTo>
                  <a:pt x="18371" y="1147"/>
                  <a:pt x="18739" y="982"/>
                  <a:pt x="19145" y="982"/>
                </a:cubicBezTo>
                <a:cubicBezTo>
                  <a:pt x="19959" y="982"/>
                  <a:pt x="20618" y="1642"/>
                  <a:pt x="20618" y="2455"/>
                </a:cubicBezTo>
                <a:cubicBezTo>
                  <a:pt x="20618" y="2861"/>
                  <a:pt x="20453" y="3230"/>
                  <a:pt x="20187" y="3496"/>
                </a:cubicBezTo>
                <a:lnTo>
                  <a:pt x="19552" y="4131"/>
                </a:lnTo>
                <a:lnTo>
                  <a:pt x="17469" y="2048"/>
                </a:lnTo>
                <a:cubicBezTo>
                  <a:pt x="17469" y="2048"/>
                  <a:pt x="18104" y="1414"/>
                  <a:pt x="18104" y="1414"/>
                </a:cubicBezTo>
                <a:close/>
                <a:moveTo>
                  <a:pt x="5400" y="16200"/>
                </a:moveTo>
                <a:lnTo>
                  <a:pt x="9590" y="15481"/>
                </a:lnTo>
                <a:lnTo>
                  <a:pt x="20881" y="4190"/>
                </a:lnTo>
                <a:cubicBezTo>
                  <a:pt x="21325" y="3746"/>
                  <a:pt x="21600" y="3133"/>
                  <a:pt x="21600" y="2455"/>
                </a:cubicBezTo>
                <a:cubicBezTo>
                  <a:pt x="21600" y="1099"/>
                  <a:pt x="20501" y="0"/>
                  <a:pt x="19145" y="0"/>
                </a:cubicBezTo>
                <a:cubicBezTo>
                  <a:pt x="18468" y="0"/>
                  <a:pt x="17854" y="275"/>
                  <a:pt x="17410" y="719"/>
                </a:cubicBezTo>
                <a:lnTo>
                  <a:pt x="6119" y="12010"/>
                </a:lnTo>
                <a:cubicBezTo>
                  <a:pt x="6119" y="12010"/>
                  <a:pt x="5400" y="16200"/>
                  <a:pt x="5400" y="1620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7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2" name="Shape 2777">
            <a:extLst>
              <a:ext uri="{FF2B5EF4-FFF2-40B4-BE49-F238E27FC236}">
                <a16:creationId xmlns:a16="http://schemas.microsoft.com/office/drawing/2014/main" id="{F4825B08-1BCB-4A60-ADDD-A411C844E468}"/>
              </a:ext>
            </a:extLst>
          </p:cNvPr>
          <p:cNvSpPr/>
          <p:nvPr userDrawn="1"/>
        </p:nvSpPr>
        <p:spPr>
          <a:xfrm>
            <a:off x="13460288" y="5773138"/>
            <a:ext cx="833659" cy="11462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50" y="20095"/>
                </a:moveTo>
                <a:lnTo>
                  <a:pt x="11298" y="14886"/>
                </a:lnTo>
                <a:lnTo>
                  <a:pt x="11293" y="14890"/>
                </a:lnTo>
                <a:cubicBezTo>
                  <a:pt x="11170" y="14791"/>
                  <a:pt x="10997" y="14727"/>
                  <a:pt x="10800" y="14727"/>
                </a:cubicBezTo>
                <a:cubicBezTo>
                  <a:pt x="10603" y="14727"/>
                  <a:pt x="10430" y="14791"/>
                  <a:pt x="10306" y="14890"/>
                </a:cubicBezTo>
                <a:lnTo>
                  <a:pt x="10302" y="14886"/>
                </a:lnTo>
                <a:lnTo>
                  <a:pt x="1350" y="20095"/>
                </a:lnTo>
                <a:lnTo>
                  <a:pt x="1350" y="982"/>
                </a:lnTo>
                <a:lnTo>
                  <a:pt x="20250" y="982"/>
                </a:lnTo>
                <a:cubicBezTo>
                  <a:pt x="20250" y="982"/>
                  <a:pt x="20250" y="20095"/>
                  <a:pt x="20250" y="20095"/>
                </a:cubicBezTo>
                <a:close/>
                <a:moveTo>
                  <a:pt x="20925" y="0"/>
                </a:moveTo>
                <a:lnTo>
                  <a:pt x="675" y="0"/>
                </a:lnTo>
                <a:cubicBezTo>
                  <a:pt x="302" y="0"/>
                  <a:pt x="0" y="220"/>
                  <a:pt x="0" y="491"/>
                </a:cubicBezTo>
                <a:lnTo>
                  <a:pt x="0" y="21109"/>
                </a:lnTo>
                <a:cubicBezTo>
                  <a:pt x="0" y="21380"/>
                  <a:pt x="302" y="21600"/>
                  <a:pt x="675" y="21600"/>
                </a:cubicBezTo>
                <a:cubicBezTo>
                  <a:pt x="872" y="21600"/>
                  <a:pt x="1045" y="21537"/>
                  <a:pt x="1169" y="21438"/>
                </a:cubicBezTo>
                <a:lnTo>
                  <a:pt x="1173" y="21441"/>
                </a:lnTo>
                <a:lnTo>
                  <a:pt x="10800" y="15839"/>
                </a:lnTo>
                <a:lnTo>
                  <a:pt x="20427" y="21441"/>
                </a:lnTo>
                <a:lnTo>
                  <a:pt x="20431" y="21438"/>
                </a:lnTo>
                <a:cubicBezTo>
                  <a:pt x="20555" y="21537"/>
                  <a:pt x="20728" y="21600"/>
                  <a:pt x="20925" y="21600"/>
                </a:cubicBezTo>
                <a:cubicBezTo>
                  <a:pt x="21298" y="21600"/>
                  <a:pt x="21600" y="21380"/>
                  <a:pt x="21600" y="21109"/>
                </a:cubicBezTo>
                <a:lnTo>
                  <a:pt x="21600" y="491"/>
                </a:lnTo>
                <a:cubicBezTo>
                  <a:pt x="21600" y="220"/>
                  <a:pt x="21298" y="0"/>
                  <a:pt x="20925" y="0"/>
                </a:cubicBezTo>
                <a:moveTo>
                  <a:pt x="7337" y="7850"/>
                </a:moveTo>
                <a:lnTo>
                  <a:pt x="9710" y="7850"/>
                </a:lnTo>
                <a:lnTo>
                  <a:pt x="10039" y="7213"/>
                </a:lnTo>
                <a:lnTo>
                  <a:pt x="10800" y="5738"/>
                </a:lnTo>
                <a:lnTo>
                  <a:pt x="11561" y="7213"/>
                </a:lnTo>
                <a:lnTo>
                  <a:pt x="11890" y="7850"/>
                </a:lnTo>
                <a:lnTo>
                  <a:pt x="14263" y="7850"/>
                </a:lnTo>
                <a:lnTo>
                  <a:pt x="13014" y="8550"/>
                </a:lnTo>
                <a:lnTo>
                  <a:pt x="12253" y="8976"/>
                </a:lnTo>
                <a:lnTo>
                  <a:pt x="12557" y="9638"/>
                </a:lnTo>
                <a:lnTo>
                  <a:pt x="13240" y="11130"/>
                </a:lnTo>
                <a:lnTo>
                  <a:pt x="11598" y="10254"/>
                </a:lnTo>
                <a:lnTo>
                  <a:pt x="10800" y="9828"/>
                </a:lnTo>
                <a:lnTo>
                  <a:pt x="10002" y="10254"/>
                </a:lnTo>
                <a:lnTo>
                  <a:pt x="8360" y="11130"/>
                </a:lnTo>
                <a:lnTo>
                  <a:pt x="9043" y="9638"/>
                </a:lnTo>
                <a:lnTo>
                  <a:pt x="9347" y="8976"/>
                </a:lnTo>
                <a:lnTo>
                  <a:pt x="8586" y="8550"/>
                </a:lnTo>
                <a:cubicBezTo>
                  <a:pt x="8586" y="8550"/>
                  <a:pt x="7337" y="7850"/>
                  <a:pt x="7337" y="7850"/>
                </a:cubicBezTo>
                <a:close/>
                <a:moveTo>
                  <a:pt x="5737" y="13745"/>
                </a:moveTo>
                <a:lnTo>
                  <a:pt x="10800" y="11045"/>
                </a:lnTo>
                <a:lnTo>
                  <a:pt x="15863" y="13745"/>
                </a:lnTo>
                <a:lnTo>
                  <a:pt x="13838" y="9328"/>
                </a:lnTo>
                <a:lnTo>
                  <a:pt x="18225" y="6868"/>
                </a:lnTo>
                <a:lnTo>
                  <a:pt x="12825" y="6868"/>
                </a:lnTo>
                <a:lnTo>
                  <a:pt x="10800" y="2945"/>
                </a:lnTo>
                <a:lnTo>
                  <a:pt x="8775" y="6868"/>
                </a:lnTo>
                <a:lnTo>
                  <a:pt x="3375" y="6868"/>
                </a:lnTo>
                <a:lnTo>
                  <a:pt x="7762" y="9328"/>
                </a:lnTo>
                <a:cubicBezTo>
                  <a:pt x="7762" y="9328"/>
                  <a:pt x="5737" y="13745"/>
                  <a:pt x="5737" y="13745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7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3" name="Shape 2955">
            <a:extLst>
              <a:ext uri="{FF2B5EF4-FFF2-40B4-BE49-F238E27FC236}">
                <a16:creationId xmlns:a16="http://schemas.microsoft.com/office/drawing/2014/main" id="{39025DD2-2938-4C35-A01C-7212FCBC146A}"/>
              </a:ext>
            </a:extLst>
          </p:cNvPr>
          <p:cNvSpPr/>
          <p:nvPr userDrawn="1"/>
        </p:nvSpPr>
        <p:spPr>
          <a:xfrm>
            <a:off x="12171070" y="9405070"/>
            <a:ext cx="1213257" cy="1213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10529" y="17673"/>
                  <a:pt x="10309" y="17892"/>
                  <a:pt x="10309" y="18164"/>
                </a:cubicBezTo>
                <a:lnTo>
                  <a:pt x="10309" y="21109"/>
                </a:lnTo>
                <a:cubicBezTo>
                  <a:pt x="10309" y="21380"/>
                  <a:pt x="10529" y="21600"/>
                  <a:pt x="10800" y="21600"/>
                </a:cubicBezTo>
                <a:cubicBezTo>
                  <a:pt x="11071" y="21600"/>
                  <a:pt x="11291" y="21380"/>
                  <a:pt x="11291" y="21109"/>
                </a:cubicBezTo>
                <a:lnTo>
                  <a:pt x="11291" y="18164"/>
                </a:lnTo>
                <a:cubicBezTo>
                  <a:pt x="11291" y="17892"/>
                  <a:pt x="11071" y="17673"/>
                  <a:pt x="10800" y="17673"/>
                </a:cubicBezTo>
                <a:moveTo>
                  <a:pt x="10800" y="15709"/>
                </a:moveTo>
                <a:cubicBezTo>
                  <a:pt x="8089" y="15709"/>
                  <a:pt x="5891" y="13511"/>
                  <a:pt x="5891" y="10800"/>
                </a:cubicBezTo>
                <a:cubicBezTo>
                  <a:pt x="5891" y="8088"/>
                  <a:pt x="8089" y="5891"/>
                  <a:pt x="10800" y="5891"/>
                </a:cubicBezTo>
                <a:cubicBezTo>
                  <a:pt x="13511" y="5891"/>
                  <a:pt x="15709" y="8088"/>
                  <a:pt x="15709" y="10800"/>
                </a:cubicBezTo>
                <a:cubicBezTo>
                  <a:pt x="15709" y="13511"/>
                  <a:pt x="13511" y="15709"/>
                  <a:pt x="10800" y="15709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  <a:moveTo>
                  <a:pt x="16354" y="15660"/>
                </a:moveTo>
                <a:cubicBezTo>
                  <a:pt x="16162" y="15468"/>
                  <a:pt x="15851" y="15468"/>
                  <a:pt x="15659" y="15660"/>
                </a:cubicBezTo>
                <a:cubicBezTo>
                  <a:pt x="15468" y="15851"/>
                  <a:pt x="15468" y="16163"/>
                  <a:pt x="15659" y="16354"/>
                </a:cubicBezTo>
                <a:lnTo>
                  <a:pt x="17742" y="18437"/>
                </a:lnTo>
                <a:cubicBezTo>
                  <a:pt x="17934" y="18629"/>
                  <a:pt x="18245" y="18629"/>
                  <a:pt x="18437" y="18437"/>
                </a:cubicBezTo>
                <a:cubicBezTo>
                  <a:pt x="18628" y="18245"/>
                  <a:pt x="18628" y="17934"/>
                  <a:pt x="18437" y="17743"/>
                </a:cubicBezTo>
                <a:cubicBezTo>
                  <a:pt x="18437" y="17743"/>
                  <a:pt x="16354" y="15660"/>
                  <a:pt x="16354" y="15660"/>
                </a:cubicBezTo>
                <a:close/>
                <a:moveTo>
                  <a:pt x="21109" y="10309"/>
                </a:moveTo>
                <a:lnTo>
                  <a:pt x="18164" y="10309"/>
                </a:lnTo>
                <a:cubicBezTo>
                  <a:pt x="17893" y="10309"/>
                  <a:pt x="17673" y="10529"/>
                  <a:pt x="17673" y="10800"/>
                </a:cubicBezTo>
                <a:cubicBezTo>
                  <a:pt x="17673" y="11071"/>
                  <a:pt x="17893" y="11291"/>
                  <a:pt x="18164" y="11291"/>
                </a:cubicBezTo>
                <a:lnTo>
                  <a:pt x="21109" y="11291"/>
                </a:lnTo>
                <a:cubicBezTo>
                  <a:pt x="21380" y="11291"/>
                  <a:pt x="21600" y="11071"/>
                  <a:pt x="21600" y="10800"/>
                </a:cubicBezTo>
                <a:cubicBezTo>
                  <a:pt x="21600" y="10529"/>
                  <a:pt x="21380" y="10309"/>
                  <a:pt x="21109" y="10309"/>
                </a:cubicBezTo>
                <a:moveTo>
                  <a:pt x="5246" y="15660"/>
                </a:moveTo>
                <a:lnTo>
                  <a:pt x="3163" y="17743"/>
                </a:lnTo>
                <a:cubicBezTo>
                  <a:pt x="2972" y="17934"/>
                  <a:pt x="2972" y="18245"/>
                  <a:pt x="3163" y="18437"/>
                </a:cubicBezTo>
                <a:cubicBezTo>
                  <a:pt x="3355" y="18629"/>
                  <a:pt x="3666" y="18629"/>
                  <a:pt x="3858" y="18437"/>
                </a:cubicBezTo>
                <a:lnTo>
                  <a:pt x="5941" y="16354"/>
                </a:lnTo>
                <a:cubicBezTo>
                  <a:pt x="6132" y="16163"/>
                  <a:pt x="6132" y="15851"/>
                  <a:pt x="5941" y="15660"/>
                </a:cubicBezTo>
                <a:cubicBezTo>
                  <a:pt x="5749" y="15468"/>
                  <a:pt x="5438" y="15468"/>
                  <a:pt x="5246" y="15660"/>
                </a:cubicBezTo>
                <a:moveTo>
                  <a:pt x="16354" y="5941"/>
                </a:moveTo>
                <a:lnTo>
                  <a:pt x="18437" y="3857"/>
                </a:lnTo>
                <a:cubicBezTo>
                  <a:pt x="18628" y="3666"/>
                  <a:pt x="18628" y="3355"/>
                  <a:pt x="18437" y="3163"/>
                </a:cubicBezTo>
                <a:cubicBezTo>
                  <a:pt x="18245" y="2971"/>
                  <a:pt x="17934" y="2971"/>
                  <a:pt x="17742" y="3163"/>
                </a:cubicBezTo>
                <a:lnTo>
                  <a:pt x="15659" y="5247"/>
                </a:lnTo>
                <a:cubicBezTo>
                  <a:pt x="15468" y="5437"/>
                  <a:pt x="15468" y="5749"/>
                  <a:pt x="15659" y="5941"/>
                </a:cubicBezTo>
                <a:cubicBezTo>
                  <a:pt x="15851" y="6132"/>
                  <a:pt x="16162" y="6132"/>
                  <a:pt x="16354" y="5941"/>
                </a:cubicBezTo>
                <a:moveTo>
                  <a:pt x="10800" y="3927"/>
                </a:moveTo>
                <a:cubicBezTo>
                  <a:pt x="11071" y="3927"/>
                  <a:pt x="11291" y="3708"/>
                  <a:pt x="11291" y="3436"/>
                </a:cubicBezTo>
                <a:lnTo>
                  <a:pt x="11291" y="491"/>
                </a:lnTo>
                <a:cubicBezTo>
                  <a:pt x="11291" y="220"/>
                  <a:pt x="11071" y="0"/>
                  <a:pt x="10800" y="0"/>
                </a:cubicBezTo>
                <a:cubicBezTo>
                  <a:pt x="10529" y="0"/>
                  <a:pt x="10309" y="220"/>
                  <a:pt x="10309" y="491"/>
                </a:cubicBezTo>
                <a:lnTo>
                  <a:pt x="10309" y="3436"/>
                </a:lnTo>
                <a:cubicBezTo>
                  <a:pt x="10309" y="3708"/>
                  <a:pt x="10529" y="3927"/>
                  <a:pt x="10800" y="3927"/>
                </a:cubicBezTo>
                <a:moveTo>
                  <a:pt x="3927" y="10800"/>
                </a:moveTo>
                <a:cubicBezTo>
                  <a:pt x="3927" y="10529"/>
                  <a:pt x="3707" y="10309"/>
                  <a:pt x="3436" y="10309"/>
                </a:cubicBezTo>
                <a:lnTo>
                  <a:pt x="491" y="10309"/>
                </a:lnTo>
                <a:cubicBezTo>
                  <a:pt x="220" y="10309"/>
                  <a:pt x="0" y="10529"/>
                  <a:pt x="0" y="10800"/>
                </a:cubicBezTo>
                <a:cubicBezTo>
                  <a:pt x="0" y="11071"/>
                  <a:pt x="220" y="11291"/>
                  <a:pt x="491" y="11291"/>
                </a:cubicBezTo>
                <a:lnTo>
                  <a:pt x="3436" y="11291"/>
                </a:lnTo>
                <a:cubicBezTo>
                  <a:pt x="3707" y="11291"/>
                  <a:pt x="3927" y="11071"/>
                  <a:pt x="3927" y="10800"/>
                </a:cubicBezTo>
                <a:moveTo>
                  <a:pt x="5246" y="5941"/>
                </a:moveTo>
                <a:cubicBezTo>
                  <a:pt x="5438" y="6132"/>
                  <a:pt x="5749" y="6132"/>
                  <a:pt x="5941" y="5941"/>
                </a:cubicBezTo>
                <a:cubicBezTo>
                  <a:pt x="6132" y="5749"/>
                  <a:pt x="6132" y="5437"/>
                  <a:pt x="5941" y="5247"/>
                </a:cubicBezTo>
                <a:lnTo>
                  <a:pt x="3858" y="3163"/>
                </a:lnTo>
                <a:cubicBezTo>
                  <a:pt x="3666" y="2971"/>
                  <a:pt x="3355" y="2971"/>
                  <a:pt x="3163" y="3163"/>
                </a:cubicBezTo>
                <a:cubicBezTo>
                  <a:pt x="2972" y="3355"/>
                  <a:pt x="2972" y="3666"/>
                  <a:pt x="3163" y="3857"/>
                </a:cubicBezTo>
                <a:cubicBezTo>
                  <a:pt x="3163" y="3857"/>
                  <a:pt x="5246" y="5941"/>
                  <a:pt x="5246" y="5941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7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558BCAAB-B8F3-42E2-A8A1-54E9308E07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689" y="570196"/>
            <a:ext cx="2982298" cy="111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09182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Shape 790"/>
          <p:cNvSpPr/>
          <p:nvPr/>
        </p:nvSpPr>
        <p:spPr>
          <a:xfrm>
            <a:off x="6343650" y="0"/>
            <a:ext cx="10326274" cy="13166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10" y="0"/>
                </a:moveTo>
                <a:lnTo>
                  <a:pt x="21600" y="0"/>
                </a:lnTo>
                <a:lnTo>
                  <a:pt x="13990" y="21600"/>
                </a:lnTo>
                <a:lnTo>
                  <a:pt x="0" y="21600"/>
                </a:lnTo>
                <a:lnTo>
                  <a:pt x="7610" y="0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 sz="3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794" name="Shape 794"/>
          <p:cNvSpPr>
            <a:spLocks noGrp="1"/>
          </p:cNvSpPr>
          <p:nvPr>
            <p:ph type="body" sz="quarter" idx="13"/>
          </p:nvPr>
        </p:nvSpPr>
        <p:spPr>
          <a:xfrm>
            <a:off x="10851400" y="1688559"/>
            <a:ext cx="4139886" cy="9166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1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t>Service 1</a:t>
            </a:r>
          </a:p>
        </p:txBody>
      </p:sp>
      <p:sp>
        <p:nvSpPr>
          <p:cNvPr id="795" name="Shape 795"/>
          <p:cNvSpPr>
            <a:spLocks noGrp="1"/>
          </p:cNvSpPr>
          <p:nvPr>
            <p:ph type="body" sz="quarter" idx="14"/>
          </p:nvPr>
        </p:nvSpPr>
        <p:spPr>
          <a:xfrm>
            <a:off x="10851400" y="2605168"/>
            <a:ext cx="4139886" cy="145725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6" name="Shape 796"/>
          <p:cNvSpPr>
            <a:spLocks noGrp="1"/>
          </p:cNvSpPr>
          <p:nvPr>
            <p:ph type="body" sz="quarter" idx="15"/>
          </p:nvPr>
        </p:nvSpPr>
        <p:spPr>
          <a:xfrm>
            <a:off x="9689621" y="5396431"/>
            <a:ext cx="4139886" cy="91661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1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t>Service 2</a:t>
            </a:r>
          </a:p>
        </p:txBody>
      </p:sp>
      <p:sp>
        <p:nvSpPr>
          <p:cNvPr id="797" name="Shape 797"/>
          <p:cNvSpPr>
            <a:spLocks noGrp="1"/>
          </p:cNvSpPr>
          <p:nvPr>
            <p:ph type="body" sz="quarter" idx="16"/>
          </p:nvPr>
        </p:nvSpPr>
        <p:spPr>
          <a:xfrm>
            <a:off x="9689621" y="6313039"/>
            <a:ext cx="4139886" cy="145725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8" name="Shape 798"/>
          <p:cNvSpPr>
            <a:spLocks noGrp="1"/>
          </p:cNvSpPr>
          <p:nvPr>
            <p:ph type="body" sz="quarter" idx="17"/>
          </p:nvPr>
        </p:nvSpPr>
        <p:spPr>
          <a:xfrm>
            <a:off x="8521968" y="9104301"/>
            <a:ext cx="4139886" cy="9166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1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t>Service 3</a:t>
            </a:r>
          </a:p>
        </p:txBody>
      </p:sp>
      <p:sp>
        <p:nvSpPr>
          <p:cNvPr id="799" name="Shape 799"/>
          <p:cNvSpPr>
            <a:spLocks noGrp="1"/>
          </p:cNvSpPr>
          <p:nvPr>
            <p:ph type="body" sz="quarter" idx="18"/>
          </p:nvPr>
        </p:nvSpPr>
        <p:spPr>
          <a:xfrm>
            <a:off x="8521968" y="10020911"/>
            <a:ext cx="4139886" cy="145725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752">
            <a:extLst>
              <a:ext uri="{FF2B5EF4-FFF2-40B4-BE49-F238E27FC236}">
                <a16:creationId xmlns:a16="http://schemas.microsoft.com/office/drawing/2014/main" id="{978CA91B-668B-46D6-919C-E5BFF1DA7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8688" y="1688560"/>
            <a:ext cx="5350745" cy="6084299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0800" spc="-323" baseline="8928">
                <a:solidFill>
                  <a:schemeClr val="tx1">
                    <a:lumMod val="60000"/>
                    <a:lumOff val="40000"/>
                  </a:schemeClr>
                </a:solidFill>
                <a:latin typeface="Sofia Pro Soft Bold" panose="020B0000000000000000" pitchFamily="34" charset="0"/>
              </a:defRPr>
            </a:lvl1pPr>
          </a:lstStyle>
          <a:p>
            <a:r>
              <a:rPr lang="fi-FI"/>
              <a:t>Lisää teksti</a:t>
            </a:r>
            <a:endParaRPr/>
          </a:p>
        </p:txBody>
      </p:sp>
      <p:sp>
        <p:nvSpPr>
          <p:cNvPr id="23" name="Shape 790">
            <a:extLst>
              <a:ext uri="{FF2B5EF4-FFF2-40B4-BE49-F238E27FC236}">
                <a16:creationId xmlns:a16="http://schemas.microsoft.com/office/drawing/2014/main" id="{70A91779-4C33-4F30-9D2B-C7EEE5C62CBF}"/>
              </a:ext>
            </a:extLst>
          </p:cNvPr>
          <p:cNvSpPr/>
          <p:nvPr userDrawn="1"/>
        </p:nvSpPr>
        <p:spPr>
          <a:xfrm>
            <a:off x="13144500" y="0"/>
            <a:ext cx="10326274" cy="13166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610" y="0"/>
                </a:moveTo>
                <a:lnTo>
                  <a:pt x="21600" y="0"/>
                </a:lnTo>
                <a:lnTo>
                  <a:pt x="13990" y="21600"/>
                </a:lnTo>
                <a:lnTo>
                  <a:pt x="0" y="21600"/>
                </a:lnTo>
                <a:lnTo>
                  <a:pt x="7610" y="0"/>
                </a:ln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 sz="3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24" name="Shape 794">
            <a:extLst>
              <a:ext uri="{FF2B5EF4-FFF2-40B4-BE49-F238E27FC236}">
                <a16:creationId xmlns:a16="http://schemas.microsoft.com/office/drawing/2014/main" id="{1B43E76E-891F-441E-AA83-770B12BAF02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652250" y="1688559"/>
            <a:ext cx="4139886" cy="9166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1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t>Service 1</a:t>
            </a:r>
          </a:p>
        </p:txBody>
      </p:sp>
      <p:sp>
        <p:nvSpPr>
          <p:cNvPr id="25" name="Shape 795">
            <a:extLst>
              <a:ext uri="{FF2B5EF4-FFF2-40B4-BE49-F238E27FC236}">
                <a16:creationId xmlns:a16="http://schemas.microsoft.com/office/drawing/2014/main" id="{301314F8-C007-4BFC-B043-5597141CAAC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7652250" y="2605168"/>
            <a:ext cx="4139886" cy="145725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796">
            <a:extLst>
              <a:ext uri="{FF2B5EF4-FFF2-40B4-BE49-F238E27FC236}">
                <a16:creationId xmlns:a16="http://schemas.microsoft.com/office/drawing/2014/main" id="{DABA2290-D91A-4942-AD10-D9F2A6D599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490471" y="5396431"/>
            <a:ext cx="4139886" cy="916613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1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t>Service 2</a:t>
            </a:r>
          </a:p>
        </p:txBody>
      </p:sp>
      <p:sp>
        <p:nvSpPr>
          <p:cNvPr id="27" name="Shape 797">
            <a:extLst>
              <a:ext uri="{FF2B5EF4-FFF2-40B4-BE49-F238E27FC236}">
                <a16:creationId xmlns:a16="http://schemas.microsoft.com/office/drawing/2014/main" id="{2A710EA8-020F-46B7-B37B-BF702A1A1D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490471" y="6313039"/>
            <a:ext cx="4139886" cy="145725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Shape 798">
            <a:extLst>
              <a:ext uri="{FF2B5EF4-FFF2-40B4-BE49-F238E27FC236}">
                <a16:creationId xmlns:a16="http://schemas.microsoft.com/office/drawing/2014/main" id="{AECB6564-8EE8-4EC0-A7FB-C25E31E09EE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5322818" y="9104301"/>
            <a:ext cx="4139886" cy="9166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1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t>Service 3</a:t>
            </a:r>
          </a:p>
        </p:txBody>
      </p:sp>
      <p:sp>
        <p:nvSpPr>
          <p:cNvPr id="29" name="Shape 799">
            <a:extLst>
              <a:ext uri="{FF2B5EF4-FFF2-40B4-BE49-F238E27FC236}">
                <a16:creationId xmlns:a16="http://schemas.microsoft.com/office/drawing/2014/main" id="{A5E61576-AEB9-4873-9D7C-3CE977FD5D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5322818" y="10020911"/>
            <a:ext cx="4139886" cy="145725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049198948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ock Up Lapt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23840DC8-56FC-4F8E-9FB0-8E10C6A355D0}"/>
              </a:ext>
            </a:extLst>
          </p:cNvPr>
          <p:cNvSpPr/>
          <p:nvPr userDrawn="1"/>
        </p:nvSpPr>
        <p:spPr>
          <a:xfrm>
            <a:off x="0" y="0"/>
            <a:ext cx="11704637" cy="1316672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32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944" name="Shape 944"/>
          <p:cNvSpPr>
            <a:spLocks noGrp="1"/>
          </p:cNvSpPr>
          <p:nvPr>
            <p:ph type="title" hasCustomPrompt="1"/>
          </p:nvPr>
        </p:nvSpPr>
        <p:spPr>
          <a:xfrm>
            <a:off x="1688687" y="1688561"/>
            <a:ext cx="6990349" cy="5485326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0800" spc="-323" baseline="8928">
                <a:solidFill>
                  <a:schemeClr val="bg1"/>
                </a:solidFill>
                <a:latin typeface="Sofia Pro Soft Bold" panose="020B0000000000000000" pitchFamily="34" charset="0"/>
              </a:defRPr>
            </a:lvl1pPr>
          </a:lstStyle>
          <a:p>
            <a:r>
              <a:rPr lang="fi-FI"/>
              <a:t>Lisää teksti</a:t>
            </a:r>
            <a:endParaRPr/>
          </a:p>
        </p:txBody>
      </p:sp>
      <p:sp>
        <p:nvSpPr>
          <p:cNvPr id="946" name="Shape 946"/>
          <p:cNvSpPr>
            <a:spLocks noGrp="1"/>
          </p:cNvSpPr>
          <p:nvPr>
            <p:ph type="body" sz="quarter" idx="1" hasCustomPrompt="1"/>
          </p:nvPr>
        </p:nvSpPr>
        <p:spPr>
          <a:xfrm>
            <a:off x="1688687" y="7765925"/>
            <a:ext cx="6097356" cy="3705245"/>
          </a:xfrm>
          <a:prstGeom prst="rect">
            <a:avLst/>
          </a:prstGeom>
        </p:spPr>
        <p:txBody>
          <a:bodyPr/>
          <a:lstStyle>
            <a:lvl1pPr>
              <a:defRPr sz="25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25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>
              <a:defRPr sz="25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>
              <a:defRPr sz="25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>
              <a:defRPr sz="2500">
                <a:latin typeface="+mn-lt"/>
                <a:cs typeface="Arial" panose="020B0604020202020204" pitchFamily="34" charset="0"/>
              </a:defRPr>
            </a:lvl5pPr>
          </a:lstStyle>
          <a:p>
            <a:r>
              <a:rPr lang="fi-FI"/>
              <a:t>Lisää teksti </a:t>
            </a:r>
            <a:r>
              <a:t>1</a:t>
            </a:r>
          </a:p>
          <a:p>
            <a:pPr lvl="1"/>
            <a:r>
              <a:rPr lang="fi-FI"/>
              <a:t>Lisää teksti </a:t>
            </a:r>
            <a:r>
              <a:t>2</a:t>
            </a:r>
          </a:p>
          <a:p>
            <a:pPr lvl="2"/>
            <a:r>
              <a:rPr lang="fi-FI"/>
              <a:t>Lisää teksti </a:t>
            </a:r>
            <a:r>
              <a:t>3</a:t>
            </a:r>
          </a:p>
          <a:p>
            <a:pPr lvl="3"/>
            <a:r>
              <a:rPr lang="fi-FI"/>
              <a:t>Lisää teksti</a:t>
            </a:r>
            <a:r>
              <a:t> 4</a:t>
            </a:r>
          </a:p>
        </p:txBody>
      </p:sp>
      <p:pic>
        <p:nvPicPr>
          <p:cNvPr id="947" name="Laptop.pdf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8679035" y="3971709"/>
            <a:ext cx="13035126" cy="7499294"/>
          </a:xfrm>
          <a:prstGeom prst="rect">
            <a:avLst/>
          </a:prstGeom>
          <a:ln w="12700">
            <a:miter lim="400000"/>
          </a:ln>
        </p:spPr>
      </p:pic>
      <p:sp>
        <p:nvSpPr>
          <p:cNvPr id="948" name="Shape 948"/>
          <p:cNvSpPr>
            <a:spLocks noGrp="1"/>
          </p:cNvSpPr>
          <p:nvPr>
            <p:ph type="body" sz="half" idx="13"/>
          </p:nvPr>
        </p:nvSpPr>
        <p:spPr>
          <a:xfrm>
            <a:off x="10204984" y="4350073"/>
            <a:ext cx="9958846" cy="6246004"/>
          </a:xfrm>
          <a:prstGeom prst="rect">
            <a:avLst/>
          </a:prstGeom>
          <a:solidFill>
            <a:srgbClr val="DCDEE0"/>
          </a:solidFill>
        </p:spPr>
        <p:txBody>
          <a:bodyPr anchor="ctr"/>
          <a:lstStyle/>
          <a:p>
            <a:pPr>
              <a:lnSpc>
                <a:spcPct val="100000"/>
              </a:lnSpc>
              <a:defRPr sz="3200" b="1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3172022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Masonry + Content Right">
    <p:bg>
      <p:bgPr>
        <a:solidFill>
          <a:srgbClr val="66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Shape 1258"/>
          <p:cNvSpPr>
            <a:spLocks noGrp="1"/>
          </p:cNvSpPr>
          <p:nvPr>
            <p:ph type="body" sz="quarter" idx="13"/>
          </p:nvPr>
        </p:nvSpPr>
        <p:spPr>
          <a:xfrm>
            <a:off x="1688686" y="1688559"/>
            <a:ext cx="2377482" cy="4815133"/>
          </a:xfrm>
          <a:prstGeom prst="rect">
            <a:avLst/>
          </a:prstGeom>
          <a:solidFill>
            <a:srgbClr val="DCDEE0"/>
          </a:solidFill>
        </p:spPr>
        <p:txBody>
          <a:bodyPr anchor="ctr"/>
          <a:lstStyle/>
          <a:p>
            <a:pPr>
              <a:lnSpc>
                <a:spcPct val="100000"/>
              </a:lnSpc>
              <a:defRPr sz="32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59" name="Shape 1259"/>
          <p:cNvSpPr>
            <a:spLocks noGrp="1"/>
          </p:cNvSpPr>
          <p:nvPr>
            <p:ph type="body" sz="quarter" idx="14"/>
          </p:nvPr>
        </p:nvSpPr>
        <p:spPr>
          <a:xfrm>
            <a:off x="6739075" y="1688559"/>
            <a:ext cx="4874313" cy="4815133"/>
          </a:xfrm>
          <a:prstGeom prst="rect">
            <a:avLst/>
          </a:prstGeom>
          <a:solidFill>
            <a:srgbClr val="DCDEE0"/>
          </a:solidFill>
        </p:spPr>
        <p:txBody>
          <a:bodyPr anchor="ctr"/>
          <a:lstStyle/>
          <a:p>
            <a:pPr>
              <a:lnSpc>
                <a:spcPct val="100000"/>
              </a:lnSpc>
              <a:defRPr sz="32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60" name="Shape 1260"/>
          <p:cNvSpPr>
            <a:spLocks noGrp="1"/>
          </p:cNvSpPr>
          <p:nvPr>
            <p:ph type="body" sz="quarter" idx="15"/>
          </p:nvPr>
        </p:nvSpPr>
        <p:spPr>
          <a:xfrm>
            <a:off x="1688687" y="6656035"/>
            <a:ext cx="9924700" cy="4815133"/>
          </a:xfrm>
          <a:prstGeom prst="rect">
            <a:avLst/>
          </a:prstGeom>
          <a:solidFill>
            <a:srgbClr val="DCDEE0"/>
          </a:solidFill>
        </p:spPr>
        <p:txBody>
          <a:bodyPr anchor="ctr"/>
          <a:lstStyle/>
          <a:p>
            <a:pPr>
              <a:lnSpc>
                <a:spcPct val="100000"/>
              </a:lnSpc>
              <a:defRPr sz="32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61" name="Shape 1261"/>
          <p:cNvSpPr>
            <a:spLocks noGrp="1"/>
          </p:cNvSpPr>
          <p:nvPr>
            <p:ph type="body" sz="quarter" idx="16"/>
          </p:nvPr>
        </p:nvSpPr>
        <p:spPr>
          <a:xfrm>
            <a:off x="4213881" y="1688559"/>
            <a:ext cx="2377482" cy="4815133"/>
          </a:xfrm>
          <a:prstGeom prst="rect">
            <a:avLst/>
          </a:prstGeom>
          <a:solidFill>
            <a:srgbClr val="DCDEE0"/>
          </a:solidFill>
        </p:spPr>
        <p:txBody>
          <a:bodyPr anchor="ctr"/>
          <a:lstStyle/>
          <a:p>
            <a:pPr>
              <a:lnSpc>
                <a:spcPct val="100000"/>
              </a:lnSpc>
              <a:defRPr sz="32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62" name="Shape 1262"/>
          <p:cNvSpPr>
            <a:spLocks noGrp="1"/>
          </p:cNvSpPr>
          <p:nvPr>
            <p:ph type="title" hasCustomPrompt="1"/>
          </p:nvPr>
        </p:nvSpPr>
        <p:spPr>
          <a:xfrm>
            <a:off x="12930920" y="1688559"/>
            <a:ext cx="7312938" cy="4894804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0800" spc="-323" baseline="8928">
                <a:solidFill>
                  <a:schemeClr val="bg1"/>
                </a:solidFill>
              </a:defRPr>
            </a:lvl1pPr>
          </a:lstStyle>
          <a:p>
            <a:r>
              <a:rPr lang="fi-FI"/>
              <a:t>Lisää teksti</a:t>
            </a:r>
            <a:endParaRPr/>
          </a:p>
        </p:txBody>
      </p:sp>
      <p:sp>
        <p:nvSpPr>
          <p:cNvPr id="1263" name="Shape 1263"/>
          <p:cNvSpPr>
            <a:spLocks noGrp="1"/>
          </p:cNvSpPr>
          <p:nvPr>
            <p:ph type="body" sz="quarter" idx="1" hasCustomPrompt="1"/>
          </p:nvPr>
        </p:nvSpPr>
        <p:spPr>
          <a:xfrm>
            <a:off x="12930922" y="6583363"/>
            <a:ext cx="8788481" cy="48948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marR="0" indent="219450" algn="l" defTabSz="79246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fi-FI"/>
              <a:t>Lisää teksti </a:t>
            </a:r>
            <a:r>
              <a:t>1</a:t>
            </a:r>
          </a:p>
          <a:p>
            <a:pPr marL="0" marR="0" lvl="1" indent="219450" algn="l" defTabSz="79246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Lisää teksti </a:t>
            </a:r>
            <a:r>
              <a:t>2</a:t>
            </a:r>
          </a:p>
          <a:p>
            <a:pPr lvl="2"/>
            <a:r>
              <a:rPr lang="fi-FI"/>
              <a:t>Lisää teksti </a:t>
            </a:r>
            <a:r>
              <a:t>3</a:t>
            </a:r>
          </a:p>
          <a:p>
            <a:pPr lvl="3"/>
            <a:r>
              <a:rPr lang="fi-FI"/>
              <a:t>Lisää teksti </a:t>
            </a:r>
            <a:r>
              <a:t>4</a:t>
            </a:r>
          </a:p>
          <a:p>
            <a:pPr lvl="4"/>
            <a:r>
              <a:rPr lang="fi-FI"/>
              <a:t>Lisää teksti </a:t>
            </a:r>
            <a:r>
              <a:t>5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60F0AAE3-F119-487B-8E43-7B9CC07A7A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689" y="570196"/>
            <a:ext cx="2982298" cy="111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25687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Multi Cu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Shape 1375"/>
          <p:cNvSpPr>
            <a:spLocks noGrp="1"/>
          </p:cNvSpPr>
          <p:nvPr>
            <p:ph type="body" sz="quarter" idx="1" hasCustomPrompt="1"/>
          </p:nvPr>
        </p:nvSpPr>
        <p:spPr>
          <a:xfrm>
            <a:off x="1688686" y="8192030"/>
            <a:ext cx="8536290" cy="3286141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fi-FI"/>
              <a:t>Lisää teksti </a:t>
            </a:r>
            <a:r>
              <a:t>1</a:t>
            </a:r>
          </a:p>
          <a:p>
            <a:pPr lvl="1"/>
            <a:r>
              <a:rPr lang="fi-FI"/>
              <a:t>Lisää teksti </a:t>
            </a:r>
            <a:r>
              <a:t>2</a:t>
            </a:r>
          </a:p>
          <a:p>
            <a:pPr lvl="2"/>
            <a:r>
              <a:rPr lang="fi-FI"/>
              <a:t>Lisää teksti </a:t>
            </a:r>
            <a:r>
              <a:t>3</a:t>
            </a:r>
          </a:p>
          <a:p>
            <a:pPr lvl="3"/>
            <a:r>
              <a:rPr lang="fi-FI"/>
              <a:t>Lisää teksti </a:t>
            </a:r>
            <a:r>
              <a:t>4</a:t>
            </a:r>
          </a:p>
          <a:p>
            <a:pPr lvl="4"/>
            <a:r>
              <a:rPr lang="fi-FI"/>
              <a:t>Lisää teksti </a:t>
            </a:r>
            <a:r>
              <a:t>5</a:t>
            </a:r>
          </a:p>
        </p:txBody>
      </p:sp>
      <p:sp>
        <p:nvSpPr>
          <p:cNvPr id="1377" name="Shape 1377"/>
          <p:cNvSpPr>
            <a:spLocks noGrp="1"/>
          </p:cNvSpPr>
          <p:nvPr>
            <p:ph type="title" hasCustomPrompt="1"/>
          </p:nvPr>
        </p:nvSpPr>
        <p:spPr>
          <a:xfrm>
            <a:off x="1688686" y="1688557"/>
            <a:ext cx="8536290" cy="5486931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10800" spc="-323" baseline="8928">
                <a:solidFill>
                  <a:srgbClr val="6600CC"/>
                </a:solidFill>
              </a:defRPr>
            </a:lvl1pPr>
          </a:lstStyle>
          <a:p>
            <a:r>
              <a:rPr lang="fi-FI"/>
              <a:t>Lisää teksti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7113600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80575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 1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C10D04A4-005D-4B1E-939A-A63CFD29C9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689" y="570196"/>
            <a:ext cx="2982298" cy="1118362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Inver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1D2DE73F-5B18-4214-8184-1C62598183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920" y="4313581"/>
            <a:ext cx="15079077" cy="56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93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 9">
    <p:bg>
      <p:bgPr>
        <a:solidFill>
          <a:srgbClr val="EC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Shape 1100"/>
          <p:cNvSpPr>
            <a:spLocks noGrp="1"/>
          </p:cNvSpPr>
          <p:nvPr>
            <p:ph type="title" hasCustomPrompt="1"/>
          </p:nvPr>
        </p:nvSpPr>
        <p:spPr>
          <a:xfrm>
            <a:off x="11704638" y="1688560"/>
            <a:ext cx="10009523" cy="978961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sz="10799" spc="-323" baseline="8928">
                <a:solidFill>
                  <a:srgbClr val="FFFFFF"/>
                </a:solidFill>
                <a:latin typeface="Sofia Pro Soft Bold" panose="020B0000000000000000" pitchFamily="34" charset="0"/>
              </a:defRPr>
            </a:lvl1pPr>
          </a:lstStyle>
          <a:p>
            <a:r>
              <a:rPr lang="fi-FI"/>
              <a:t>Lisää teksti</a:t>
            </a:r>
            <a:endParaRPr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AA3EF9B-4003-43B5-868A-D6AA2FDA11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689" y="570197"/>
            <a:ext cx="2982298" cy="111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3518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E62D8010-099F-427A-A3B7-BB3D5A240BA1}"/>
              </a:ext>
            </a:extLst>
          </p:cNvPr>
          <p:cNvSpPr/>
          <p:nvPr userDrawn="1"/>
        </p:nvSpPr>
        <p:spPr>
          <a:xfrm>
            <a:off x="17506950" y="6285850"/>
            <a:ext cx="5902325" cy="595029"/>
          </a:xfrm>
          <a:prstGeom prst="rect">
            <a:avLst/>
          </a:prstGeom>
          <a:solidFill>
            <a:srgbClr val="EC008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7" tIns="50797" rIns="50797" bIns="50797" numCol="1" spcCol="38100" rtlCol="0" anchor="ctr">
            <a:spAutoFit/>
          </a:bodyPr>
          <a:lstStyle/>
          <a:p>
            <a:pPr marL="0" marR="0" indent="0" algn="l" defTabSz="82540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32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51B6732-CB71-44D9-BAFD-DC024D6AC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689" y="570197"/>
            <a:ext cx="2982298" cy="111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5701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ne 1 Invert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7704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8687" y="1688559"/>
            <a:ext cx="20031906" cy="1636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/>
          <a:lstStyle/>
          <a:p>
            <a:r>
              <a:rPr lang="fi-FI" noProof="0"/>
              <a:t>Lisää teksti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876" y="6583363"/>
            <a:ext cx="20029523" cy="4894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/>
          <a:lstStyle/>
          <a:p>
            <a:r>
              <a:rPr lang="fi-FI" noProof="0"/>
              <a:t>Lisää teksti 1</a:t>
            </a:r>
          </a:p>
          <a:p>
            <a:pPr lvl="1"/>
            <a:r>
              <a:rPr lang="fi-FI" noProof="0"/>
              <a:t>Lisää teksti 2</a:t>
            </a:r>
          </a:p>
          <a:p>
            <a:pPr lvl="2"/>
            <a:r>
              <a:rPr lang="fi-FI" noProof="0"/>
              <a:t>Lisää teksti 3</a:t>
            </a:r>
          </a:p>
          <a:p>
            <a:pPr lvl="3"/>
            <a:r>
              <a:rPr lang="fi-FI" noProof="0"/>
              <a:t>Lisää teksti 4</a:t>
            </a:r>
          </a:p>
          <a:p>
            <a:pPr lvl="4"/>
            <a:r>
              <a:rPr lang="fi-FI" noProof="0"/>
              <a:t>Lisää teksti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9" r:id="rId2"/>
    <p:sldLayoutId id="2147483702" r:id="rId3"/>
    <p:sldLayoutId id="2147483701" r:id="rId4"/>
    <p:sldLayoutId id="2147483733" r:id="rId5"/>
  </p:sldLayoutIdLst>
  <p:txStyles>
    <p:titleStyle>
      <a:lvl1pPr marL="0" marR="0" indent="0" algn="l" defTabSz="7924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1" i="0" u="none" strike="noStrike" cap="none" spc="0" baseline="0">
          <a:ln>
            <a:noFill/>
          </a:ln>
          <a:solidFill>
            <a:srgbClr val="000000"/>
          </a:solidFill>
          <a:uFillTx/>
          <a:latin typeface="Sofia Pro Soft Bold" panose="020B0000000000000000" pitchFamily="34" charset="0"/>
          <a:ea typeface="Sofia Pro Soft Bold" panose="020B0000000000000000" pitchFamily="34" charset="0"/>
          <a:cs typeface="Arial"/>
          <a:sym typeface="Helvetica"/>
        </a:defRPr>
      </a:lvl1pPr>
      <a:lvl2pPr marL="0" marR="0" indent="219450" algn="l" defTabSz="7924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38901" algn="l" defTabSz="7924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58352" algn="l" defTabSz="7924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877802" algn="l" defTabSz="7924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097252" algn="l" defTabSz="7924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16703" algn="l" defTabSz="7924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536154" algn="l" defTabSz="7924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755604" algn="l" defTabSz="7924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0" marR="0" indent="0" algn="l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53585F"/>
          </a:solidFill>
          <a:uFillTx/>
          <a:latin typeface="+mj-lt"/>
          <a:ea typeface="Arial"/>
          <a:cs typeface="Arial"/>
          <a:sym typeface="Helvetica"/>
        </a:defRPr>
      </a:lvl1pPr>
      <a:lvl2pPr marL="0" marR="0" indent="219450" algn="l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53585F"/>
          </a:solidFill>
          <a:uFillTx/>
          <a:latin typeface="+mj-lt"/>
          <a:ea typeface="Arial"/>
          <a:cs typeface="Arial"/>
          <a:sym typeface="Helvetica"/>
        </a:defRPr>
      </a:lvl2pPr>
      <a:lvl3pPr marL="0" marR="0" indent="438901" algn="l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53585F"/>
          </a:solidFill>
          <a:uFillTx/>
          <a:latin typeface="+mj-lt"/>
          <a:ea typeface="Arial"/>
          <a:cs typeface="Arial"/>
          <a:sym typeface="Helvetica"/>
        </a:defRPr>
      </a:lvl3pPr>
      <a:lvl4pPr marL="0" marR="0" indent="658352" algn="l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53585F"/>
          </a:solidFill>
          <a:uFillTx/>
          <a:latin typeface="+mj-lt"/>
          <a:ea typeface="Arial"/>
          <a:cs typeface="Arial"/>
          <a:sym typeface="Helvetica"/>
        </a:defRPr>
      </a:lvl4pPr>
      <a:lvl5pPr marL="0" marR="0" indent="877802" algn="l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53585F"/>
          </a:solidFill>
          <a:uFillTx/>
          <a:latin typeface="+mj-lt"/>
          <a:ea typeface="Arial"/>
          <a:cs typeface="Arial"/>
          <a:sym typeface="Helvetica"/>
        </a:defRPr>
      </a:lvl5pPr>
      <a:lvl6pPr marL="0" marR="0" indent="1097252" algn="l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16703" algn="l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536154" algn="l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755604" algn="l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ctr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9450" algn="ctr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38901" algn="ctr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58352" algn="ctr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77802" algn="ctr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97252" algn="ctr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16703" algn="ctr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536154" algn="ctr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55604" algn="ctr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8689" y="1688559"/>
            <a:ext cx="20031905" cy="1636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/>
          <a:lstStyle/>
          <a:p>
            <a:r>
              <a:rPr lang="fi-FI" noProof="0"/>
              <a:t>Lisää teksti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876" y="6583362"/>
            <a:ext cx="20029523" cy="4894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/>
          <a:lstStyle/>
          <a:p>
            <a:r>
              <a:rPr lang="fi-FI" noProof="0"/>
              <a:t>Lisää teksti 1</a:t>
            </a:r>
          </a:p>
          <a:p>
            <a:pPr lvl="1"/>
            <a:r>
              <a:rPr lang="fi-FI" noProof="0"/>
              <a:t>Lisää teksti 2</a:t>
            </a:r>
          </a:p>
          <a:p>
            <a:pPr lvl="2"/>
            <a:r>
              <a:rPr lang="fi-FI" noProof="0"/>
              <a:t>Lisää teksti 3</a:t>
            </a:r>
          </a:p>
          <a:p>
            <a:pPr lvl="3"/>
            <a:r>
              <a:rPr lang="fi-FI" noProof="0"/>
              <a:t>Lisää teksti 4</a:t>
            </a:r>
          </a:p>
          <a:p>
            <a:pPr lvl="4"/>
            <a:r>
              <a:rPr lang="fi-FI" noProof="0"/>
              <a:t>Lisää teksti 5</a:t>
            </a:r>
          </a:p>
        </p:txBody>
      </p:sp>
    </p:spTree>
    <p:extLst>
      <p:ext uri="{BB962C8B-B14F-4D97-AF65-F5344CB8AC3E}">
        <p14:creationId xmlns:p14="http://schemas.microsoft.com/office/powerpoint/2010/main" val="292695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</p:sldLayoutIdLst>
  <p:transition spd="med"/>
  <p:txStyles>
    <p:titleStyle>
      <a:lvl1pPr marL="0" marR="0" indent="0" algn="l" defTabSz="792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799" b="1" i="0" u="none" strike="noStrike" cap="none" spc="0" baseline="0">
          <a:ln>
            <a:noFill/>
          </a:ln>
          <a:solidFill>
            <a:srgbClr val="000000"/>
          </a:solidFill>
          <a:uFillTx/>
          <a:latin typeface="Sofia Pro Soft Bold" panose="020B0000000000000000" pitchFamily="34" charset="0"/>
          <a:ea typeface="Sofia Pro Soft Bold" panose="020B0000000000000000" pitchFamily="34" charset="0"/>
          <a:cs typeface="Arial"/>
          <a:sym typeface="Helvetica"/>
        </a:defRPr>
      </a:lvl1pPr>
      <a:lvl2pPr marL="0" marR="0" indent="219425" algn="l" defTabSz="792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38851" algn="l" defTabSz="792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58276" algn="l" defTabSz="792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877700" algn="l" defTabSz="792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097125" algn="l" defTabSz="792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16550" algn="l" defTabSz="792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535976" algn="l" defTabSz="792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755401" algn="l" defTabSz="7923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0" marR="0" indent="0" algn="l" defTabSz="79237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53585F"/>
          </a:solidFill>
          <a:uFillTx/>
          <a:latin typeface="+mj-lt"/>
          <a:ea typeface="Arial"/>
          <a:cs typeface="Arial"/>
          <a:sym typeface="Helvetica"/>
        </a:defRPr>
      </a:lvl1pPr>
      <a:lvl2pPr marL="0" marR="0" indent="219425" algn="l" defTabSz="79237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53585F"/>
          </a:solidFill>
          <a:uFillTx/>
          <a:latin typeface="+mj-lt"/>
          <a:ea typeface="Arial"/>
          <a:cs typeface="Arial"/>
          <a:sym typeface="Helvetica"/>
        </a:defRPr>
      </a:lvl2pPr>
      <a:lvl3pPr marL="0" marR="0" indent="438851" algn="l" defTabSz="79237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53585F"/>
          </a:solidFill>
          <a:uFillTx/>
          <a:latin typeface="+mj-lt"/>
          <a:ea typeface="Arial"/>
          <a:cs typeface="Arial"/>
          <a:sym typeface="Helvetica"/>
        </a:defRPr>
      </a:lvl3pPr>
      <a:lvl4pPr marL="0" marR="0" indent="658276" algn="l" defTabSz="79237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53585F"/>
          </a:solidFill>
          <a:uFillTx/>
          <a:latin typeface="+mj-lt"/>
          <a:ea typeface="Arial"/>
          <a:cs typeface="Arial"/>
          <a:sym typeface="Helvetica"/>
        </a:defRPr>
      </a:lvl4pPr>
      <a:lvl5pPr marL="0" marR="0" indent="877700" algn="l" defTabSz="79237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53585F"/>
          </a:solidFill>
          <a:uFillTx/>
          <a:latin typeface="+mj-lt"/>
          <a:ea typeface="Arial"/>
          <a:cs typeface="Arial"/>
          <a:sym typeface="Helvetica"/>
        </a:defRPr>
      </a:lvl5pPr>
      <a:lvl6pPr marL="0" marR="0" indent="1097125" algn="l" defTabSz="79237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1" b="0" i="0" u="none" strike="noStrike" cap="none" spc="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16550" algn="l" defTabSz="79237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1" b="0" i="0" u="none" strike="noStrike" cap="none" spc="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535976" algn="l" defTabSz="79237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1" b="0" i="0" u="none" strike="noStrike" cap="none" spc="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755401" algn="l" defTabSz="79237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1" b="0" i="0" u="none" strike="noStrike" cap="none" spc="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ctr" defTabSz="79237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9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9425" algn="ctr" defTabSz="79237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9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38851" algn="ctr" defTabSz="79237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9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58276" algn="ctr" defTabSz="79237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9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77700" algn="ctr" defTabSz="79237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9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97125" algn="ctr" defTabSz="79237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9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16550" algn="ctr" defTabSz="79237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9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535976" algn="ctr" defTabSz="79237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9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55401" algn="ctr" defTabSz="79237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9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8687" y="1688559"/>
            <a:ext cx="20031906" cy="1636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/>
          <a:lstStyle/>
          <a:p>
            <a:r>
              <a:rPr lang="fi-FI" noProof="0"/>
              <a:t>Lisää teksti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876" y="6583363"/>
            <a:ext cx="20029523" cy="4894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/>
          <a:lstStyle/>
          <a:p>
            <a:r>
              <a:rPr lang="fi-FI" noProof="0"/>
              <a:t>Lisää teksti 1</a:t>
            </a:r>
          </a:p>
          <a:p>
            <a:pPr lvl="1"/>
            <a:r>
              <a:rPr lang="fi-FI" noProof="0"/>
              <a:t>Lisää teksti 2</a:t>
            </a:r>
          </a:p>
          <a:p>
            <a:pPr lvl="2"/>
            <a:r>
              <a:rPr lang="fi-FI" noProof="0"/>
              <a:t>Lisää teksti 3</a:t>
            </a:r>
          </a:p>
          <a:p>
            <a:pPr lvl="3"/>
            <a:r>
              <a:rPr lang="fi-FI" noProof="0"/>
              <a:t>Lisää teksti 4</a:t>
            </a:r>
          </a:p>
          <a:p>
            <a:pPr lvl="4"/>
            <a:r>
              <a:rPr lang="fi-FI" noProof="0"/>
              <a:t>Lisää teksti 5</a:t>
            </a:r>
          </a:p>
        </p:txBody>
      </p:sp>
    </p:spTree>
    <p:extLst>
      <p:ext uri="{BB962C8B-B14F-4D97-AF65-F5344CB8AC3E}">
        <p14:creationId xmlns:p14="http://schemas.microsoft.com/office/powerpoint/2010/main" val="139100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</p:sldLayoutIdLst>
  <p:transition spd="med"/>
  <p:txStyles>
    <p:titleStyle>
      <a:lvl1pPr marL="0" marR="0" indent="0" algn="l" defTabSz="7924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1" i="0" u="none" strike="noStrike" cap="none" spc="0" baseline="0">
          <a:ln>
            <a:noFill/>
          </a:ln>
          <a:solidFill>
            <a:srgbClr val="000000"/>
          </a:solidFill>
          <a:uFillTx/>
          <a:latin typeface="Sofia Pro Soft Bold" panose="020B0000000000000000" pitchFamily="34" charset="0"/>
          <a:ea typeface="Sofia Pro Soft Bold" panose="020B0000000000000000" pitchFamily="34" charset="0"/>
          <a:cs typeface="Arial"/>
          <a:sym typeface="Helvetica"/>
        </a:defRPr>
      </a:lvl1pPr>
      <a:lvl2pPr marL="0" marR="0" indent="219450" algn="l" defTabSz="7924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38901" algn="l" defTabSz="7924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58352" algn="l" defTabSz="7924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877802" algn="l" defTabSz="7924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097252" algn="l" defTabSz="7924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16703" algn="l" defTabSz="7924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536154" algn="l" defTabSz="7924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755604" algn="l" defTabSz="7924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0" marR="0" indent="0" algn="l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53585F"/>
          </a:solidFill>
          <a:uFillTx/>
          <a:latin typeface="+mj-lt"/>
          <a:ea typeface="Arial"/>
          <a:cs typeface="Arial"/>
          <a:sym typeface="Helvetica"/>
        </a:defRPr>
      </a:lvl1pPr>
      <a:lvl2pPr marL="0" marR="0" indent="219450" algn="l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53585F"/>
          </a:solidFill>
          <a:uFillTx/>
          <a:latin typeface="+mj-lt"/>
          <a:ea typeface="Arial"/>
          <a:cs typeface="Arial"/>
          <a:sym typeface="Helvetica"/>
        </a:defRPr>
      </a:lvl2pPr>
      <a:lvl3pPr marL="0" marR="0" indent="438901" algn="l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53585F"/>
          </a:solidFill>
          <a:uFillTx/>
          <a:latin typeface="+mj-lt"/>
          <a:ea typeface="Arial"/>
          <a:cs typeface="Arial"/>
          <a:sym typeface="Helvetica"/>
        </a:defRPr>
      </a:lvl3pPr>
      <a:lvl4pPr marL="0" marR="0" indent="658352" algn="l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53585F"/>
          </a:solidFill>
          <a:uFillTx/>
          <a:latin typeface="+mj-lt"/>
          <a:ea typeface="Arial"/>
          <a:cs typeface="Arial"/>
          <a:sym typeface="Helvetica"/>
        </a:defRPr>
      </a:lvl4pPr>
      <a:lvl5pPr marL="0" marR="0" indent="877802" algn="l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53585F"/>
          </a:solidFill>
          <a:uFillTx/>
          <a:latin typeface="+mj-lt"/>
          <a:ea typeface="Arial"/>
          <a:cs typeface="Arial"/>
          <a:sym typeface="Helvetica"/>
        </a:defRPr>
      </a:lvl5pPr>
      <a:lvl6pPr marL="0" marR="0" indent="1097252" algn="l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16703" algn="l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536154" algn="l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755604" algn="l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53585F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ctr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19450" algn="ctr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38901" algn="ctr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58352" algn="ctr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877802" algn="ctr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097252" algn="ctr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16703" algn="ctr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536154" algn="ctr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755604" algn="ctr" defTabSz="792462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&#10;&#10;Kuvaus luotu, korkea luotettavuus">
            <a:extLst>
              <a:ext uri="{FF2B5EF4-FFF2-40B4-BE49-F238E27FC236}">
                <a16:creationId xmlns:a16="http://schemas.microsoft.com/office/drawing/2014/main" id="{CEA2ECEA-6596-4FBB-B845-23334C116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409275" cy="1316176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A79061A4-FD47-4671-97D1-A1423F6DE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689" y="570196"/>
            <a:ext cx="2982298" cy="1118362"/>
          </a:xfrm>
          <a:prstGeom prst="rect">
            <a:avLst/>
          </a:prstGeom>
        </p:spPr>
      </p:pic>
      <p:sp>
        <p:nvSpPr>
          <p:cNvPr id="8" name="Shape 2313">
            <a:extLst>
              <a:ext uri="{FF2B5EF4-FFF2-40B4-BE49-F238E27FC236}">
                <a16:creationId xmlns:a16="http://schemas.microsoft.com/office/drawing/2014/main" id="{98389627-1E0B-43FF-8B4E-66D6F5243CBF}"/>
              </a:ext>
            </a:extLst>
          </p:cNvPr>
          <p:cNvSpPr txBox="1">
            <a:spLocks/>
          </p:cNvSpPr>
          <p:nvPr/>
        </p:nvSpPr>
        <p:spPr>
          <a:xfrm>
            <a:off x="7932420" y="5234356"/>
            <a:ext cx="9128760" cy="5486931"/>
          </a:xfrm>
          <a:prstGeom prst="rect">
            <a:avLst/>
          </a:prstGeom>
        </p:spPr>
        <p:txBody>
          <a:bodyPr/>
          <a:lstStyle>
            <a:lvl1pPr marL="0" marR="0" indent="0" algn="l" defTabSz="7924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Sofia Pro Soft Bold" panose="020B0000000000000000" pitchFamily="34" charset="0"/>
                <a:ea typeface="Sofia Pro Soft Bold" panose="020B0000000000000000" pitchFamily="34" charset="0"/>
                <a:cs typeface="Arial"/>
                <a:sym typeface="Helvetica"/>
              </a:defRPr>
            </a:lvl1pPr>
            <a:lvl2pPr marL="0" marR="0" indent="219450" algn="l" defTabSz="7924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38901" algn="l" defTabSz="7924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58352" algn="l" defTabSz="7924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877802" algn="l" defTabSz="7924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097252" algn="l" defTabSz="7924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16703" algn="l" defTabSz="7924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536154" algn="l" defTabSz="7924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755604" algn="l" defTabSz="7924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9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marR="0" lvl="0" indent="0" algn="ctr" defTabSz="79246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fia Pro Soft Bold" panose="020B0000000000000000" pitchFamily="34" charset="0"/>
                <a:cs typeface="Arial"/>
                <a:sym typeface="Helvetica"/>
              </a:rPr>
              <a:t>Bisneskurssit tukemaan lukion opetussuunnitelmaa (LOPS 2016)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prism dir="u"/>
      </p:transition>
    </mc:Choice>
    <mc:Fallback xmlns="">
      <p:transition spd="slow" advClick="0" advTm="1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Shape 1782"/>
          <p:cNvSpPr>
            <a:spLocks noGrp="1"/>
          </p:cNvSpPr>
          <p:nvPr>
            <p:ph type="title"/>
          </p:nvPr>
        </p:nvSpPr>
        <p:spPr>
          <a:xfrm>
            <a:off x="1485400" y="1472361"/>
            <a:ext cx="7317828" cy="548946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</a:pPr>
            <a:r>
              <a:rPr lang="fi-FI" baseline="0" dirty="0"/>
              <a:t>Bisneskurssit &amp; LOPS</a:t>
            </a:r>
            <a:endParaRPr baseline="0" dirty="0"/>
          </a:p>
        </p:txBody>
      </p:sp>
      <p:sp>
        <p:nvSpPr>
          <p:cNvPr id="1788" name="Shape 1788"/>
          <p:cNvSpPr>
            <a:spLocks noGrp="1"/>
          </p:cNvSpPr>
          <p:nvPr>
            <p:ph type="body" idx="16"/>
          </p:nvPr>
        </p:nvSpPr>
        <p:spPr>
          <a:xfrm>
            <a:off x="13714162" y="2842180"/>
            <a:ext cx="5484091" cy="916610"/>
          </a:xfrm>
          <a:prstGeom prst="rect">
            <a:avLst/>
          </a:prstGeom>
        </p:spPr>
        <p:txBody>
          <a:bodyPr/>
          <a:lstStyle/>
          <a:p>
            <a:r>
              <a:rPr lang="fi-FI" sz="4400" dirty="0">
                <a:solidFill>
                  <a:srgbClr val="6600CC"/>
                </a:solidFill>
              </a:rPr>
              <a:t>Aihekokonaisuudet opetukseen</a:t>
            </a:r>
            <a:endParaRPr sz="4400" dirty="0">
              <a:solidFill>
                <a:srgbClr val="6600CC"/>
              </a:solidFill>
            </a:endParaRPr>
          </a:p>
        </p:txBody>
      </p:sp>
      <p:sp>
        <p:nvSpPr>
          <p:cNvPr id="1790" name="Shape 1790"/>
          <p:cNvSpPr>
            <a:spLocks noGrp="1"/>
          </p:cNvSpPr>
          <p:nvPr>
            <p:ph type="body" idx="18"/>
          </p:nvPr>
        </p:nvSpPr>
        <p:spPr>
          <a:xfrm>
            <a:off x="13534867" y="6045216"/>
            <a:ext cx="5484088" cy="916613"/>
          </a:xfrm>
          <a:prstGeom prst="rect">
            <a:avLst/>
          </a:prstGeom>
        </p:spPr>
        <p:txBody>
          <a:bodyPr/>
          <a:lstStyle/>
          <a:p>
            <a:r>
              <a:rPr lang="fi-FI" sz="4400" dirty="0">
                <a:solidFill>
                  <a:srgbClr val="6600CC"/>
                </a:solidFill>
              </a:rPr>
              <a:t>Valmiita malleja Teemaopintoihin</a:t>
            </a:r>
          </a:p>
        </p:txBody>
      </p:sp>
      <p:sp>
        <p:nvSpPr>
          <p:cNvPr id="1792" name="Shape 1792"/>
          <p:cNvSpPr>
            <a:spLocks noGrp="1"/>
          </p:cNvSpPr>
          <p:nvPr>
            <p:ph type="body" idx="20"/>
          </p:nvPr>
        </p:nvSpPr>
        <p:spPr>
          <a:xfrm>
            <a:off x="13714162" y="9039297"/>
            <a:ext cx="7962498" cy="916610"/>
          </a:xfrm>
          <a:prstGeom prst="rect">
            <a:avLst/>
          </a:prstGeom>
        </p:spPr>
        <p:txBody>
          <a:bodyPr/>
          <a:lstStyle/>
          <a:p>
            <a:r>
              <a:rPr lang="fi-FI" sz="4400" dirty="0">
                <a:solidFill>
                  <a:srgbClr val="6600CC"/>
                </a:solidFill>
              </a:rPr>
              <a:t>Yrittäjyys-  ja työelämätaidot opinto-ohjaukseen </a:t>
            </a:r>
          </a:p>
        </p:txBody>
      </p:sp>
      <p:sp>
        <p:nvSpPr>
          <p:cNvPr id="13" name="Shape 1788">
            <a:extLst>
              <a:ext uri="{FF2B5EF4-FFF2-40B4-BE49-F238E27FC236}">
                <a16:creationId xmlns:a16="http://schemas.microsoft.com/office/drawing/2014/main" id="{29A61451-DADF-480A-9FAF-03B4313B3F51}"/>
              </a:ext>
            </a:extLst>
          </p:cNvPr>
          <p:cNvSpPr txBox="1">
            <a:spLocks/>
          </p:cNvSpPr>
          <p:nvPr/>
        </p:nvSpPr>
        <p:spPr>
          <a:xfrm>
            <a:off x="3173732" y="9039297"/>
            <a:ext cx="5484091" cy="916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/>
          <a:lstStyle>
            <a:lvl1pPr marL="0" marR="0" indent="0" algn="l" defTabSz="7924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1pPr>
            <a:lvl2pPr marL="0" marR="0" indent="21945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2pPr>
            <a:lvl3pPr marL="0" marR="0" indent="438901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3pPr>
            <a:lvl4pPr marL="0" marR="0" indent="6583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4pPr>
            <a:lvl5pPr marL="0" marR="0" indent="87780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5pPr>
            <a:lvl6pPr marL="0" marR="0" indent="10972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16703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53615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75560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marR="0" lvl="0" indent="0" algn="l" defTabSz="7924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1" i="0" u="none" strike="noStrike" kern="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Avenir LT Std 65 Medium"/>
                <a:cs typeface="Arial"/>
                <a:sym typeface="Helvetica"/>
              </a:rPr>
              <a:t>Työelämäyhteyksiä aineopetukseen</a:t>
            </a:r>
          </a:p>
        </p:txBody>
      </p:sp>
      <p:sp>
        <p:nvSpPr>
          <p:cNvPr id="14" name="Shape 1788">
            <a:extLst>
              <a:ext uri="{FF2B5EF4-FFF2-40B4-BE49-F238E27FC236}">
                <a16:creationId xmlns:a16="http://schemas.microsoft.com/office/drawing/2014/main" id="{8175988F-C8E1-4905-8478-4384C5795B5F}"/>
              </a:ext>
            </a:extLst>
          </p:cNvPr>
          <p:cNvSpPr txBox="1">
            <a:spLocks/>
          </p:cNvSpPr>
          <p:nvPr/>
        </p:nvSpPr>
        <p:spPr>
          <a:xfrm>
            <a:off x="3195937" y="5666752"/>
            <a:ext cx="5934409" cy="916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/>
          <a:lstStyle>
            <a:lvl1pPr marL="0" marR="0" indent="0" algn="l" defTabSz="7924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1pPr>
            <a:lvl2pPr marL="0" marR="0" indent="21945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2pPr>
            <a:lvl3pPr marL="0" marR="0" indent="438901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3pPr>
            <a:lvl4pPr marL="0" marR="0" indent="6583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4pPr>
            <a:lvl5pPr marL="0" marR="0" indent="87780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5pPr>
            <a:lvl6pPr marL="0" marR="0" indent="10972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16703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53615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75560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marR="0" lvl="0" indent="0" algn="l" defTabSz="7924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1" i="0" u="none" strike="noStrike" kern="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Avenir LT Std 65 Medium"/>
                <a:cs typeface="Arial"/>
                <a:sym typeface="Helvetica"/>
              </a:rPr>
              <a:t>Korkeakouluyhteistyö</a:t>
            </a:r>
          </a:p>
        </p:txBody>
      </p:sp>
      <p:sp>
        <p:nvSpPr>
          <p:cNvPr id="19" name="Shape 2467">
            <a:extLst>
              <a:ext uri="{FF2B5EF4-FFF2-40B4-BE49-F238E27FC236}">
                <a16:creationId xmlns:a16="http://schemas.microsoft.com/office/drawing/2014/main" id="{514914C5-13E0-4F68-8C3E-751998BB5BBE}"/>
              </a:ext>
            </a:extLst>
          </p:cNvPr>
          <p:cNvSpPr/>
          <p:nvPr/>
        </p:nvSpPr>
        <p:spPr>
          <a:xfrm>
            <a:off x="1340449" y="5335609"/>
            <a:ext cx="1560619" cy="1419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2" y="6873"/>
                </a:moveTo>
                <a:lnTo>
                  <a:pt x="20618" y="6873"/>
                </a:lnTo>
                <a:lnTo>
                  <a:pt x="20618" y="7855"/>
                </a:lnTo>
                <a:lnTo>
                  <a:pt x="982" y="7855"/>
                </a:lnTo>
                <a:cubicBezTo>
                  <a:pt x="982" y="7855"/>
                  <a:pt x="982" y="6873"/>
                  <a:pt x="982" y="6873"/>
                </a:cubicBezTo>
                <a:close/>
                <a:moveTo>
                  <a:pt x="16691" y="8836"/>
                </a:moveTo>
                <a:lnTo>
                  <a:pt x="18655" y="8836"/>
                </a:lnTo>
                <a:lnTo>
                  <a:pt x="18655" y="17673"/>
                </a:lnTo>
                <a:lnTo>
                  <a:pt x="16691" y="17673"/>
                </a:lnTo>
                <a:cubicBezTo>
                  <a:pt x="16691" y="17673"/>
                  <a:pt x="16691" y="8836"/>
                  <a:pt x="16691" y="8836"/>
                </a:cubicBezTo>
                <a:close/>
                <a:moveTo>
                  <a:pt x="13745" y="8836"/>
                </a:moveTo>
                <a:lnTo>
                  <a:pt x="15709" y="8836"/>
                </a:lnTo>
                <a:lnTo>
                  <a:pt x="15709" y="17673"/>
                </a:lnTo>
                <a:lnTo>
                  <a:pt x="13745" y="17673"/>
                </a:lnTo>
                <a:cubicBezTo>
                  <a:pt x="13745" y="17673"/>
                  <a:pt x="13745" y="8836"/>
                  <a:pt x="13745" y="8836"/>
                </a:cubicBezTo>
                <a:close/>
                <a:moveTo>
                  <a:pt x="8836" y="8836"/>
                </a:moveTo>
                <a:lnTo>
                  <a:pt x="12764" y="8836"/>
                </a:lnTo>
                <a:lnTo>
                  <a:pt x="12764" y="17673"/>
                </a:lnTo>
                <a:lnTo>
                  <a:pt x="8836" y="17673"/>
                </a:lnTo>
                <a:cubicBezTo>
                  <a:pt x="8836" y="17673"/>
                  <a:pt x="8836" y="8836"/>
                  <a:pt x="8836" y="8836"/>
                </a:cubicBezTo>
                <a:close/>
                <a:moveTo>
                  <a:pt x="5891" y="8836"/>
                </a:moveTo>
                <a:lnTo>
                  <a:pt x="7855" y="8836"/>
                </a:lnTo>
                <a:lnTo>
                  <a:pt x="7855" y="17673"/>
                </a:lnTo>
                <a:lnTo>
                  <a:pt x="5891" y="17673"/>
                </a:lnTo>
                <a:cubicBezTo>
                  <a:pt x="5891" y="17673"/>
                  <a:pt x="5891" y="8836"/>
                  <a:pt x="5891" y="8836"/>
                </a:cubicBezTo>
                <a:close/>
                <a:moveTo>
                  <a:pt x="2945" y="8836"/>
                </a:moveTo>
                <a:lnTo>
                  <a:pt x="4909" y="8836"/>
                </a:lnTo>
                <a:lnTo>
                  <a:pt x="4909" y="17673"/>
                </a:lnTo>
                <a:lnTo>
                  <a:pt x="2945" y="17673"/>
                </a:lnTo>
                <a:cubicBezTo>
                  <a:pt x="2945" y="17673"/>
                  <a:pt x="2945" y="8836"/>
                  <a:pt x="2945" y="8836"/>
                </a:cubicBezTo>
                <a:close/>
                <a:moveTo>
                  <a:pt x="19773" y="18655"/>
                </a:moveTo>
                <a:lnTo>
                  <a:pt x="20428" y="20618"/>
                </a:lnTo>
                <a:lnTo>
                  <a:pt x="1172" y="20618"/>
                </a:lnTo>
                <a:lnTo>
                  <a:pt x="1827" y="18655"/>
                </a:lnTo>
                <a:cubicBezTo>
                  <a:pt x="1827" y="18655"/>
                  <a:pt x="19773" y="18655"/>
                  <a:pt x="19773" y="18655"/>
                </a:cubicBezTo>
                <a:close/>
                <a:moveTo>
                  <a:pt x="10800" y="1056"/>
                </a:moveTo>
                <a:lnTo>
                  <a:pt x="19261" y="5891"/>
                </a:lnTo>
                <a:lnTo>
                  <a:pt x="2339" y="5891"/>
                </a:lnTo>
                <a:cubicBezTo>
                  <a:pt x="2339" y="5891"/>
                  <a:pt x="10800" y="1056"/>
                  <a:pt x="10800" y="1056"/>
                </a:cubicBezTo>
                <a:close/>
                <a:moveTo>
                  <a:pt x="21109" y="8836"/>
                </a:moveTo>
                <a:cubicBezTo>
                  <a:pt x="21380" y="8836"/>
                  <a:pt x="21600" y="8617"/>
                  <a:pt x="21600" y="8345"/>
                </a:cubicBezTo>
                <a:lnTo>
                  <a:pt x="21600" y="6382"/>
                </a:lnTo>
                <a:cubicBezTo>
                  <a:pt x="21600" y="6200"/>
                  <a:pt x="21496" y="6047"/>
                  <a:pt x="21349" y="5963"/>
                </a:cubicBezTo>
                <a:lnTo>
                  <a:pt x="21353" y="5956"/>
                </a:lnTo>
                <a:lnTo>
                  <a:pt x="11044" y="65"/>
                </a:lnTo>
                <a:lnTo>
                  <a:pt x="11040" y="72"/>
                </a:lnTo>
                <a:cubicBezTo>
                  <a:pt x="10968" y="30"/>
                  <a:pt x="10889" y="0"/>
                  <a:pt x="10800" y="0"/>
                </a:cubicBezTo>
                <a:cubicBezTo>
                  <a:pt x="10711" y="0"/>
                  <a:pt x="10632" y="30"/>
                  <a:pt x="10560" y="72"/>
                </a:cubicBezTo>
                <a:lnTo>
                  <a:pt x="10556" y="65"/>
                </a:lnTo>
                <a:lnTo>
                  <a:pt x="247" y="5956"/>
                </a:lnTo>
                <a:lnTo>
                  <a:pt x="251" y="5963"/>
                </a:lnTo>
                <a:cubicBezTo>
                  <a:pt x="104" y="6047"/>
                  <a:pt x="0" y="6200"/>
                  <a:pt x="0" y="6382"/>
                </a:cubicBezTo>
                <a:lnTo>
                  <a:pt x="0" y="8345"/>
                </a:lnTo>
                <a:cubicBezTo>
                  <a:pt x="0" y="8617"/>
                  <a:pt x="220" y="8836"/>
                  <a:pt x="491" y="8836"/>
                </a:cubicBezTo>
                <a:lnTo>
                  <a:pt x="1964" y="8836"/>
                </a:lnTo>
                <a:lnTo>
                  <a:pt x="1964" y="17673"/>
                </a:lnTo>
                <a:lnTo>
                  <a:pt x="1473" y="17673"/>
                </a:lnTo>
                <a:cubicBezTo>
                  <a:pt x="1256" y="17673"/>
                  <a:pt x="1078" y="17816"/>
                  <a:pt x="1013" y="18010"/>
                </a:cubicBezTo>
                <a:lnTo>
                  <a:pt x="1007" y="18009"/>
                </a:lnTo>
                <a:lnTo>
                  <a:pt x="25" y="20954"/>
                </a:lnTo>
                <a:lnTo>
                  <a:pt x="31" y="20955"/>
                </a:lnTo>
                <a:cubicBezTo>
                  <a:pt x="14" y="21005"/>
                  <a:pt x="0" y="21055"/>
                  <a:pt x="0" y="21109"/>
                </a:cubicBezTo>
                <a:cubicBezTo>
                  <a:pt x="0" y="21381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81"/>
                  <a:pt x="21600" y="21109"/>
                </a:cubicBezTo>
                <a:cubicBezTo>
                  <a:pt x="21600" y="21055"/>
                  <a:pt x="21586" y="21005"/>
                  <a:pt x="21569" y="20955"/>
                </a:cubicBezTo>
                <a:lnTo>
                  <a:pt x="21575" y="20954"/>
                </a:lnTo>
                <a:lnTo>
                  <a:pt x="20593" y="18009"/>
                </a:lnTo>
                <a:lnTo>
                  <a:pt x="20587" y="18010"/>
                </a:lnTo>
                <a:cubicBezTo>
                  <a:pt x="20522" y="17816"/>
                  <a:pt x="20344" y="17673"/>
                  <a:pt x="20127" y="17673"/>
                </a:cubicBezTo>
                <a:lnTo>
                  <a:pt x="19636" y="17673"/>
                </a:lnTo>
                <a:lnTo>
                  <a:pt x="19636" y="8836"/>
                </a:lnTo>
                <a:cubicBezTo>
                  <a:pt x="19636" y="8836"/>
                  <a:pt x="21109" y="8836"/>
                  <a:pt x="21109" y="8836"/>
                </a:cubicBezTo>
                <a:close/>
              </a:path>
            </a:pathLst>
          </a:custGeom>
          <a:solidFill>
            <a:srgbClr val="6600CC"/>
          </a:solidFill>
          <a:ln w="12700">
            <a:miter lim="400000"/>
          </a:ln>
        </p:spPr>
        <p:txBody>
          <a:bodyPr lIns="36576" tIns="36576" rIns="36576" bIns="36576" anchor="ctr"/>
          <a:lstStyle/>
          <a:p>
            <a:pPr marL="0" marR="0" lvl="0" indent="0" algn="ctr" defTabSz="4389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Gill Sans"/>
            </a:endParaRPr>
          </a:p>
        </p:txBody>
      </p:sp>
      <p:sp>
        <p:nvSpPr>
          <p:cNvPr id="20" name="Shape 2693">
            <a:extLst>
              <a:ext uri="{FF2B5EF4-FFF2-40B4-BE49-F238E27FC236}">
                <a16:creationId xmlns:a16="http://schemas.microsoft.com/office/drawing/2014/main" id="{CB0437AD-DD17-4B8E-AFE0-A199E10D1907}"/>
              </a:ext>
            </a:extLst>
          </p:cNvPr>
          <p:cNvSpPr/>
          <p:nvPr/>
        </p:nvSpPr>
        <p:spPr>
          <a:xfrm>
            <a:off x="1527023" y="8817847"/>
            <a:ext cx="1187473" cy="1298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1" y="0"/>
                </a:moveTo>
                <a:cubicBezTo>
                  <a:pt x="220" y="0"/>
                  <a:pt x="0" y="220"/>
                  <a:pt x="0" y="491"/>
                </a:cubicBezTo>
                <a:cubicBezTo>
                  <a:pt x="0" y="762"/>
                  <a:pt x="220" y="982"/>
                  <a:pt x="491" y="982"/>
                </a:cubicBezTo>
                <a:cubicBezTo>
                  <a:pt x="11607" y="982"/>
                  <a:pt x="20618" y="9993"/>
                  <a:pt x="20618" y="21109"/>
                </a:cubicBezTo>
                <a:cubicBezTo>
                  <a:pt x="20618" y="21380"/>
                  <a:pt x="20838" y="21600"/>
                  <a:pt x="21109" y="21600"/>
                </a:cubicBezTo>
                <a:cubicBezTo>
                  <a:pt x="21380" y="21600"/>
                  <a:pt x="21600" y="21380"/>
                  <a:pt x="21600" y="21109"/>
                </a:cubicBezTo>
                <a:cubicBezTo>
                  <a:pt x="21600" y="9451"/>
                  <a:pt x="12149" y="0"/>
                  <a:pt x="491" y="0"/>
                </a:cubicBezTo>
                <a:moveTo>
                  <a:pt x="491" y="9818"/>
                </a:moveTo>
                <a:cubicBezTo>
                  <a:pt x="220" y="9818"/>
                  <a:pt x="0" y="10038"/>
                  <a:pt x="0" y="10309"/>
                </a:cubicBezTo>
                <a:cubicBezTo>
                  <a:pt x="0" y="10581"/>
                  <a:pt x="220" y="10800"/>
                  <a:pt x="491" y="10800"/>
                </a:cubicBezTo>
                <a:cubicBezTo>
                  <a:pt x="6184" y="10800"/>
                  <a:pt x="10800" y="15416"/>
                  <a:pt x="10800" y="21109"/>
                </a:cubicBezTo>
                <a:cubicBezTo>
                  <a:pt x="10800" y="21380"/>
                  <a:pt x="11020" y="21600"/>
                  <a:pt x="11291" y="21600"/>
                </a:cubicBezTo>
                <a:cubicBezTo>
                  <a:pt x="11562" y="21600"/>
                  <a:pt x="11782" y="21380"/>
                  <a:pt x="11782" y="21109"/>
                </a:cubicBezTo>
                <a:cubicBezTo>
                  <a:pt x="11782" y="14873"/>
                  <a:pt x="6727" y="9818"/>
                  <a:pt x="491" y="9818"/>
                </a:cubicBezTo>
                <a:moveTo>
                  <a:pt x="491" y="4909"/>
                </a:moveTo>
                <a:cubicBezTo>
                  <a:pt x="220" y="4909"/>
                  <a:pt x="0" y="5129"/>
                  <a:pt x="0" y="5400"/>
                </a:cubicBezTo>
                <a:cubicBezTo>
                  <a:pt x="0" y="5672"/>
                  <a:pt x="220" y="5891"/>
                  <a:pt x="491" y="5891"/>
                </a:cubicBezTo>
                <a:cubicBezTo>
                  <a:pt x="8896" y="5891"/>
                  <a:pt x="15709" y="12705"/>
                  <a:pt x="15709" y="21109"/>
                </a:cubicBezTo>
                <a:cubicBezTo>
                  <a:pt x="15709" y="21380"/>
                  <a:pt x="15929" y="21600"/>
                  <a:pt x="16200" y="21600"/>
                </a:cubicBezTo>
                <a:cubicBezTo>
                  <a:pt x="16471" y="21600"/>
                  <a:pt x="16691" y="21380"/>
                  <a:pt x="16691" y="21109"/>
                </a:cubicBezTo>
                <a:cubicBezTo>
                  <a:pt x="16691" y="12162"/>
                  <a:pt x="9438" y="4909"/>
                  <a:pt x="491" y="4909"/>
                </a:cubicBezTo>
                <a:moveTo>
                  <a:pt x="2945" y="20618"/>
                </a:moveTo>
                <a:cubicBezTo>
                  <a:pt x="1861" y="20618"/>
                  <a:pt x="982" y="19739"/>
                  <a:pt x="982" y="18655"/>
                </a:cubicBezTo>
                <a:cubicBezTo>
                  <a:pt x="982" y="17570"/>
                  <a:pt x="1861" y="16691"/>
                  <a:pt x="2945" y="16691"/>
                </a:cubicBezTo>
                <a:cubicBezTo>
                  <a:pt x="4030" y="16691"/>
                  <a:pt x="4909" y="17570"/>
                  <a:pt x="4909" y="18655"/>
                </a:cubicBezTo>
                <a:cubicBezTo>
                  <a:pt x="4909" y="19739"/>
                  <a:pt x="4030" y="20618"/>
                  <a:pt x="2945" y="20618"/>
                </a:cubicBezTo>
                <a:moveTo>
                  <a:pt x="2945" y="15709"/>
                </a:moveTo>
                <a:cubicBezTo>
                  <a:pt x="1319" y="15709"/>
                  <a:pt x="0" y="17028"/>
                  <a:pt x="0" y="18655"/>
                </a:cubicBezTo>
                <a:cubicBezTo>
                  <a:pt x="0" y="20281"/>
                  <a:pt x="1319" y="21600"/>
                  <a:pt x="2945" y="21600"/>
                </a:cubicBezTo>
                <a:cubicBezTo>
                  <a:pt x="4573" y="21600"/>
                  <a:pt x="5891" y="20281"/>
                  <a:pt x="5891" y="18655"/>
                </a:cubicBezTo>
                <a:cubicBezTo>
                  <a:pt x="5891" y="17028"/>
                  <a:pt x="4573" y="15709"/>
                  <a:pt x="2945" y="15709"/>
                </a:cubicBezTo>
              </a:path>
            </a:pathLst>
          </a:custGeom>
          <a:solidFill>
            <a:srgbClr val="6600CC"/>
          </a:solidFill>
          <a:ln w="12700">
            <a:miter lim="400000"/>
          </a:ln>
        </p:spPr>
        <p:txBody>
          <a:bodyPr lIns="36576" tIns="36576" rIns="36576" bIns="36576" anchor="ctr"/>
          <a:lstStyle/>
          <a:p>
            <a:pPr marL="0" marR="0" lvl="0" indent="0" algn="ctr" defTabSz="4389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highlight>
                <a:srgbClr val="000080"/>
              </a:highlight>
              <a:uLnTx/>
              <a:uFillTx/>
              <a:latin typeface="Arial"/>
              <a:ea typeface="Arial"/>
              <a:cs typeface="Arial"/>
              <a:sym typeface="Gill Sans"/>
            </a:endParaRPr>
          </a:p>
        </p:txBody>
      </p:sp>
      <p:sp>
        <p:nvSpPr>
          <p:cNvPr id="21" name="Shape 2778">
            <a:extLst>
              <a:ext uri="{FF2B5EF4-FFF2-40B4-BE49-F238E27FC236}">
                <a16:creationId xmlns:a16="http://schemas.microsoft.com/office/drawing/2014/main" id="{3829126F-D894-4A1E-BB91-A09ECD36D03E}"/>
              </a:ext>
            </a:extLst>
          </p:cNvPr>
          <p:cNvSpPr/>
          <p:nvPr/>
        </p:nvSpPr>
        <p:spPr>
          <a:xfrm>
            <a:off x="11877807" y="8817847"/>
            <a:ext cx="1377119" cy="1359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600" extrusionOk="0">
                <a:moveTo>
                  <a:pt x="6365" y="15409"/>
                </a:moveTo>
                <a:cubicBezTo>
                  <a:pt x="5782" y="14888"/>
                  <a:pt x="4858" y="14006"/>
                  <a:pt x="3935" y="12895"/>
                </a:cubicBezTo>
                <a:cubicBezTo>
                  <a:pt x="2587" y="11273"/>
                  <a:pt x="979" y="8835"/>
                  <a:pt x="979" y="6430"/>
                </a:cubicBezTo>
                <a:cubicBezTo>
                  <a:pt x="979" y="3427"/>
                  <a:pt x="3396" y="982"/>
                  <a:pt x="6366" y="982"/>
                </a:cubicBezTo>
                <a:cubicBezTo>
                  <a:pt x="9336" y="982"/>
                  <a:pt x="11752" y="3427"/>
                  <a:pt x="11752" y="6430"/>
                </a:cubicBezTo>
                <a:cubicBezTo>
                  <a:pt x="11752" y="10208"/>
                  <a:pt x="7888" y="14044"/>
                  <a:pt x="6365" y="15409"/>
                </a:cubicBezTo>
                <a:moveTo>
                  <a:pt x="6366" y="0"/>
                </a:moveTo>
                <a:cubicBezTo>
                  <a:pt x="2850" y="0"/>
                  <a:pt x="0" y="2879"/>
                  <a:pt x="0" y="6430"/>
                </a:cubicBezTo>
                <a:cubicBezTo>
                  <a:pt x="0" y="11655"/>
                  <a:pt x="6366" y="16701"/>
                  <a:pt x="6366" y="16701"/>
                </a:cubicBezTo>
                <a:cubicBezTo>
                  <a:pt x="6366" y="16701"/>
                  <a:pt x="12732" y="11655"/>
                  <a:pt x="12732" y="6430"/>
                </a:cubicBezTo>
                <a:cubicBezTo>
                  <a:pt x="12732" y="2879"/>
                  <a:pt x="9882" y="0"/>
                  <a:pt x="6366" y="0"/>
                </a:cubicBezTo>
                <a:moveTo>
                  <a:pt x="17357" y="19604"/>
                </a:moveTo>
                <a:cubicBezTo>
                  <a:pt x="17127" y="19764"/>
                  <a:pt x="16856" y="19909"/>
                  <a:pt x="16554" y="20033"/>
                </a:cubicBezTo>
                <a:cubicBezTo>
                  <a:pt x="16304" y="20137"/>
                  <a:pt x="16185" y="20424"/>
                  <a:pt x="16288" y="20675"/>
                </a:cubicBezTo>
                <a:cubicBezTo>
                  <a:pt x="16365" y="20865"/>
                  <a:pt x="16548" y="20979"/>
                  <a:pt x="16740" y="20979"/>
                </a:cubicBezTo>
                <a:cubicBezTo>
                  <a:pt x="16802" y="20979"/>
                  <a:pt x="16866" y="20967"/>
                  <a:pt x="16926" y="20942"/>
                </a:cubicBezTo>
                <a:cubicBezTo>
                  <a:pt x="17294" y="20790"/>
                  <a:pt x="17627" y="20611"/>
                  <a:pt x="17915" y="20411"/>
                </a:cubicBezTo>
                <a:cubicBezTo>
                  <a:pt x="18138" y="20256"/>
                  <a:pt x="18193" y="19950"/>
                  <a:pt x="18039" y="19727"/>
                </a:cubicBezTo>
                <a:cubicBezTo>
                  <a:pt x="17885" y="19505"/>
                  <a:pt x="17579" y="19449"/>
                  <a:pt x="17357" y="19604"/>
                </a:cubicBezTo>
                <a:moveTo>
                  <a:pt x="16249" y="13042"/>
                </a:moveTo>
                <a:cubicBezTo>
                  <a:pt x="16109" y="12790"/>
                  <a:pt x="16024" y="12529"/>
                  <a:pt x="15995" y="12265"/>
                </a:cubicBezTo>
                <a:cubicBezTo>
                  <a:pt x="15966" y="11995"/>
                  <a:pt x="15731" y="11801"/>
                  <a:pt x="15456" y="11829"/>
                </a:cubicBezTo>
                <a:cubicBezTo>
                  <a:pt x="15187" y="11859"/>
                  <a:pt x="14992" y="12100"/>
                  <a:pt x="15022" y="12370"/>
                </a:cubicBezTo>
                <a:cubicBezTo>
                  <a:pt x="15064" y="12767"/>
                  <a:pt x="15190" y="13154"/>
                  <a:pt x="15395" y="13522"/>
                </a:cubicBezTo>
                <a:cubicBezTo>
                  <a:pt x="15484" y="13682"/>
                  <a:pt x="15651" y="13773"/>
                  <a:pt x="15822" y="13773"/>
                </a:cubicBezTo>
                <a:cubicBezTo>
                  <a:pt x="15904" y="13773"/>
                  <a:pt x="15985" y="13753"/>
                  <a:pt x="16061" y="13710"/>
                </a:cubicBezTo>
                <a:cubicBezTo>
                  <a:pt x="16297" y="13578"/>
                  <a:pt x="16382" y="13279"/>
                  <a:pt x="16249" y="13042"/>
                </a:cubicBezTo>
                <a:moveTo>
                  <a:pt x="18249" y="15254"/>
                </a:moveTo>
                <a:cubicBezTo>
                  <a:pt x="18041" y="14981"/>
                  <a:pt x="17803" y="14708"/>
                  <a:pt x="17538" y="14439"/>
                </a:cubicBezTo>
                <a:cubicBezTo>
                  <a:pt x="17349" y="14246"/>
                  <a:pt x="17039" y="14244"/>
                  <a:pt x="16845" y="14434"/>
                </a:cubicBezTo>
                <a:cubicBezTo>
                  <a:pt x="16653" y="14624"/>
                  <a:pt x="16651" y="14935"/>
                  <a:pt x="16841" y="15129"/>
                </a:cubicBezTo>
                <a:cubicBezTo>
                  <a:pt x="17076" y="15368"/>
                  <a:pt x="17288" y="15612"/>
                  <a:pt x="17471" y="15851"/>
                </a:cubicBezTo>
                <a:cubicBezTo>
                  <a:pt x="17568" y="15977"/>
                  <a:pt x="17713" y="16043"/>
                  <a:pt x="17860" y="16043"/>
                </a:cubicBezTo>
                <a:cubicBezTo>
                  <a:pt x="17964" y="16043"/>
                  <a:pt x="18068" y="16011"/>
                  <a:pt x="18157" y="15942"/>
                </a:cubicBezTo>
                <a:cubicBezTo>
                  <a:pt x="18373" y="15777"/>
                  <a:pt x="18413" y="15469"/>
                  <a:pt x="18249" y="15254"/>
                </a:cubicBezTo>
                <a:moveTo>
                  <a:pt x="21476" y="5928"/>
                </a:moveTo>
                <a:cubicBezTo>
                  <a:pt x="21352" y="5687"/>
                  <a:pt x="21057" y="5592"/>
                  <a:pt x="20817" y="5717"/>
                </a:cubicBezTo>
                <a:cubicBezTo>
                  <a:pt x="20817" y="5717"/>
                  <a:pt x="20650" y="5803"/>
                  <a:pt x="20371" y="5962"/>
                </a:cubicBezTo>
                <a:cubicBezTo>
                  <a:pt x="20136" y="6096"/>
                  <a:pt x="20054" y="6396"/>
                  <a:pt x="20188" y="6632"/>
                </a:cubicBezTo>
                <a:cubicBezTo>
                  <a:pt x="20278" y="6791"/>
                  <a:pt x="20444" y="6880"/>
                  <a:pt x="20614" y="6880"/>
                </a:cubicBezTo>
                <a:cubicBezTo>
                  <a:pt x="20697" y="6880"/>
                  <a:pt x="20780" y="6859"/>
                  <a:pt x="20856" y="6815"/>
                </a:cubicBezTo>
                <a:cubicBezTo>
                  <a:pt x="21108" y="6672"/>
                  <a:pt x="21261" y="6592"/>
                  <a:pt x="21265" y="6590"/>
                </a:cubicBezTo>
                <a:cubicBezTo>
                  <a:pt x="21506" y="6466"/>
                  <a:pt x="21600" y="6170"/>
                  <a:pt x="21476" y="5928"/>
                </a:cubicBezTo>
                <a:moveTo>
                  <a:pt x="18659" y="16886"/>
                </a:moveTo>
                <a:cubicBezTo>
                  <a:pt x="18395" y="16941"/>
                  <a:pt x="18225" y="17201"/>
                  <a:pt x="18280" y="17467"/>
                </a:cubicBezTo>
                <a:cubicBezTo>
                  <a:pt x="18312" y="17625"/>
                  <a:pt x="18330" y="17781"/>
                  <a:pt x="18330" y="17929"/>
                </a:cubicBezTo>
                <a:cubicBezTo>
                  <a:pt x="18330" y="18050"/>
                  <a:pt x="18318" y="18171"/>
                  <a:pt x="18296" y="18287"/>
                </a:cubicBezTo>
                <a:cubicBezTo>
                  <a:pt x="18244" y="18554"/>
                  <a:pt x="18418" y="18811"/>
                  <a:pt x="18683" y="18862"/>
                </a:cubicBezTo>
                <a:cubicBezTo>
                  <a:pt x="18715" y="18869"/>
                  <a:pt x="18746" y="18871"/>
                  <a:pt x="18777" y="18871"/>
                </a:cubicBezTo>
                <a:cubicBezTo>
                  <a:pt x="19007" y="18871"/>
                  <a:pt x="19212" y="18708"/>
                  <a:pt x="19257" y="18473"/>
                </a:cubicBezTo>
                <a:cubicBezTo>
                  <a:pt x="19292" y="18296"/>
                  <a:pt x="19309" y="18114"/>
                  <a:pt x="19309" y="17929"/>
                </a:cubicBezTo>
                <a:cubicBezTo>
                  <a:pt x="19309" y="17715"/>
                  <a:pt x="19285" y="17492"/>
                  <a:pt x="19239" y="17267"/>
                </a:cubicBezTo>
                <a:cubicBezTo>
                  <a:pt x="19183" y="17001"/>
                  <a:pt x="18923" y="16832"/>
                  <a:pt x="18659" y="16886"/>
                </a:cubicBezTo>
                <a:moveTo>
                  <a:pt x="18590" y="7106"/>
                </a:moveTo>
                <a:cubicBezTo>
                  <a:pt x="18317" y="7303"/>
                  <a:pt x="18035" y="7518"/>
                  <a:pt x="17756" y="7745"/>
                </a:cubicBezTo>
                <a:cubicBezTo>
                  <a:pt x="17546" y="7917"/>
                  <a:pt x="17515" y="8226"/>
                  <a:pt x="17686" y="8436"/>
                </a:cubicBezTo>
                <a:cubicBezTo>
                  <a:pt x="17783" y="8556"/>
                  <a:pt x="17924" y="8617"/>
                  <a:pt x="18066" y="8617"/>
                </a:cubicBezTo>
                <a:cubicBezTo>
                  <a:pt x="18174" y="8617"/>
                  <a:pt x="18284" y="8581"/>
                  <a:pt x="18374" y="8507"/>
                </a:cubicBezTo>
                <a:cubicBezTo>
                  <a:pt x="18637" y="8292"/>
                  <a:pt x="18903" y="8090"/>
                  <a:pt x="19161" y="7905"/>
                </a:cubicBezTo>
                <a:cubicBezTo>
                  <a:pt x="19380" y="7747"/>
                  <a:pt x="19431" y="7440"/>
                  <a:pt x="19273" y="7220"/>
                </a:cubicBezTo>
                <a:cubicBezTo>
                  <a:pt x="19116" y="6999"/>
                  <a:pt x="18810" y="6949"/>
                  <a:pt x="18590" y="7106"/>
                </a:cubicBezTo>
                <a:moveTo>
                  <a:pt x="14704" y="20512"/>
                </a:moveTo>
                <a:cubicBezTo>
                  <a:pt x="14393" y="20556"/>
                  <a:pt x="14065" y="20590"/>
                  <a:pt x="13729" y="20611"/>
                </a:cubicBezTo>
                <a:cubicBezTo>
                  <a:pt x="13459" y="20629"/>
                  <a:pt x="13254" y="20863"/>
                  <a:pt x="13272" y="21134"/>
                </a:cubicBezTo>
                <a:cubicBezTo>
                  <a:pt x="13289" y="21394"/>
                  <a:pt x="13504" y="21593"/>
                  <a:pt x="13760" y="21593"/>
                </a:cubicBezTo>
                <a:cubicBezTo>
                  <a:pt x="13771" y="21593"/>
                  <a:pt x="13781" y="21592"/>
                  <a:pt x="13792" y="21592"/>
                </a:cubicBezTo>
                <a:cubicBezTo>
                  <a:pt x="14152" y="21568"/>
                  <a:pt x="14506" y="21533"/>
                  <a:pt x="14842" y="21485"/>
                </a:cubicBezTo>
                <a:cubicBezTo>
                  <a:pt x="15110" y="21447"/>
                  <a:pt x="15296" y="21198"/>
                  <a:pt x="15258" y="20929"/>
                </a:cubicBezTo>
                <a:cubicBezTo>
                  <a:pt x="15220" y="20661"/>
                  <a:pt x="14973" y="20472"/>
                  <a:pt x="14704" y="20512"/>
                </a:cubicBezTo>
                <a:moveTo>
                  <a:pt x="8893" y="20109"/>
                </a:moveTo>
                <a:cubicBezTo>
                  <a:pt x="8582" y="19997"/>
                  <a:pt x="8299" y="19866"/>
                  <a:pt x="8052" y="19721"/>
                </a:cubicBezTo>
                <a:cubicBezTo>
                  <a:pt x="7818" y="19582"/>
                  <a:pt x="7519" y="19663"/>
                  <a:pt x="7382" y="19896"/>
                </a:cubicBezTo>
                <a:cubicBezTo>
                  <a:pt x="7244" y="20130"/>
                  <a:pt x="7323" y="20432"/>
                  <a:pt x="7556" y="20568"/>
                </a:cubicBezTo>
                <a:cubicBezTo>
                  <a:pt x="7856" y="20744"/>
                  <a:pt x="8194" y="20901"/>
                  <a:pt x="8562" y="21034"/>
                </a:cubicBezTo>
                <a:cubicBezTo>
                  <a:pt x="8617" y="21053"/>
                  <a:pt x="8672" y="21062"/>
                  <a:pt x="8728" y="21062"/>
                </a:cubicBezTo>
                <a:cubicBezTo>
                  <a:pt x="8928" y="21062"/>
                  <a:pt x="9117" y="20938"/>
                  <a:pt x="9189" y="20737"/>
                </a:cubicBezTo>
                <a:cubicBezTo>
                  <a:pt x="9280" y="20482"/>
                  <a:pt x="9148" y="20200"/>
                  <a:pt x="8893" y="20109"/>
                </a:cubicBezTo>
                <a:moveTo>
                  <a:pt x="11751" y="20618"/>
                </a:moveTo>
                <a:cubicBezTo>
                  <a:pt x="11412" y="20600"/>
                  <a:pt x="11082" y="20572"/>
                  <a:pt x="10771" y="20533"/>
                </a:cubicBezTo>
                <a:cubicBezTo>
                  <a:pt x="10502" y="20493"/>
                  <a:pt x="10258" y="20690"/>
                  <a:pt x="10225" y="20959"/>
                </a:cubicBezTo>
                <a:cubicBezTo>
                  <a:pt x="10191" y="21229"/>
                  <a:pt x="10382" y="21474"/>
                  <a:pt x="10650" y="21507"/>
                </a:cubicBezTo>
                <a:cubicBezTo>
                  <a:pt x="10984" y="21549"/>
                  <a:pt x="11337" y="21580"/>
                  <a:pt x="11699" y="21600"/>
                </a:cubicBezTo>
                <a:cubicBezTo>
                  <a:pt x="11708" y="21600"/>
                  <a:pt x="11716" y="21600"/>
                  <a:pt x="11725" y="21600"/>
                </a:cubicBezTo>
                <a:cubicBezTo>
                  <a:pt x="11984" y="21600"/>
                  <a:pt x="12200" y="21397"/>
                  <a:pt x="12214" y="21135"/>
                </a:cubicBezTo>
                <a:cubicBezTo>
                  <a:pt x="12228" y="20863"/>
                  <a:pt x="12021" y="20632"/>
                  <a:pt x="11751" y="20618"/>
                </a:cubicBezTo>
                <a:moveTo>
                  <a:pt x="6840" y="18180"/>
                </a:moveTo>
                <a:cubicBezTo>
                  <a:pt x="6836" y="17912"/>
                  <a:pt x="6619" y="17696"/>
                  <a:pt x="6351" y="17696"/>
                </a:cubicBezTo>
                <a:cubicBezTo>
                  <a:pt x="6080" y="17696"/>
                  <a:pt x="5861" y="17916"/>
                  <a:pt x="5861" y="18188"/>
                </a:cubicBezTo>
                <a:cubicBezTo>
                  <a:pt x="5861" y="18234"/>
                  <a:pt x="5867" y="18484"/>
                  <a:pt x="5997" y="18834"/>
                </a:cubicBezTo>
                <a:cubicBezTo>
                  <a:pt x="6070" y="19033"/>
                  <a:pt x="6257" y="19155"/>
                  <a:pt x="6456" y="19155"/>
                </a:cubicBezTo>
                <a:cubicBezTo>
                  <a:pt x="6512" y="19155"/>
                  <a:pt x="6570" y="19145"/>
                  <a:pt x="6626" y="19124"/>
                </a:cubicBezTo>
                <a:cubicBezTo>
                  <a:pt x="6880" y="19030"/>
                  <a:pt x="7009" y="18748"/>
                  <a:pt x="6915" y="18493"/>
                </a:cubicBezTo>
                <a:cubicBezTo>
                  <a:pt x="6849" y="18314"/>
                  <a:pt x="6841" y="18191"/>
                  <a:pt x="6840" y="18180"/>
                </a:cubicBezTo>
                <a:moveTo>
                  <a:pt x="15760" y="10798"/>
                </a:moveTo>
                <a:cubicBezTo>
                  <a:pt x="15838" y="10844"/>
                  <a:pt x="15924" y="10866"/>
                  <a:pt x="16008" y="10866"/>
                </a:cubicBezTo>
                <a:cubicBezTo>
                  <a:pt x="16176" y="10866"/>
                  <a:pt x="16339" y="10780"/>
                  <a:pt x="16431" y="10625"/>
                </a:cubicBezTo>
                <a:cubicBezTo>
                  <a:pt x="16577" y="10376"/>
                  <a:pt x="16761" y="10120"/>
                  <a:pt x="16977" y="9861"/>
                </a:cubicBezTo>
                <a:cubicBezTo>
                  <a:pt x="17151" y="9653"/>
                  <a:pt x="17124" y="9343"/>
                  <a:pt x="16917" y="9169"/>
                </a:cubicBezTo>
                <a:cubicBezTo>
                  <a:pt x="16709" y="8994"/>
                  <a:pt x="16400" y="9022"/>
                  <a:pt x="16227" y="9230"/>
                </a:cubicBezTo>
                <a:cubicBezTo>
                  <a:pt x="15976" y="9529"/>
                  <a:pt x="15761" y="9832"/>
                  <a:pt x="15587" y="10125"/>
                </a:cubicBezTo>
                <a:cubicBezTo>
                  <a:pt x="15450" y="10359"/>
                  <a:pt x="15527" y="10659"/>
                  <a:pt x="15760" y="10798"/>
                </a:cubicBezTo>
                <a:moveTo>
                  <a:pt x="6366" y="8841"/>
                </a:moveTo>
                <a:cubicBezTo>
                  <a:pt x="5014" y="8841"/>
                  <a:pt x="3917" y="7741"/>
                  <a:pt x="3917" y="6384"/>
                </a:cubicBezTo>
                <a:cubicBezTo>
                  <a:pt x="3917" y="5027"/>
                  <a:pt x="5014" y="3927"/>
                  <a:pt x="6366" y="3927"/>
                </a:cubicBezTo>
                <a:cubicBezTo>
                  <a:pt x="7719" y="3927"/>
                  <a:pt x="8814" y="5027"/>
                  <a:pt x="8814" y="6384"/>
                </a:cubicBezTo>
                <a:cubicBezTo>
                  <a:pt x="8814" y="7741"/>
                  <a:pt x="7719" y="8841"/>
                  <a:pt x="6366" y="8841"/>
                </a:cubicBezTo>
                <a:moveTo>
                  <a:pt x="6366" y="2955"/>
                </a:moveTo>
                <a:cubicBezTo>
                  <a:pt x="4473" y="2955"/>
                  <a:pt x="2938" y="4494"/>
                  <a:pt x="2938" y="6392"/>
                </a:cubicBezTo>
                <a:cubicBezTo>
                  <a:pt x="2938" y="8291"/>
                  <a:pt x="4473" y="9831"/>
                  <a:pt x="6366" y="9831"/>
                </a:cubicBezTo>
                <a:cubicBezTo>
                  <a:pt x="8259" y="9831"/>
                  <a:pt x="9794" y="8291"/>
                  <a:pt x="9794" y="6392"/>
                </a:cubicBezTo>
                <a:cubicBezTo>
                  <a:pt x="9794" y="4494"/>
                  <a:pt x="8259" y="2955"/>
                  <a:pt x="6366" y="2955"/>
                </a:cubicBezTo>
              </a:path>
            </a:pathLst>
          </a:custGeom>
          <a:solidFill>
            <a:srgbClr val="6600CC"/>
          </a:solidFill>
          <a:ln w="12700">
            <a:miter lim="400000"/>
          </a:ln>
        </p:spPr>
        <p:txBody>
          <a:bodyPr lIns="36576" tIns="36576" rIns="36576" bIns="36576" anchor="ctr"/>
          <a:lstStyle/>
          <a:p>
            <a:pPr marL="0" marR="0" lvl="0" indent="0" algn="ctr" defTabSz="4389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Gill Sans"/>
            </a:endParaRPr>
          </a:p>
        </p:txBody>
      </p:sp>
      <p:sp>
        <p:nvSpPr>
          <p:cNvPr id="23" name="Shape 2414">
            <a:extLst>
              <a:ext uri="{FF2B5EF4-FFF2-40B4-BE49-F238E27FC236}">
                <a16:creationId xmlns:a16="http://schemas.microsoft.com/office/drawing/2014/main" id="{C47A16A9-82CE-4C15-A695-DF2F68C8D5DD}"/>
              </a:ext>
            </a:extLst>
          </p:cNvPr>
          <p:cNvSpPr/>
          <p:nvPr/>
        </p:nvSpPr>
        <p:spPr>
          <a:xfrm>
            <a:off x="11742908" y="5957350"/>
            <a:ext cx="1377119" cy="12520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327" y="17673"/>
                </a:moveTo>
                <a:cubicBezTo>
                  <a:pt x="4718" y="17673"/>
                  <a:pt x="982" y="13936"/>
                  <a:pt x="982" y="9327"/>
                </a:cubicBezTo>
                <a:cubicBezTo>
                  <a:pt x="982" y="4718"/>
                  <a:pt x="4718" y="982"/>
                  <a:pt x="9327" y="982"/>
                </a:cubicBezTo>
                <a:cubicBezTo>
                  <a:pt x="13936" y="982"/>
                  <a:pt x="17673" y="4718"/>
                  <a:pt x="17673" y="9327"/>
                </a:cubicBezTo>
                <a:cubicBezTo>
                  <a:pt x="17673" y="13936"/>
                  <a:pt x="13936" y="17673"/>
                  <a:pt x="9327" y="17673"/>
                </a:cubicBezTo>
                <a:moveTo>
                  <a:pt x="21456" y="20762"/>
                </a:moveTo>
                <a:lnTo>
                  <a:pt x="16253" y="15559"/>
                </a:lnTo>
                <a:cubicBezTo>
                  <a:pt x="17741" y="13907"/>
                  <a:pt x="18655" y="11726"/>
                  <a:pt x="18655" y="9327"/>
                </a:cubicBezTo>
                <a:cubicBezTo>
                  <a:pt x="18655" y="4176"/>
                  <a:pt x="14479" y="0"/>
                  <a:pt x="9327" y="0"/>
                </a:cubicBezTo>
                <a:cubicBezTo>
                  <a:pt x="4176" y="0"/>
                  <a:pt x="0" y="4176"/>
                  <a:pt x="0" y="9327"/>
                </a:cubicBezTo>
                <a:cubicBezTo>
                  <a:pt x="0" y="14479"/>
                  <a:pt x="4176" y="18655"/>
                  <a:pt x="9327" y="18655"/>
                </a:cubicBezTo>
                <a:cubicBezTo>
                  <a:pt x="11726" y="18655"/>
                  <a:pt x="13907" y="17742"/>
                  <a:pt x="15559" y="16253"/>
                </a:cubicBezTo>
                <a:lnTo>
                  <a:pt x="20762" y="21456"/>
                </a:lnTo>
                <a:cubicBezTo>
                  <a:pt x="20851" y="21546"/>
                  <a:pt x="20973" y="21600"/>
                  <a:pt x="21109" y="21600"/>
                </a:cubicBezTo>
                <a:cubicBezTo>
                  <a:pt x="21380" y="21600"/>
                  <a:pt x="21600" y="21381"/>
                  <a:pt x="21600" y="21109"/>
                </a:cubicBezTo>
                <a:cubicBezTo>
                  <a:pt x="21600" y="20974"/>
                  <a:pt x="21545" y="20851"/>
                  <a:pt x="21456" y="20762"/>
                </a:cubicBezTo>
              </a:path>
            </a:pathLst>
          </a:custGeom>
          <a:solidFill>
            <a:srgbClr val="6600CC"/>
          </a:solidFill>
          <a:ln w="12700">
            <a:miter lim="400000"/>
          </a:ln>
        </p:spPr>
        <p:txBody>
          <a:bodyPr lIns="36576" tIns="36576" rIns="36576" bIns="36576" anchor="ctr"/>
          <a:lstStyle/>
          <a:p>
            <a:pPr marL="0" marR="0" lvl="0" indent="0" algn="ctr" defTabSz="4389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highlight>
                <a:srgbClr val="000080"/>
              </a:highlight>
              <a:uLnTx/>
              <a:uFillTx/>
              <a:latin typeface="Arial"/>
              <a:ea typeface="Arial"/>
              <a:cs typeface="Arial"/>
              <a:sym typeface="Gill Sans"/>
            </a:endParaRPr>
          </a:p>
        </p:txBody>
      </p:sp>
      <p:sp>
        <p:nvSpPr>
          <p:cNvPr id="24" name="Shape 2768">
            <a:extLst>
              <a:ext uri="{FF2B5EF4-FFF2-40B4-BE49-F238E27FC236}">
                <a16:creationId xmlns:a16="http://schemas.microsoft.com/office/drawing/2014/main" id="{541B3176-AFC0-4CC1-922E-086812D56082}"/>
              </a:ext>
            </a:extLst>
          </p:cNvPr>
          <p:cNvSpPr/>
          <p:nvPr/>
        </p:nvSpPr>
        <p:spPr>
          <a:xfrm>
            <a:off x="11877807" y="2674473"/>
            <a:ext cx="1242220" cy="12520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0"/>
                </a:moveTo>
                <a:lnTo>
                  <a:pt x="16200" y="0"/>
                </a:lnTo>
                <a:cubicBezTo>
                  <a:pt x="15929" y="0"/>
                  <a:pt x="15709" y="220"/>
                  <a:pt x="15709" y="491"/>
                </a:cubicBezTo>
                <a:cubicBezTo>
                  <a:pt x="15709" y="762"/>
                  <a:pt x="15929" y="982"/>
                  <a:pt x="16200" y="982"/>
                </a:cubicBezTo>
                <a:lnTo>
                  <a:pt x="19924" y="982"/>
                </a:lnTo>
                <a:lnTo>
                  <a:pt x="6035" y="14871"/>
                </a:lnTo>
                <a:cubicBezTo>
                  <a:pt x="5946" y="14960"/>
                  <a:pt x="5891" y="15083"/>
                  <a:pt x="5891" y="15218"/>
                </a:cubicBezTo>
                <a:cubicBezTo>
                  <a:pt x="5891" y="15489"/>
                  <a:pt x="6111" y="15709"/>
                  <a:pt x="6382" y="15709"/>
                </a:cubicBezTo>
                <a:cubicBezTo>
                  <a:pt x="6517" y="15709"/>
                  <a:pt x="6640" y="15654"/>
                  <a:pt x="6729" y="15565"/>
                </a:cubicBezTo>
                <a:lnTo>
                  <a:pt x="20618" y="1676"/>
                </a:lnTo>
                <a:lnTo>
                  <a:pt x="20618" y="5400"/>
                </a:lnTo>
                <a:cubicBezTo>
                  <a:pt x="20618" y="5671"/>
                  <a:pt x="20838" y="5890"/>
                  <a:pt x="21109" y="5890"/>
                </a:cubicBezTo>
                <a:cubicBezTo>
                  <a:pt x="21380" y="5890"/>
                  <a:pt x="21600" y="5671"/>
                  <a:pt x="21600" y="5400"/>
                </a:cubicBezTo>
                <a:lnTo>
                  <a:pt x="21600" y="491"/>
                </a:lnTo>
                <a:cubicBezTo>
                  <a:pt x="21600" y="220"/>
                  <a:pt x="21380" y="0"/>
                  <a:pt x="21109" y="0"/>
                </a:cubicBezTo>
                <a:moveTo>
                  <a:pt x="17182" y="6873"/>
                </a:moveTo>
                <a:cubicBezTo>
                  <a:pt x="16911" y="6873"/>
                  <a:pt x="16691" y="7092"/>
                  <a:pt x="16691" y="7364"/>
                </a:cubicBezTo>
                <a:lnTo>
                  <a:pt x="16691" y="20618"/>
                </a:lnTo>
                <a:lnTo>
                  <a:pt x="982" y="20618"/>
                </a:lnTo>
                <a:lnTo>
                  <a:pt x="982" y="4909"/>
                </a:lnTo>
                <a:lnTo>
                  <a:pt x="14236" y="4909"/>
                </a:lnTo>
                <a:cubicBezTo>
                  <a:pt x="14507" y="4909"/>
                  <a:pt x="14727" y="4689"/>
                  <a:pt x="14727" y="4418"/>
                </a:cubicBezTo>
                <a:cubicBezTo>
                  <a:pt x="14727" y="4147"/>
                  <a:pt x="14507" y="3927"/>
                  <a:pt x="14236" y="3927"/>
                </a:cubicBezTo>
                <a:lnTo>
                  <a:pt x="491" y="3927"/>
                </a:lnTo>
                <a:cubicBezTo>
                  <a:pt x="220" y="3927"/>
                  <a:pt x="0" y="4147"/>
                  <a:pt x="0" y="4418"/>
                </a:cubicBezTo>
                <a:lnTo>
                  <a:pt x="0" y="21109"/>
                </a:lnTo>
                <a:cubicBezTo>
                  <a:pt x="0" y="21380"/>
                  <a:pt x="220" y="21600"/>
                  <a:pt x="491" y="21600"/>
                </a:cubicBezTo>
                <a:lnTo>
                  <a:pt x="17182" y="21600"/>
                </a:lnTo>
                <a:cubicBezTo>
                  <a:pt x="17453" y="21600"/>
                  <a:pt x="17673" y="21380"/>
                  <a:pt x="17673" y="21109"/>
                </a:cubicBezTo>
                <a:lnTo>
                  <a:pt x="17673" y="7364"/>
                </a:lnTo>
                <a:cubicBezTo>
                  <a:pt x="17673" y="7092"/>
                  <a:pt x="17453" y="6873"/>
                  <a:pt x="17182" y="6873"/>
                </a:cubicBezTo>
              </a:path>
            </a:pathLst>
          </a:custGeom>
          <a:solidFill>
            <a:srgbClr val="6600CC"/>
          </a:solidFill>
          <a:ln w="12700">
            <a:miter lim="400000"/>
          </a:ln>
        </p:spPr>
        <p:txBody>
          <a:bodyPr lIns="36576" tIns="36576" rIns="36576" bIns="36576" anchor="ctr"/>
          <a:lstStyle/>
          <a:p>
            <a:pPr marL="0" marR="0" lvl="0" indent="0" algn="ctr" defTabSz="4389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Gill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prism dir="d"/>
      </p:transition>
    </mc:Choice>
    <mc:Fallback xmlns="">
      <p:transition xmlns:p14="http://schemas.microsoft.com/office/powerpoint/2010/main" spd="slow" advClick="0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Shape 1782"/>
          <p:cNvSpPr>
            <a:spLocks noGrp="1"/>
          </p:cNvSpPr>
          <p:nvPr>
            <p:ph type="title"/>
          </p:nvPr>
        </p:nvSpPr>
        <p:spPr>
          <a:xfrm>
            <a:off x="1485400" y="1472361"/>
            <a:ext cx="7317828" cy="548946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</a:pPr>
            <a:r>
              <a:rPr lang="fi-FI" baseline="0" dirty="0"/>
              <a:t>Bisneskurssit &amp; LOPS</a:t>
            </a:r>
            <a:endParaRPr baseline="0" dirty="0"/>
          </a:p>
        </p:txBody>
      </p:sp>
      <p:sp>
        <p:nvSpPr>
          <p:cNvPr id="1788" name="Shape 1788"/>
          <p:cNvSpPr>
            <a:spLocks noGrp="1"/>
          </p:cNvSpPr>
          <p:nvPr>
            <p:ph type="body" idx="1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i-FI" dirty="0">
                <a:solidFill>
                  <a:srgbClr val="6600CC"/>
                </a:solidFill>
              </a:rPr>
              <a:t>Aihekokonaisuudet opetukseen! </a:t>
            </a:r>
            <a:endParaRPr sz="3200" dirty="0">
              <a:solidFill>
                <a:srgbClr val="6600CC"/>
              </a:solidFill>
            </a:endParaRPr>
          </a:p>
        </p:txBody>
      </p:sp>
      <p:sp>
        <p:nvSpPr>
          <p:cNvPr id="1789" name="Shape 1789"/>
          <p:cNvSpPr>
            <a:spLocks noGrp="1"/>
          </p:cNvSpPr>
          <p:nvPr>
            <p:ph type="body" idx="17"/>
          </p:nvPr>
        </p:nvSpPr>
        <p:spPr>
          <a:xfrm>
            <a:off x="13534868" y="2881925"/>
            <a:ext cx="6599860" cy="1457256"/>
          </a:xfrm>
          <a:prstGeom prst="rect">
            <a:avLst/>
          </a:prstGeom>
        </p:spPr>
        <p:txBody>
          <a:bodyPr/>
          <a:lstStyle/>
          <a:p>
            <a:r>
              <a:rPr lang="fi-FI" dirty="0">
                <a:solidFill>
                  <a:schemeClr val="tx1"/>
                </a:solidFill>
              </a:rPr>
              <a:t>Bisneskurssien sisällöt tukevat monipuolisesti eri aihekokonaisuuksia ja tarjoavat valmiita harjoituksia poikkitieteelliseen yhteistyöhön.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790" name="Shape 1790"/>
          <p:cNvSpPr>
            <a:spLocks noGrp="1"/>
          </p:cNvSpPr>
          <p:nvPr>
            <p:ph type="body" idx="18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i-FI" dirty="0">
                <a:solidFill>
                  <a:srgbClr val="6600CC"/>
                </a:solidFill>
              </a:rPr>
              <a:t>Valmiita malleja Teemaopintoihin!</a:t>
            </a:r>
          </a:p>
        </p:txBody>
      </p:sp>
      <p:sp>
        <p:nvSpPr>
          <p:cNvPr id="1791" name="Shape 1791"/>
          <p:cNvSpPr>
            <a:spLocks noGrp="1"/>
          </p:cNvSpPr>
          <p:nvPr>
            <p:ph type="body" idx="19"/>
          </p:nvPr>
        </p:nvSpPr>
        <p:spPr>
          <a:xfrm>
            <a:off x="13534867" y="6448067"/>
            <a:ext cx="7317039" cy="1457256"/>
          </a:xfrm>
          <a:prstGeom prst="rect">
            <a:avLst/>
          </a:prstGeom>
        </p:spPr>
        <p:txBody>
          <a:bodyPr/>
          <a:lstStyle/>
          <a:p>
            <a:r>
              <a:rPr lang="fi-FI" dirty="0">
                <a:solidFill>
                  <a:schemeClr val="tx1"/>
                </a:solidFill>
              </a:rPr>
              <a:t>Bisneskurssit soveltuu helposti teemaopinnoiksi erillisen pedagogisen ohjeistuksen ansiosta, </a:t>
            </a:r>
          </a:p>
          <a:p>
            <a:r>
              <a:rPr lang="fi-FI" dirty="0">
                <a:solidFill>
                  <a:schemeClr val="tx1"/>
                </a:solidFill>
              </a:rPr>
              <a:t>esim. ”ilmiönä globaali kauppa”.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792" name="Shape 1792"/>
          <p:cNvSpPr>
            <a:spLocks noGrp="1"/>
          </p:cNvSpPr>
          <p:nvPr>
            <p:ph type="body" idx="20"/>
          </p:nvPr>
        </p:nvSpPr>
        <p:spPr>
          <a:xfrm>
            <a:off x="13534867" y="9497602"/>
            <a:ext cx="6599861" cy="916610"/>
          </a:xfrm>
          <a:prstGeom prst="rect">
            <a:avLst/>
          </a:prstGeom>
        </p:spPr>
        <p:txBody>
          <a:bodyPr/>
          <a:lstStyle/>
          <a:p>
            <a:r>
              <a:rPr lang="fi-FI" dirty="0">
                <a:solidFill>
                  <a:srgbClr val="6600CC"/>
                </a:solidFill>
              </a:rPr>
              <a:t>Yrittäjyys-  ja työelämätaidot opinto-ohjaukseen! </a:t>
            </a:r>
          </a:p>
        </p:txBody>
      </p:sp>
      <p:sp>
        <p:nvSpPr>
          <p:cNvPr id="1793" name="Shape 1793"/>
          <p:cNvSpPr>
            <a:spLocks noGrp="1"/>
          </p:cNvSpPr>
          <p:nvPr>
            <p:ph type="body" idx="21"/>
          </p:nvPr>
        </p:nvSpPr>
        <p:spPr>
          <a:xfrm>
            <a:off x="13586385" y="10625738"/>
            <a:ext cx="6511564" cy="1457256"/>
          </a:xfrm>
          <a:prstGeom prst="rect">
            <a:avLst/>
          </a:prstGeom>
        </p:spPr>
        <p:txBody>
          <a:bodyPr/>
          <a:lstStyle/>
          <a:p>
            <a:r>
              <a:rPr lang="fi-FI" dirty="0">
                <a:solidFill>
                  <a:schemeClr val="tx1"/>
                </a:solidFill>
              </a:rPr>
              <a:t>Bisneskurssien sisällöt osaksi </a:t>
            </a:r>
            <a:r>
              <a:rPr lang="fi-FI" i="1" dirty="0">
                <a:solidFill>
                  <a:schemeClr val="tx1"/>
                </a:solidFill>
              </a:rPr>
              <a:t>Jatko-opinnot ja työelämä- </a:t>
            </a:r>
            <a:r>
              <a:rPr lang="fi-FI" dirty="0">
                <a:solidFill>
                  <a:schemeClr val="tx1"/>
                </a:solidFill>
              </a:rPr>
              <a:t>kurssia (OP2) digitaalisen Opopassi.com-palvelun kautta.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3" name="Shape 1788">
            <a:extLst>
              <a:ext uri="{FF2B5EF4-FFF2-40B4-BE49-F238E27FC236}">
                <a16:creationId xmlns:a16="http://schemas.microsoft.com/office/drawing/2014/main" id="{29A61451-DADF-480A-9FAF-03B4313B3F51}"/>
              </a:ext>
            </a:extLst>
          </p:cNvPr>
          <p:cNvSpPr txBox="1">
            <a:spLocks/>
          </p:cNvSpPr>
          <p:nvPr/>
        </p:nvSpPr>
        <p:spPr>
          <a:xfrm>
            <a:off x="3173732" y="9397809"/>
            <a:ext cx="5484091" cy="916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/>
          <a:lstStyle>
            <a:lvl1pPr marL="0" marR="0" indent="0" algn="l" defTabSz="7924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1pPr>
            <a:lvl2pPr marL="0" marR="0" indent="21945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2pPr>
            <a:lvl3pPr marL="0" marR="0" indent="438901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3pPr>
            <a:lvl4pPr marL="0" marR="0" indent="6583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4pPr>
            <a:lvl5pPr marL="0" marR="0" indent="87780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5pPr>
            <a:lvl6pPr marL="0" marR="0" indent="10972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16703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53615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75560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marR="0" lvl="0" indent="0" algn="l" defTabSz="7924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Avenir LT Std 65 Medium"/>
                <a:cs typeface="Arial"/>
                <a:sym typeface="Helvetica"/>
              </a:rPr>
              <a:t>Työelämäyhteyksiä aineopetukseen</a:t>
            </a:r>
          </a:p>
        </p:txBody>
      </p:sp>
      <p:sp>
        <p:nvSpPr>
          <p:cNvPr id="14" name="Shape 1788">
            <a:extLst>
              <a:ext uri="{FF2B5EF4-FFF2-40B4-BE49-F238E27FC236}">
                <a16:creationId xmlns:a16="http://schemas.microsoft.com/office/drawing/2014/main" id="{8175988F-C8E1-4905-8478-4384C5795B5F}"/>
              </a:ext>
            </a:extLst>
          </p:cNvPr>
          <p:cNvSpPr txBox="1">
            <a:spLocks/>
          </p:cNvSpPr>
          <p:nvPr/>
        </p:nvSpPr>
        <p:spPr>
          <a:xfrm>
            <a:off x="3173733" y="5314032"/>
            <a:ext cx="5484091" cy="916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/>
          <a:lstStyle>
            <a:lvl1pPr marL="0" marR="0" indent="0" algn="l" defTabSz="7924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1pPr>
            <a:lvl2pPr marL="0" marR="0" indent="21945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2pPr>
            <a:lvl3pPr marL="0" marR="0" indent="438901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3pPr>
            <a:lvl4pPr marL="0" marR="0" indent="6583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4pPr>
            <a:lvl5pPr marL="0" marR="0" indent="87780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5pPr>
            <a:lvl6pPr marL="0" marR="0" indent="10972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16703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53615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75560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marR="0" lvl="0" indent="0" algn="l" defTabSz="7924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Avenir LT Std 65 Medium"/>
                <a:cs typeface="Arial"/>
                <a:sym typeface="Helvetica"/>
              </a:rPr>
              <a:t>Korkeakouluyhteistyö</a:t>
            </a:r>
          </a:p>
        </p:txBody>
      </p:sp>
      <p:sp>
        <p:nvSpPr>
          <p:cNvPr id="15" name="Shape 1789">
            <a:extLst>
              <a:ext uri="{FF2B5EF4-FFF2-40B4-BE49-F238E27FC236}">
                <a16:creationId xmlns:a16="http://schemas.microsoft.com/office/drawing/2014/main" id="{8E5F4E9B-4B8B-40E1-ABAB-963700CAC9C9}"/>
              </a:ext>
            </a:extLst>
          </p:cNvPr>
          <p:cNvSpPr txBox="1">
            <a:spLocks/>
          </p:cNvSpPr>
          <p:nvPr/>
        </p:nvSpPr>
        <p:spPr>
          <a:xfrm>
            <a:off x="3218557" y="10564515"/>
            <a:ext cx="7682525" cy="1457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/>
          <a:lstStyle>
            <a:lvl1pPr marL="0" marR="0" indent="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DCDEE0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1pPr>
            <a:lvl2pPr marL="0" marR="0" indent="21945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DCDEE0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2pPr>
            <a:lvl3pPr marL="0" marR="0" indent="438901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DCDEE0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3pPr>
            <a:lvl4pPr marL="0" marR="0" indent="6583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DCDEE0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4pPr>
            <a:lvl5pPr marL="0" marR="0" indent="87780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DCDEE0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5pPr>
            <a:lvl6pPr marL="0" marR="0" indent="10972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16703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53615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75560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marR="0" lvl="0" indent="0" algn="l" defTabSz="79246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LT Std 65 Medium"/>
                <a:cs typeface="Arial"/>
                <a:sym typeface="Helvetica"/>
              </a:rPr>
              <a:t>Bisneskurssien sisällöistä valmiita työelämä-</a:t>
            </a:r>
          </a:p>
          <a:p>
            <a:pPr marL="0" marR="0" lvl="0" indent="0" algn="l" defTabSz="79246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LT Std 65 Medium"/>
                <a:cs typeface="Arial"/>
                <a:sym typeface="Helvetica"/>
              </a:rPr>
              <a:t>yhteyksiä sekä opetuksen tavoitteita tukevia soveltavia harjoituksia ja pedagogisia käytäntöjä. </a:t>
            </a:r>
          </a:p>
        </p:txBody>
      </p:sp>
      <p:sp>
        <p:nvSpPr>
          <p:cNvPr id="17" name="Shape 1791">
            <a:extLst>
              <a:ext uri="{FF2B5EF4-FFF2-40B4-BE49-F238E27FC236}">
                <a16:creationId xmlns:a16="http://schemas.microsoft.com/office/drawing/2014/main" id="{66BE1FC4-6384-47AE-B045-4CA2E3EA8CDF}"/>
              </a:ext>
            </a:extLst>
          </p:cNvPr>
          <p:cNvSpPr txBox="1">
            <a:spLocks/>
          </p:cNvSpPr>
          <p:nvPr/>
        </p:nvSpPr>
        <p:spPr>
          <a:xfrm>
            <a:off x="3218557" y="6233201"/>
            <a:ext cx="5719253" cy="1457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/>
          <a:lstStyle>
            <a:lvl1pPr marL="0" marR="0" indent="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DCDEE0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1pPr>
            <a:lvl2pPr marL="0" marR="0" indent="21945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DCDEE0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2pPr>
            <a:lvl3pPr marL="0" marR="0" indent="438901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DCDEE0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3pPr>
            <a:lvl4pPr marL="0" marR="0" indent="6583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DCDEE0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4pPr>
            <a:lvl5pPr marL="0" marR="0" indent="87780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DCDEE0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5pPr>
            <a:lvl6pPr marL="0" marR="0" indent="10972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16703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53615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75560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marR="0" lvl="0" indent="0" algn="l" defTabSz="79246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LT Std 65 Medium"/>
                <a:cs typeface="Arial"/>
                <a:sym typeface="Helvetica"/>
              </a:rPr>
              <a:t>Aalto-yliopiston ja Helsingin yliopiston kanssa yhteistyönä luodut sisällöt tutustuttavat korkeakouluopintoihin.</a:t>
            </a:r>
          </a:p>
        </p:txBody>
      </p:sp>
      <p:sp>
        <p:nvSpPr>
          <p:cNvPr id="19" name="Shape 2467">
            <a:extLst>
              <a:ext uri="{FF2B5EF4-FFF2-40B4-BE49-F238E27FC236}">
                <a16:creationId xmlns:a16="http://schemas.microsoft.com/office/drawing/2014/main" id="{514914C5-13E0-4F68-8C3E-751998BB5BBE}"/>
              </a:ext>
            </a:extLst>
          </p:cNvPr>
          <p:cNvSpPr/>
          <p:nvPr/>
        </p:nvSpPr>
        <p:spPr>
          <a:xfrm>
            <a:off x="1485400" y="6434557"/>
            <a:ext cx="1187473" cy="11714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2" y="6873"/>
                </a:moveTo>
                <a:lnTo>
                  <a:pt x="20618" y="6873"/>
                </a:lnTo>
                <a:lnTo>
                  <a:pt x="20618" y="7855"/>
                </a:lnTo>
                <a:lnTo>
                  <a:pt x="982" y="7855"/>
                </a:lnTo>
                <a:cubicBezTo>
                  <a:pt x="982" y="7855"/>
                  <a:pt x="982" y="6873"/>
                  <a:pt x="982" y="6873"/>
                </a:cubicBezTo>
                <a:close/>
                <a:moveTo>
                  <a:pt x="16691" y="8836"/>
                </a:moveTo>
                <a:lnTo>
                  <a:pt x="18655" y="8836"/>
                </a:lnTo>
                <a:lnTo>
                  <a:pt x="18655" y="17673"/>
                </a:lnTo>
                <a:lnTo>
                  <a:pt x="16691" y="17673"/>
                </a:lnTo>
                <a:cubicBezTo>
                  <a:pt x="16691" y="17673"/>
                  <a:pt x="16691" y="8836"/>
                  <a:pt x="16691" y="8836"/>
                </a:cubicBezTo>
                <a:close/>
                <a:moveTo>
                  <a:pt x="13745" y="8836"/>
                </a:moveTo>
                <a:lnTo>
                  <a:pt x="15709" y="8836"/>
                </a:lnTo>
                <a:lnTo>
                  <a:pt x="15709" y="17673"/>
                </a:lnTo>
                <a:lnTo>
                  <a:pt x="13745" y="17673"/>
                </a:lnTo>
                <a:cubicBezTo>
                  <a:pt x="13745" y="17673"/>
                  <a:pt x="13745" y="8836"/>
                  <a:pt x="13745" y="8836"/>
                </a:cubicBezTo>
                <a:close/>
                <a:moveTo>
                  <a:pt x="8836" y="8836"/>
                </a:moveTo>
                <a:lnTo>
                  <a:pt x="12764" y="8836"/>
                </a:lnTo>
                <a:lnTo>
                  <a:pt x="12764" y="17673"/>
                </a:lnTo>
                <a:lnTo>
                  <a:pt x="8836" y="17673"/>
                </a:lnTo>
                <a:cubicBezTo>
                  <a:pt x="8836" y="17673"/>
                  <a:pt x="8836" y="8836"/>
                  <a:pt x="8836" y="8836"/>
                </a:cubicBezTo>
                <a:close/>
                <a:moveTo>
                  <a:pt x="5891" y="8836"/>
                </a:moveTo>
                <a:lnTo>
                  <a:pt x="7855" y="8836"/>
                </a:lnTo>
                <a:lnTo>
                  <a:pt x="7855" y="17673"/>
                </a:lnTo>
                <a:lnTo>
                  <a:pt x="5891" y="17673"/>
                </a:lnTo>
                <a:cubicBezTo>
                  <a:pt x="5891" y="17673"/>
                  <a:pt x="5891" y="8836"/>
                  <a:pt x="5891" y="8836"/>
                </a:cubicBezTo>
                <a:close/>
                <a:moveTo>
                  <a:pt x="2945" y="8836"/>
                </a:moveTo>
                <a:lnTo>
                  <a:pt x="4909" y="8836"/>
                </a:lnTo>
                <a:lnTo>
                  <a:pt x="4909" y="17673"/>
                </a:lnTo>
                <a:lnTo>
                  <a:pt x="2945" y="17673"/>
                </a:lnTo>
                <a:cubicBezTo>
                  <a:pt x="2945" y="17673"/>
                  <a:pt x="2945" y="8836"/>
                  <a:pt x="2945" y="8836"/>
                </a:cubicBezTo>
                <a:close/>
                <a:moveTo>
                  <a:pt x="19773" y="18655"/>
                </a:moveTo>
                <a:lnTo>
                  <a:pt x="20428" y="20618"/>
                </a:lnTo>
                <a:lnTo>
                  <a:pt x="1172" y="20618"/>
                </a:lnTo>
                <a:lnTo>
                  <a:pt x="1827" y="18655"/>
                </a:lnTo>
                <a:cubicBezTo>
                  <a:pt x="1827" y="18655"/>
                  <a:pt x="19773" y="18655"/>
                  <a:pt x="19773" y="18655"/>
                </a:cubicBezTo>
                <a:close/>
                <a:moveTo>
                  <a:pt x="10800" y="1056"/>
                </a:moveTo>
                <a:lnTo>
                  <a:pt x="19261" y="5891"/>
                </a:lnTo>
                <a:lnTo>
                  <a:pt x="2339" y="5891"/>
                </a:lnTo>
                <a:cubicBezTo>
                  <a:pt x="2339" y="5891"/>
                  <a:pt x="10800" y="1056"/>
                  <a:pt x="10800" y="1056"/>
                </a:cubicBezTo>
                <a:close/>
                <a:moveTo>
                  <a:pt x="21109" y="8836"/>
                </a:moveTo>
                <a:cubicBezTo>
                  <a:pt x="21380" y="8836"/>
                  <a:pt x="21600" y="8617"/>
                  <a:pt x="21600" y="8345"/>
                </a:cubicBezTo>
                <a:lnTo>
                  <a:pt x="21600" y="6382"/>
                </a:lnTo>
                <a:cubicBezTo>
                  <a:pt x="21600" y="6200"/>
                  <a:pt x="21496" y="6047"/>
                  <a:pt x="21349" y="5963"/>
                </a:cubicBezTo>
                <a:lnTo>
                  <a:pt x="21353" y="5956"/>
                </a:lnTo>
                <a:lnTo>
                  <a:pt x="11044" y="65"/>
                </a:lnTo>
                <a:lnTo>
                  <a:pt x="11040" y="72"/>
                </a:lnTo>
                <a:cubicBezTo>
                  <a:pt x="10968" y="30"/>
                  <a:pt x="10889" y="0"/>
                  <a:pt x="10800" y="0"/>
                </a:cubicBezTo>
                <a:cubicBezTo>
                  <a:pt x="10711" y="0"/>
                  <a:pt x="10632" y="30"/>
                  <a:pt x="10560" y="72"/>
                </a:cubicBezTo>
                <a:lnTo>
                  <a:pt x="10556" y="65"/>
                </a:lnTo>
                <a:lnTo>
                  <a:pt x="247" y="5956"/>
                </a:lnTo>
                <a:lnTo>
                  <a:pt x="251" y="5963"/>
                </a:lnTo>
                <a:cubicBezTo>
                  <a:pt x="104" y="6047"/>
                  <a:pt x="0" y="6200"/>
                  <a:pt x="0" y="6382"/>
                </a:cubicBezTo>
                <a:lnTo>
                  <a:pt x="0" y="8345"/>
                </a:lnTo>
                <a:cubicBezTo>
                  <a:pt x="0" y="8617"/>
                  <a:pt x="220" y="8836"/>
                  <a:pt x="491" y="8836"/>
                </a:cubicBezTo>
                <a:lnTo>
                  <a:pt x="1964" y="8836"/>
                </a:lnTo>
                <a:lnTo>
                  <a:pt x="1964" y="17673"/>
                </a:lnTo>
                <a:lnTo>
                  <a:pt x="1473" y="17673"/>
                </a:lnTo>
                <a:cubicBezTo>
                  <a:pt x="1256" y="17673"/>
                  <a:pt x="1078" y="17816"/>
                  <a:pt x="1013" y="18010"/>
                </a:cubicBezTo>
                <a:lnTo>
                  <a:pt x="1007" y="18009"/>
                </a:lnTo>
                <a:lnTo>
                  <a:pt x="25" y="20954"/>
                </a:lnTo>
                <a:lnTo>
                  <a:pt x="31" y="20955"/>
                </a:lnTo>
                <a:cubicBezTo>
                  <a:pt x="14" y="21005"/>
                  <a:pt x="0" y="21055"/>
                  <a:pt x="0" y="21109"/>
                </a:cubicBezTo>
                <a:cubicBezTo>
                  <a:pt x="0" y="21381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81"/>
                  <a:pt x="21600" y="21109"/>
                </a:cubicBezTo>
                <a:cubicBezTo>
                  <a:pt x="21600" y="21055"/>
                  <a:pt x="21586" y="21005"/>
                  <a:pt x="21569" y="20955"/>
                </a:cubicBezTo>
                <a:lnTo>
                  <a:pt x="21575" y="20954"/>
                </a:lnTo>
                <a:lnTo>
                  <a:pt x="20593" y="18009"/>
                </a:lnTo>
                <a:lnTo>
                  <a:pt x="20587" y="18010"/>
                </a:lnTo>
                <a:cubicBezTo>
                  <a:pt x="20522" y="17816"/>
                  <a:pt x="20344" y="17673"/>
                  <a:pt x="20127" y="17673"/>
                </a:cubicBezTo>
                <a:lnTo>
                  <a:pt x="19636" y="17673"/>
                </a:lnTo>
                <a:lnTo>
                  <a:pt x="19636" y="8836"/>
                </a:lnTo>
                <a:cubicBezTo>
                  <a:pt x="19636" y="8836"/>
                  <a:pt x="21109" y="8836"/>
                  <a:pt x="21109" y="8836"/>
                </a:cubicBezTo>
                <a:close/>
              </a:path>
            </a:pathLst>
          </a:custGeom>
          <a:solidFill>
            <a:srgbClr val="6600CC"/>
          </a:solidFill>
          <a:ln w="12700">
            <a:miter lim="400000"/>
          </a:ln>
        </p:spPr>
        <p:txBody>
          <a:bodyPr lIns="36576" tIns="36576" rIns="36576" bIns="36576" anchor="ctr"/>
          <a:lstStyle/>
          <a:p>
            <a:pPr marL="0" marR="0" lvl="0" indent="0" algn="ctr" defTabSz="4389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Gill Sans"/>
            </a:endParaRPr>
          </a:p>
        </p:txBody>
      </p:sp>
      <p:sp>
        <p:nvSpPr>
          <p:cNvPr id="20" name="Shape 2693">
            <a:extLst>
              <a:ext uri="{FF2B5EF4-FFF2-40B4-BE49-F238E27FC236}">
                <a16:creationId xmlns:a16="http://schemas.microsoft.com/office/drawing/2014/main" id="{CB0437AD-DD17-4B8E-AFE0-A199E10D1907}"/>
              </a:ext>
            </a:extLst>
          </p:cNvPr>
          <p:cNvSpPr/>
          <p:nvPr/>
        </p:nvSpPr>
        <p:spPr>
          <a:xfrm>
            <a:off x="1627458" y="10625738"/>
            <a:ext cx="1187473" cy="1298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1" y="0"/>
                </a:moveTo>
                <a:cubicBezTo>
                  <a:pt x="220" y="0"/>
                  <a:pt x="0" y="220"/>
                  <a:pt x="0" y="491"/>
                </a:cubicBezTo>
                <a:cubicBezTo>
                  <a:pt x="0" y="762"/>
                  <a:pt x="220" y="982"/>
                  <a:pt x="491" y="982"/>
                </a:cubicBezTo>
                <a:cubicBezTo>
                  <a:pt x="11607" y="982"/>
                  <a:pt x="20618" y="9993"/>
                  <a:pt x="20618" y="21109"/>
                </a:cubicBezTo>
                <a:cubicBezTo>
                  <a:pt x="20618" y="21380"/>
                  <a:pt x="20838" y="21600"/>
                  <a:pt x="21109" y="21600"/>
                </a:cubicBezTo>
                <a:cubicBezTo>
                  <a:pt x="21380" y="21600"/>
                  <a:pt x="21600" y="21380"/>
                  <a:pt x="21600" y="21109"/>
                </a:cubicBezTo>
                <a:cubicBezTo>
                  <a:pt x="21600" y="9451"/>
                  <a:pt x="12149" y="0"/>
                  <a:pt x="491" y="0"/>
                </a:cubicBezTo>
                <a:moveTo>
                  <a:pt x="491" y="9818"/>
                </a:moveTo>
                <a:cubicBezTo>
                  <a:pt x="220" y="9818"/>
                  <a:pt x="0" y="10038"/>
                  <a:pt x="0" y="10309"/>
                </a:cubicBezTo>
                <a:cubicBezTo>
                  <a:pt x="0" y="10581"/>
                  <a:pt x="220" y="10800"/>
                  <a:pt x="491" y="10800"/>
                </a:cubicBezTo>
                <a:cubicBezTo>
                  <a:pt x="6184" y="10800"/>
                  <a:pt x="10800" y="15416"/>
                  <a:pt x="10800" y="21109"/>
                </a:cubicBezTo>
                <a:cubicBezTo>
                  <a:pt x="10800" y="21380"/>
                  <a:pt x="11020" y="21600"/>
                  <a:pt x="11291" y="21600"/>
                </a:cubicBezTo>
                <a:cubicBezTo>
                  <a:pt x="11562" y="21600"/>
                  <a:pt x="11782" y="21380"/>
                  <a:pt x="11782" y="21109"/>
                </a:cubicBezTo>
                <a:cubicBezTo>
                  <a:pt x="11782" y="14873"/>
                  <a:pt x="6727" y="9818"/>
                  <a:pt x="491" y="9818"/>
                </a:cubicBezTo>
                <a:moveTo>
                  <a:pt x="491" y="4909"/>
                </a:moveTo>
                <a:cubicBezTo>
                  <a:pt x="220" y="4909"/>
                  <a:pt x="0" y="5129"/>
                  <a:pt x="0" y="5400"/>
                </a:cubicBezTo>
                <a:cubicBezTo>
                  <a:pt x="0" y="5672"/>
                  <a:pt x="220" y="5891"/>
                  <a:pt x="491" y="5891"/>
                </a:cubicBezTo>
                <a:cubicBezTo>
                  <a:pt x="8896" y="5891"/>
                  <a:pt x="15709" y="12705"/>
                  <a:pt x="15709" y="21109"/>
                </a:cubicBezTo>
                <a:cubicBezTo>
                  <a:pt x="15709" y="21380"/>
                  <a:pt x="15929" y="21600"/>
                  <a:pt x="16200" y="21600"/>
                </a:cubicBezTo>
                <a:cubicBezTo>
                  <a:pt x="16471" y="21600"/>
                  <a:pt x="16691" y="21380"/>
                  <a:pt x="16691" y="21109"/>
                </a:cubicBezTo>
                <a:cubicBezTo>
                  <a:pt x="16691" y="12162"/>
                  <a:pt x="9438" y="4909"/>
                  <a:pt x="491" y="4909"/>
                </a:cubicBezTo>
                <a:moveTo>
                  <a:pt x="2945" y="20618"/>
                </a:moveTo>
                <a:cubicBezTo>
                  <a:pt x="1861" y="20618"/>
                  <a:pt x="982" y="19739"/>
                  <a:pt x="982" y="18655"/>
                </a:cubicBezTo>
                <a:cubicBezTo>
                  <a:pt x="982" y="17570"/>
                  <a:pt x="1861" y="16691"/>
                  <a:pt x="2945" y="16691"/>
                </a:cubicBezTo>
                <a:cubicBezTo>
                  <a:pt x="4030" y="16691"/>
                  <a:pt x="4909" y="17570"/>
                  <a:pt x="4909" y="18655"/>
                </a:cubicBezTo>
                <a:cubicBezTo>
                  <a:pt x="4909" y="19739"/>
                  <a:pt x="4030" y="20618"/>
                  <a:pt x="2945" y="20618"/>
                </a:cubicBezTo>
                <a:moveTo>
                  <a:pt x="2945" y="15709"/>
                </a:moveTo>
                <a:cubicBezTo>
                  <a:pt x="1319" y="15709"/>
                  <a:pt x="0" y="17028"/>
                  <a:pt x="0" y="18655"/>
                </a:cubicBezTo>
                <a:cubicBezTo>
                  <a:pt x="0" y="20281"/>
                  <a:pt x="1319" y="21600"/>
                  <a:pt x="2945" y="21600"/>
                </a:cubicBezTo>
                <a:cubicBezTo>
                  <a:pt x="4573" y="21600"/>
                  <a:pt x="5891" y="20281"/>
                  <a:pt x="5891" y="18655"/>
                </a:cubicBezTo>
                <a:cubicBezTo>
                  <a:pt x="5891" y="17028"/>
                  <a:pt x="4573" y="15709"/>
                  <a:pt x="2945" y="15709"/>
                </a:cubicBezTo>
              </a:path>
            </a:pathLst>
          </a:custGeom>
          <a:solidFill>
            <a:srgbClr val="6600CC"/>
          </a:solidFill>
          <a:ln w="12700">
            <a:miter lim="400000"/>
          </a:ln>
        </p:spPr>
        <p:txBody>
          <a:bodyPr lIns="36576" tIns="36576" rIns="36576" bIns="36576" anchor="ctr"/>
          <a:lstStyle/>
          <a:p>
            <a:pPr marL="0" marR="0" lvl="0" indent="0" algn="ctr" defTabSz="4389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highlight>
                <a:srgbClr val="000080"/>
              </a:highlight>
              <a:uLnTx/>
              <a:uFillTx/>
              <a:latin typeface="Arial"/>
              <a:ea typeface="Arial"/>
              <a:cs typeface="Arial"/>
              <a:sym typeface="Gill Sans"/>
            </a:endParaRPr>
          </a:p>
        </p:txBody>
      </p:sp>
      <p:sp>
        <p:nvSpPr>
          <p:cNvPr id="21" name="Shape 2778">
            <a:extLst>
              <a:ext uri="{FF2B5EF4-FFF2-40B4-BE49-F238E27FC236}">
                <a16:creationId xmlns:a16="http://schemas.microsoft.com/office/drawing/2014/main" id="{3829126F-D894-4A1E-BB91-A09ECD36D03E}"/>
              </a:ext>
            </a:extLst>
          </p:cNvPr>
          <p:cNvSpPr/>
          <p:nvPr/>
        </p:nvSpPr>
        <p:spPr>
          <a:xfrm>
            <a:off x="11877807" y="10625738"/>
            <a:ext cx="1377119" cy="1359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600" extrusionOk="0">
                <a:moveTo>
                  <a:pt x="6365" y="15409"/>
                </a:moveTo>
                <a:cubicBezTo>
                  <a:pt x="5782" y="14888"/>
                  <a:pt x="4858" y="14006"/>
                  <a:pt x="3935" y="12895"/>
                </a:cubicBezTo>
                <a:cubicBezTo>
                  <a:pt x="2587" y="11273"/>
                  <a:pt x="979" y="8835"/>
                  <a:pt x="979" y="6430"/>
                </a:cubicBezTo>
                <a:cubicBezTo>
                  <a:pt x="979" y="3427"/>
                  <a:pt x="3396" y="982"/>
                  <a:pt x="6366" y="982"/>
                </a:cubicBezTo>
                <a:cubicBezTo>
                  <a:pt x="9336" y="982"/>
                  <a:pt x="11752" y="3427"/>
                  <a:pt x="11752" y="6430"/>
                </a:cubicBezTo>
                <a:cubicBezTo>
                  <a:pt x="11752" y="10208"/>
                  <a:pt x="7888" y="14044"/>
                  <a:pt x="6365" y="15409"/>
                </a:cubicBezTo>
                <a:moveTo>
                  <a:pt x="6366" y="0"/>
                </a:moveTo>
                <a:cubicBezTo>
                  <a:pt x="2850" y="0"/>
                  <a:pt x="0" y="2879"/>
                  <a:pt x="0" y="6430"/>
                </a:cubicBezTo>
                <a:cubicBezTo>
                  <a:pt x="0" y="11655"/>
                  <a:pt x="6366" y="16701"/>
                  <a:pt x="6366" y="16701"/>
                </a:cubicBezTo>
                <a:cubicBezTo>
                  <a:pt x="6366" y="16701"/>
                  <a:pt x="12732" y="11655"/>
                  <a:pt x="12732" y="6430"/>
                </a:cubicBezTo>
                <a:cubicBezTo>
                  <a:pt x="12732" y="2879"/>
                  <a:pt x="9882" y="0"/>
                  <a:pt x="6366" y="0"/>
                </a:cubicBezTo>
                <a:moveTo>
                  <a:pt x="17357" y="19604"/>
                </a:moveTo>
                <a:cubicBezTo>
                  <a:pt x="17127" y="19764"/>
                  <a:pt x="16856" y="19909"/>
                  <a:pt x="16554" y="20033"/>
                </a:cubicBezTo>
                <a:cubicBezTo>
                  <a:pt x="16304" y="20137"/>
                  <a:pt x="16185" y="20424"/>
                  <a:pt x="16288" y="20675"/>
                </a:cubicBezTo>
                <a:cubicBezTo>
                  <a:pt x="16365" y="20865"/>
                  <a:pt x="16548" y="20979"/>
                  <a:pt x="16740" y="20979"/>
                </a:cubicBezTo>
                <a:cubicBezTo>
                  <a:pt x="16802" y="20979"/>
                  <a:pt x="16866" y="20967"/>
                  <a:pt x="16926" y="20942"/>
                </a:cubicBezTo>
                <a:cubicBezTo>
                  <a:pt x="17294" y="20790"/>
                  <a:pt x="17627" y="20611"/>
                  <a:pt x="17915" y="20411"/>
                </a:cubicBezTo>
                <a:cubicBezTo>
                  <a:pt x="18138" y="20256"/>
                  <a:pt x="18193" y="19950"/>
                  <a:pt x="18039" y="19727"/>
                </a:cubicBezTo>
                <a:cubicBezTo>
                  <a:pt x="17885" y="19505"/>
                  <a:pt x="17579" y="19449"/>
                  <a:pt x="17357" y="19604"/>
                </a:cubicBezTo>
                <a:moveTo>
                  <a:pt x="16249" y="13042"/>
                </a:moveTo>
                <a:cubicBezTo>
                  <a:pt x="16109" y="12790"/>
                  <a:pt x="16024" y="12529"/>
                  <a:pt x="15995" y="12265"/>
                </a:cubicBezTo>
                <a:cubicBezTo>
                  <a:pt x="15966" y="11995"/>
                  <a:pt x="15731" y="11801"/>
                  <a:pt x="15456" y="11829"/>
                </a:cubicBezTo>
                <a:cubicBezTo>
                  <a:pt x="15187" y="11859"/>
                  <a:pt x="14992" y="12100"/>
                  <a:pt x="15022" y="12370"/>
                </a:cubicBezTo>
                <a:cubicBezTo>
                  <a:pt x="15064" y="12767"/>
                  <a:pt x="15190" y="13154"/>
                  <a:pt x="15395" y="13522"/>
                </a:cubicBezTo>
                <a:cubicBezTo>
                  <a:pt x="15484" y="13682"/>
                  <a:pt x="15651" y="13773"/>
                  <a:pt x="15822" y="13773"/>
                </a:cubicBezTo>
                <a:cubicBezTo>
                  <a:pt x="15904" y="13773"/>
                  <a:pt x="15985" y="13753"/>
                  <a:pt x="16061" y="13710"/>
                </a:cubicBezTo>
                <a:cubicBezTo>
                  <a:pt x="16297" y="13578"/>
                  <a:pt x="16382" y="13279"/>
                  <a:pt x="16249" y="13042"/>
                </a:cubicBezTo>
                <a:moveTo>
                  <a:pt x="18249" y="15254"/>
                </a:moveTo>
                <a:cubicBezTo>
                  <a:pt x="18041" y="14981"/>
                  <a:pt x="17803" y="14708"/>
                  <a:pt x="17538" y="14439"/>
                </a:cubicBezTo>
                <a:cubicBezTo>
                  <a:pt x="17349" y="14246"/>
                  <a:pt x="17039" y="14244"/>
                  <a:pt x="16845" y="14434"/>
                </a:cubicBezTo>
                <a:cubicBezTo>
                  <a:pt x="16653" y="14624"/>
                  <a:pt x="16651" y="14935"/>
                  <a:pt x="16841" y="15129"/>
                </a:cubicBezTo>
                <a:cubicBezTo>
                  <a:pt x="17076" y="15368"/>
                  <a:pt x="17288" y="15612"/>
                  <a:pt x="17471" y="15851"/>
                </a:cubicBezTo>
                <a:cubicBezTo>
                  <a:pt x="17568" y="15977"/>
                  <a:pt x="17713" y="16043"/>
                  <a:pt x="17860" y="16043"/>
                </a:cubicBezTo>
                <a:cubicBezTo>
                  <a:pt x="17964" y="16043"/>
                  <a:pt x="18068" y="16011"/>
                  <a:pt x="18157" y="15942"/>
                </a:cubicBezTo>
                <a:cubicBezTo>
                  <a:pt x="18373" y="15777"/>
                  <a:pt x="18413" y="15469"/>
                  <a:pt x="18249" y="15254"/>
                </a:cubicBezTo>
                <a:moveTo>
                  <a:pt x="21476" y="5928"/>
                </a:moveTo>
                <a:cubicBezTo>
                  <a:pt x="21352" y="5687"/>
                  <a:pt x="21057" y="5592"/>
                  <a:pt x="20817" y="5717"/>
                </a:cubicBezTo>
                <a:cubicBezTo>
                  <a:pt x="20817" y="5717"/>
                  <a:pt x="20650" y="5803"/>
                  <a:pt x="20371" y="5962"/>
                </a:cubicBezTo>
                <a:cubicBezTo>
                  <a:pt x="20136" y="6096"/>
                  <a:pt x="20054" y="6396"/>
                  <a:pt x="20188" y="6632"/>
                </a:cubicBezTo>
                <a:cubicBezTo>
                  <a:pt x="20278" y="6791"/>
                  <a:pt x="20444" y="6880"/>
                  <a:pt x="20614" y="6880"/>
                </a:cubicBezTo>
                <a:cubicBezTo>
                  <a:pt x="20697" y="6880"/>
                  <a:pt x="20780" y="6859"/>
                  <a:pt x="20856" y="6815"/>
                </a:cubicBezTo>
                <a:cubicBezTo>
                  <a:pt x="21108" y="6672"/>
                  <a:pt x="21261" y="6592"/>
                  <a:pt x="21265" y="6590"/>
                </a:cubicBezTo>
                <a:cubicBezTo>
                  <a:pt x="21506" y="6466"/>
                  <a:pt x="21600" y="6170"/>
                  <a:pt x="21476" y="5928"/>
                </a:cubicBezTo>
                <a:moveTo>
                  <a:pt x="18659" y="16886"/>
                </a:moveTo>
                <a:cubicBezTo>
                  <a:pt x="18395" y="16941"/>
                  <a:pt x="18225" y="17201"/>
                  <a:pt x="18280" y="17467"/>
                </a:cubicBezTo>
                <a:cubicBezTo>
                  <a:pt x="18312" y="17625"/>
                  <a:pt x="18330" y="17781"/>
                  <a:pt x="18330" y="17929"/>
                </a:cubicBezTo>
                <a:cubicBezTo>
                  <a:pt x="18330" y="18050"/>
                  <a:pt x="18318" y="18171"/>
                  <a:pt x="18296" y="18287"/>
                </a:cubicBezTo>
                <a:cubicBezTo>
                  <a:pt x="18244" y="18554"/>
                  <a:pt x="18418" y="18811"/>
                  <a:pt x="18683" y="18862"/>
                </a:cubicBezTo>
                <a:cubicBezTo>
                  <a:pt x="18715" y="18869"/>
                  <a:pt x="18746" y="18871"/>
                  <a:pt x="18777" y="18871"/>
                </a:cubicBezTo>
                <a:cubicBezTo>
                  <a:pt x="19007" y="18871"/>
                  <a:pt x="19212" y="18708"/>
                  <a:pt x="19257" y="18473"/>
                </a:cubicBezTo>
                <a:cubicBezTo>
                  <a:pt x="19292" y="18296"/>
                  <a:pt x="19309" y="18114"/>
                  <a:pt x="19309" y="17929"/>
                </a:cubicBezTo>
                <a:cubicBezTo>
                  <a:pt x="19309" y="17715"/>
                  <a:pt x="19285" y="17492"/>
                  <a:pt x="19239" y="17267"/>
                </a:cubicBezTo>
                <a:cubicBezTo>
                  <a:pt x="19183" y="17001"/>
                  <a:pt x="18923" y="16832"/>
                  <a:pt x="18659" y="16886"/>
                </a:cubicBezTo>
                <a:moveTo>
                  <a:pt x="18590" y="7106"/>
                </a:moveTo>
                <a:cubicBezTo>
                  <a:pt x="18317" y="7303"/>
                  <a:pt x="18035" y="7518"/>
                  <a:pt x="17756" y="7745"/>
                </a:cubicBezTo>
                <a:cubicBezTo>
                  <a:pt x="17546" y="7917"/>
                  <a:pt x="17515" y="8226"/>
                  <a:pt x="17686" y="8436"/>
                </a:cubicBezTo>
                <a:cubicBezTo>
                  <a:pt x="17783" y="8556"/>
                  <a:pt x="17924" y="8617"/>
                  <a:pt x="18066" y="8617"/>
                </a:cubicBezTo>
                <a:cubicBezTo>
                  <a:pt x="18174" y="8617"/>
                  <a:pt x="18284" y="8581"/>
                  <a:pt x="18374" y="8507"/>
                </a:cubicBezTo>
                <a:cubicBezTo>
                  <a:pt x="18637" y="8292"/>
                  <a:pt x="18903" y="8090"/>
                  <a:pt x="19161" y="7905"/>
                </a:cubicBezTo>
                <a:cubicBezTo>
                  <a:pt x="19380" y="7747"/>
                  <a:pt x="19431" y="7440"/>
                  <a:pt x="19273" y="7220"/>
                </a:cubicBezTo>
                <a:cubicBezTo>
                  <a:pt x="19116" y="6999"/>
                  <a:pt x="18810" y="6949"/>
                  <a:pt x="18590" y="7106"/>
                </a:cubicBezTo>
                <a:moveTo>
                  <a:pt x="14704" y="20512"/>
                </a:moveTo>
                <a:cubicBezTo>
                  <a:pt x="14393" y="20556"/>
                  <a:pt x="14065" y="20590"/>
                  <a:pt x="13729" y="20611"/>
                </a:cubicBezTo>
                <a:cubicBezTo>
                  <a:pt x="13459" y="20629"/>
                  <a:pt x="13254" y="20863"/>
                  <a:pt x="13272" y="21134"/>
                </a:cubicBezTo>
                <a:cubicBezTo>
                  <a:pt x="13289" y="21394"/>
                  <a:pt x="13504" y="21593"/>
                  <a:pt x="13760" y="21593"/>
                </a:cubicBezTo>
                <a:cubicBezTo>
                  <a:pt x="13771" y="21593"/>
                  <a:pt x="13781" y="21592"/>
                  <a:pt x="13792" y="21592"/>
                </a:cubicBezTo>
                <a:cubicBezTo>
                  <a:pt x="14152" y="21568"/>
                  <a:pt x="14506" y="21533"/>
                  <a:pt x="14842" y="21485"/>
                </a:cubicBezTo>
                <a:cubicBezTo>
                  <a:pt x="15110" y="21447"/>
                  <a:pt x="15296" y="21198"/>
                  <a:pt x="15258" y="20929"/>
                </a:cubicBezTo>
                <a:cubicBezTo>
                  <a:pt x="15220" y="20661"/>
                  <a:pt x="14973" y="20472"/>
                  <a:pt x="14704" y="20512"/>
                </a:cubicBezTo>
                <a:moveTo>
                  <a:pt x="8893" y="20109"/>
                </a:moveTo>
                <a:cubicBezTo>
                  <a:pt x="8582" y="19997"/>
                  <a:pt x="8299" y="19866"/>
                  <a:pt x="8052" y="19721"/>
                </a:cubicBezTo>
                <a:cubicBezTo>
                  <a:pt x="7818" y="19582"/>
                  <a:pt x="7519" y="19663"/>
                  <a:pt x="7382" y="19896"/>
                </a:cubicBezTo>
                <a:cubicBezTo>
                  <a:pt x="7244" y="20130"/>
                  <a:pt x="7323" y="20432"/>
                  <a:pt x="7556" y="20568"/>
                </a:cubicBezTo>
                <a:cubicBezTo>
                  <a:pt x="7856" y="20744"/>
                  <a:pt x="8194" y="20901"/>
                  <a:pt x="8562" y="21034"/>
                </a:cubicBezTo>
                <a:cubicBezTo>
                  <a:pt x="8617" y="21053"/>
                  <a:pt x="8672" y="21062"/>
                  <a:pt x="8728" y="21062"/>
                </a:cubicBezTo>
                <a:cubicBezTo>
                  <a:pt x="8928" y="21062"/>
                  <a:pt x="9117" y="20938"/>
                  <a:pt x="9189" y="20737"/>
                </a:cubicBezTo>
                <a:cubicBezTo>
                  <a:pt x="9280" y="20482"/>
                  <a:pt x="9148" y="20200"/>
                  <a:pt x="8893" y="20109"/>
                </a:cubicBezTo>
                <a:moveTo>
                  <a:pt x="11751" y="20618"/>
                </a:moveTo>
                <a:cubicBezTo>
                  <a:pt x="11412" y="20600"/>
                  <a:pt x="11082" y="20572"/>
                  <a:pt x="10771" y="20533"/>
                </a:cubicBezTo>
                <a:cubicBezTo>
                  <a:pt x="10502" y="20493"/>
                  <a:pt x="10258" y="20690"/>
                  <a:pt x="10225" y="20959"/>
                </a:cubicBezTo>
                <a:cubicBezTo>
                  <a:pt x="10191" y="21229"/>
                  <a:pt x="10382" y="21474"/>
                  <a:pt x="10650" y="21507"/>
                </a:cubicBezTo>
                <a:cubicBezTo>
                  <a:pt x="10984" y="21549"/>
                  <a:pt x="11337" y="21580"/>
                  <a:pt x="11699" y="21600"/>
                </a:cubicBezTo>
                <a:cubicBezTo>
                  <a:pt x="11708" y="21600"/>
                  <a:pt x="11716" y="21600"/>
                  <a:pt x="11725" y="21600"/>
                </a:cubicBezTo>
                <a:cubicBezTo>
                  <a:pt x="11984" y="21600"/>
                  <a:pt x="12200" y="21397"/>
                  <a:pt x="12214" y="21135"/>
                </a:cubicBezTo>
                <a:cubicBezTo>
                  <a:pt x="12228" y="20863"/>
                  <a:pt x="12021" y="20632"/>
                  <a:pt x="11751" y="20618"/>
                </a:cubicBezTo>
                <a:moveTo>
                  <a:pt x="6840" y="18180"/>
                </a:moveTo>
                <a:cubicBezTo>
                  <a:pt x="6836" y="17912"/>
                  <a:pt x="6619" y="17696"/>
                  <a:pt x="6351" y="17696"/>
                </a:cubicBezTo>
                <a:cubicBezTo>
                  <a:pt x="6080" y="17696"/>
                  <a:pt x="5861" y="17916"/>
                  <a:pt x="5861" y="18188"/>
                </a:cubicBezTo>
                <a:cubicBezTo>
                  <a:pt x="5861" y="18234"/>
                  <a:pt x="5867" y="18484"/>
                  <a:pt x="5997" y="18834"/>
                </a:cubicBezTo>
                <a:cubicBezTo>
                  <a:pt x="6070" y="19033"/>
                  <a:pt x="6257" y="19155"/>
                  <a:pt x="6456" y="19155"/>
                </a:cubicBezTo>
                <a:cubicBezTo>
                  <a:pt x="6512" y="19155"/>
                  <a:pt x="6570" y="19145"/>
                  <a:pt x="6626" y="19124"/>
                </a:cubicBezTo>
                <a:cubicBezTo>
                  <a:pt x="6880" y="19030"/>
                  <a:pt x="7009" y="18748"/>
                  <a:pt x="6915" y="18493"/>
                </a:cubicBezTo>
                <a:cubicBezTo>
                  <a:pt x="6849" y="18314"/>
                  <a:pt x="6841" y="18191"/>
                  <a:pt x="6840" y="18180"/>
                </a:cubicBezTo>
                <a:moveTo>
                  <a:pt x="15760" y="10798"/>
                </a:moveTo>
                <a:cubicBezTo>
                  <a:pt x="15838" y="10844"/>
                  <a:pt x="15924" y="10866"/>
                  <a:pt x="16008" y="10866"/>
                </a:cubicBezTo>
                <a:cubicBezTo>
                  <a:pt x="16176" y="10866"/>
                  <a:pt x="16339" y="10780"/>
                  <a:pt x="16431" y="10625"/>
                </a:cubicBezTo>
                <a:cubicBezTo>
                  <a:pt x="16577" y="10376"/>
                  <a:pt x="16761" y="10120"/>
                  <a:pt x="16977" y="9861"/>
                </a:cubicBezTo>
                <a:cubicBezTo>
                  <a:pt x="17151" y="9653"/>
                  <a:pt x="17124" y="9343"/>
                  <a:pt x="16917" y="9169"/>
                </a:cubicBezTo>
                <a:cubicBezTo>
                  <a:pt x="16709" y="8994"/>
                  <a:pt x="16400" y="9022"/>
                  <a:pt x="16227" y="9230"/>
                </a:cubicBezTo>
                <a:cubicBezTo>
                  <a:pt x="15976" y="9529"/>
                  <a:pt x="15761" y="9832"/>
                  <a:pt x="15587" y="10125"/>
                </a:cubicBezTo>
                <a:cubicBezTo>
                  <a:pt x="15450" y="10359"/>
                  <a:pt x="15527" y="10659"/>
                  <a:pt x="15760" y="10798"/>
                </a:cubicBezTo>
                <a:moveTo>
                  <a:pt x="6366" y="8841"/>
                </a:moveTo>
                <a:cubicBezTo>
                  <a:pt x="5014" y="8841"/>
                  <a:pt x="3917" y="7741"/>
                  <a:pt x="3917" y="6384"/>
                </a:cubicBezTo>
                <a:cubicBezTo>
                  <a:pt x="3917" y="5027"/>
                  <a:pt x="5014" y="3927"/>
                  <a:pt x="6366" y="3927"/>
                </a:cubicBezTo>
                <a:cubicBezTo>
                  <a:pt x="7719" y="3927"/>
                  <a:pt x="8814" y="5027"/>
                  <a:pt x="8814" y="6384"/>
                </a:cubicBezTo>
                <a:cubicBezTo>
                  <a:pt x="8814" y="7741"/>
                  <a:pt x="7719" y="8841"/>
                  <a:pt x="6366" y="8841"/>
                </a:cubicBezTo>
                <a:moveTo>
                  <a:pt x="6366" y="2955"/>
                </a:moveTo>
                <a:cubicBezTo>
                  <a:pt x="4473" y="2955"/>
                  <a:pt x="2938" y="4494"/>
                  <a:pt x="2938" y="6392"/>
                </a:cubicBezTo>
                <a:cubicBezTo>
                  <a:pt x="2938" y="8291"/>
                  <a:pt x="4473" y="9831"/>
                  <a:pt x="6366" y="9831"/>
                </a:cubicBezTo>
                <a:cubicBezTo>
                  <a:pt x="8259" y="9831"/>
                  <a:pt x="9794" y="8291"/>
                  <a:pt x="9794" y="6392"/>
                </a:cubicBezTo>
                <a:cubicBezTo>
                  <a:pt x="9794" y="4494"/>
                  <a:pt x="8259" y="2955"/>
                  <a:pt x="6366" y="2955"/>
                </a:cubicBezTo>
              </a:path>
            </a:pathLst>
          </a:custGeom>
          <a:solidFill>
            <a:srgbClr val="6600CC"/>
          </a:solidFill>
          <a:ln w="12700">
            <a:miter lim="400000"/>
          </a:ln>
        </p:spPr>
        <p:txBody>
          <a:bodyPr lIns="36576" tIns="36576" rIns="36576" bIns="36576" anchor="ctr"/>
          <a:lstStyle/>
          <a:p>
            <a:pPr marL="0" marR="0" lvl="0" indent="0" algn="ctr" defTabSz="4389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Gill Sans"/>
            </a:endParaRPr>
          </a:p>
        </p:txBody>
      </p:sp>
      <p:sp>
        <p:nvSpPr>
          <p:cNvPr id="23" name="Shape 2414">
            <a:extLst>
              <a:ext uri="{FF2B5EF4-FFF2-40B4-BE49-F238E27FC236}">
                <a16:creationId xmlns:a16="http://schemas.microsoft.com/office/drawing/2014/main" id="{C47A16A9-82CE-4C15-A695-DF2F68C8D5DD}"/>
              </a:ext>
            </a:extLst>
          </p:cNvPr>
          <p:cNvSpPr/>
          <p:nvPr/>
        </p:nvSpPr>
        <p:spPr>
          <a:xfrm>
            <a:off x="11877807" y="6653299"/>
            <a:ext cx="1377119" cy="12520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327" y="17673"/>
                </a:moveTo>
                <a:cubicBezTo>
                  <a:pt x="4718" y="17673"/>
                  <a:pt x="982" y="13936"/>
                  <a:pt x="982" y="9327"/>
                </a:cubicBezTo>
                <a:cubicBezTo>
                  <a:pt x="982" y="4718"/>
                  <a:pt x="4718" y="982"/>
                  <a:pt x="9327" y="982"/>
                </a:cubicBezTo>
                <a:cubicBezTo>
                  <a:pt x="13936" y="982"/>
                  <a:pt x="17673" y="4718"/>
                  <a:pt x="17673" y="9327"/>
                </a:cubicBezTo>
                <a:cubicBezTo>
                  <a:pt x="17673" y="13936"/>
                  <a:pt x="13936" y="17673"/>
                  <a:pt x="9327" y="17673"/>
                </a:cubicBezTo>
                <a:moveTo>
                  <a:pt x="21456" y="20762"/>
                </a:moveTo>
                <a:lnTo>
                  <a:pt x="16253" y="15559"/>
                </a:lnTo>
                <a:cubicBezTo>
                  <a:pt x="17741" y="13907"/>
                  <a:pt x="18655" y="11726"/>
                  <a:pt x="18655" y="9327"/>
                </a:cubicBezTo>
                <a:cubicBezTo>
                  <a:pt x="18655" y="4176"/>
                  <a:pt x="14479" y="0"/>
                  <a:pt x="9327" y="0"/>
                </a:cubicBezTo>
                <a:cubicBezTo>
                  <a:pt x="4176" y="0"/>
                  <a:pt x="0" y="4176"/>
                  <a:pt x="0" y="9327"/>
                </a:cubicBezTo>
                <a:cubicBezTo>
                  <a:pt x="0" y="14479"/>
                  <a:pt x="4176" y="18655"/>
                  <a:pt x="9327" y="18655"/>
                </a:cubicBezTo>
                <a:cubicBezTo>
                  <a:pt x="11726" y="18655"/>
                  <a:pt x="13907" y="17742"/>
                  <a:pt x="15559" y="16253"/>
                </a:cubicBezTo>
                <a:lnTo>
                  <a:pt x="20762" y="21456"/>
                </a:lnTo>
                <a:cubicBezTo>
                  <a:pt x="20851" y="21546"/>
                  <a:pt x="20973" y="21600"/>
                  <a:pt x="21109" y="21600"/>
                </a:cubicBezTo>
                <a:cubicBezTo>
                  <a:pt x="21380" y="21600"/>
                  <a:pt x="21600" y="21381"/>
                  <a:pt x="21600" y="21109"/>
                </a:cubicBezTo>
                <a:cubicBezTo>
                  <a:pt x="21600" y="20974"/>
                  <a:pt x="21545" y="20851"/>
                  <a:pt x="21456" y="20762"/>
                </a:cubicBezTo>
              </a:path>
            </a:pathLst>
          </a:custGeom>
          <a:solidFill>
            <a:srgbClr val="6600CC"/>
          </a:solidFill>
          <a:ln w="12700">
            <a:miter lim="400000"/>
          </a:ln>
        </p:spPr>
        <p:txBody>
          <a:bodyPr lIns="36576" tIns="36576" rIns="36576" bIns="36576" anchor="ctr"/>
          <a:lstStyle/>
          <a:p>
            <a:pPr marL="0" marR="0" lvl="0" indent="0" algn="ctr" defTabSz="4389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highlight>
                <a:srgbClr val="000080"/>
              </a:highlight>
              <a:uLnTx/>
              <a:uFillTx/>
              <a:latin typeface="Arial"/>
              <a:ea typeface="Arial"/>
              <a:cs typeface="Arial"/>
              <a:sym typeface="Gill Sans"/>
            </a:endParaRPr>
          </a:p>
        </p:txBody>
      </p:sp>
      <p:sp>
        <p:nvSpPr>
          <p:cNvPr id="24" name="Shape 2768">
            <a:extLst>
              <a:ext uri="{FF2B5EF4-FFF2-40B4-BE49-F238E27FC236}">
                <a16:creationId xmlns:a16="http://schemas.microsoft.com/office/drawing/2014/main" id="{541B3176-AFC0-4CC1-922E-086812D56082}"/>
              </a:ext>
            </a:extLst>
          </p:cNvPr>
          <p:cNvSpPr/>
          <p:nvPr/>
        </p:nvSpPr>
        <p:spPr>
          <a:xfrm>
            <a:off x="11877807" y="3087513"/>
            <a:ext cx="1242220" cy="12520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0"/>
                </a:moveTo>
                <a:lnTo>
                  <a:pt x="16200" y="0"/>
                </a:lnTo>
                <a:cubicBezTo>
                  <a:pt x="15929" y="0"/>
                  <a:pt x="15709" y="220"/>
                  <a:pt x="15709" y="491"/>
                </a:cubicBezTo>
                <a:cubicBezTo>
                  <a:pt x="15709" y="762"/>
                  <a:pt x="15929" y="982"/>
                  <a:pt x="16200" y="982"/>
                </a:cubicBezTo>
                <a:lnTo>
                  <a:pt x="19924" y="982"/>
                </a:lnTo>
                <a:lnTo>
                  <a:pt x="6035" y="14871"/>
                </a:lnTo>
                <a:cubicBezTo>
                  <a:pt x="5946" y="14960"/>
                  <a:pt x="5891" y="15083"/>
                  <a:pt x="5891" y="15218"/>
                </a:cubicBezTo>
                <a:cubicBezTo>
                  <a:pt x="5891" y="15489"/>
                  <a:pt x="6111" y="15709"/>
                  <a:pt x="6382" y="15709"/>
                </a:cubicBezTo>
                <a:cubicBezTo>
                  <a:pt x="6517" y="15709"/>
                  <a:pt x="6640" y="15654"/>
                  <a:pt x="6729" y="15565"/>
                </a:cubicBezTo>
                <a:lnTo>
                  <a:pt x="20618" y="1676"/>
                </a:lnTo>
                <a:lnTo>
                  <a:pt x="20618" y="5400"/>
                </a:lnTo>
                <a:cubicBezTo>
                  <a:pt x="20618" y="5671"/>
                  <a:pt x="20838" y="5890"/>
                  <a:pt x="21109" y="5890"/>
                </a:cubicBezTo>
                <a:cubicBezTo>
                  <a:pt x="21380" y="5890"/>
                  <a:pt x="21600" y="5671"/>
                  <a:pt x="21600" y="5400"/>
                </a:cubicBezTo>
                <a:lnTo>
                  <a:pt x="21600" y="491"/>
                </a:lnTo>
                <a:cubicBezTo>
                  <a:pt x="21600" y="220"/>
                  <a:pt x="21380" y="0"/>
                  <a:pt x="21109" y="0"/>
                </a:cubicBezTo>
                <a:moveTo>
                  <a:pt x="17182" y="6873"/>
                </a:moveTo>
                <a:cubicBezTo>
                  <a:pt x="16911" y="6873"/>
                  <a:pt x="16691" y="7092"/>
                  <a:pt x="16691" y="7364"/>
                </a:cubicBezTo>
                <a:lnTo>
                  <a:pt x="16691" y="20618"/>
                </a:lnTo>
                <a:lnTo>
                  <a:pt x="982" y="20618"/>
                </a:lnTo>
                <a:lnTo>
                  <a:pt x="982" y="4909"/>
                </a:lnTo>
                <a:lnTo>
                  <a:pt x="14236" y="4909"/>
                </a:lnTo>
                <a:cubicBezTo>
                  <a:pt x="14507" y="4909"/>
                  <a:pt x="14727" y="4689"/>
                  <a:pt x="14727" y="4418"/>
                </a:cubicBezTo>
                <a:cubicBezTo>
                  <a:pt x="14727" y="4147"/>
                  <a:pt x="14507" y="3927"/>
                  <a:pt x="14236" y="3927"/>
                </a:cubicBezTo>
                <a:lnTo>
                  <a:pt x="491" y="3927"/>
                </a:lnTo>
                <a:cubicBezTo>
                  <a:pt x="220" y="3927"/>
                  <a:pt x="0" y="4147"/>
                  <a:pt x="0" y="4418"/>
                </a:cubicBezTo>
                <a:lnTo>
                  <a:pt x="0" y="21109"/>
                </a:lnTo>
                <a:cubicBezTo>
                  <a:pt x="0" y="21380"/>
                  <a:pt x="220" y="21600"/>
                  <a:pt x="491" y="21600"/>
                </a:cubicBezTo>
                <a:lnTo>
                  <a:pt x="17182" y="21600"/>
                </a:lnTo>
                <a:cubicBezTo>
                  <a:pt x="17453" y="21600"/>
                  <a:pt x="17673" y="21380"/>
                  <a:pt x="17673" y="21109"/>
                </a:cubicBezTo>
                <a:lnTo>
                  <a:pt x="17673" y="7364"/>
                </a:lnTo>
                <a:cubicBezTo>
                  <a:pt x="17673" y="7092"/>
                  <a:pt x="17453" y="6873"/>
                  <a:pt x="17182" y="6873"/>
                </a:cubicBezTo>
              </a:path>
            </a:pathLst>
          </a:custGeom>
          <a:solidFill>
            <a:srgbClr val="6600CC"/>
          </a:solidFill>
          <a:ln w="12700">
            <a:miter lim="400000"/>
          </a:ln>
        </p:spPr>
        <p:txBody>
          <a:bodyPr lIns="36576" tIns="36576" rIns="36576" bIns="36576" anchor="ctr"/>
          <a:lstStyle/>
          <a:p>
            <a:pPr marL="0" marR="0" lvl="0" indent="0" algn="ctr" defTabSz="4389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/>
              <a:ea typeface="Arial"/>
              <a:cs typeface="Arial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1709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14:prism dir="d"/>
      </p:transition>
    </mc:Choice>
    <mc:Fallback xmlns="">
      <p:transition spd="slow" advClick="0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Shape 1949"/>
          <p:cNvSpPr>
            <a:spLocks noGrp="1"/>
          </p:cNvSpPr>
          <p:nvPr>
            <p:ph type="body" idx="13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468" y="35"/>
                </a:moveTo>
                <a:lnTo>
                  <a:pt x="21596" y="0"/>
                </a:lnTo>
                <a:lnTo>
                  <a:pt x="21600" y="21600"/>
                </a:lnTo>
                <a:lnTo>
                  <a:pt x="0" y="21600"/>
                </a:lnTo>
                <a:lnTo>
                  <a:pt x="6468" y="35"/>
                </a:lnTo>
                <a:close/>
              </a:path>
            </a:pathLst>
          </a:custGeom>
        </p:spPr>
        <p:txBody>
          <a:bodyPr/>
          <a:lstStyle/>
          <a:p>
            <a:pPr>
              <a:lnSpc>
                <a:spcPct val="100000"/>
              </a:lnSpc>
              <a:defRPr sz="32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951" name="Shape 1951"/>
          <p:cNvSpPr>
            <a:spLocks noGrp="1"/>
          </p:cNvSpPr>
          <p:nvPr>
            <p:ph type="title"/>
          </p:nvPr>
        </p:nvSpPr>
        <p:spPr>
          <a:xfrm>
            <a:off x="1688688" y="1688561"/>
            <a:ext cx="8122062" cy="34739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fi-FI" sz="10000" baseline="0"/>
              <a:t>Pedagoginen käsikirjoitus</a:t>
            </a:r>
            <a:endParaRPr sz="10000" baseline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FA044E5-13D8-4833-8563-5DCB57B7713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688687" y="5764213"/>
            <a:ext cx="7315749" cy="20193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fi-FI"/>
              <a:t>Pedagoginen käsikirjoitus pohjautuu prof. Kirsti Longan Oivaltavan oppimisen malliin</a:t>
            </a:r>
          </a:p>
        </p:txBody>
      </p:sp>
      <p:sp>
        <p:nvSpPr>
          <p:cNvPr id="21" name="Tekstin paikkamerkki 2">
            <a:extLst>
              <a:ext uri="{FF2B5EF4-FFF2-40B4-BE49-F238E27FC236}">
                <a16:creationId xmlns:a16="http://schemas.microsoft.com/office/drawing/2014/main" id="{52A2D3C9-761C-444C-A59C-3FB52938B694}"/>
              </a:ext>
            </a:extLst>
          </p:cNvPr>
          <p:cNvSpPr txBox="1">
            <a:spLocks/>
          </p:cNvSpPr>
          <p:nvPr/>
        </p:nvSpPr>
        <p:spPr>
          <a:xfrm>
            <a:off x="1688687" y="8621713"/>
            <a:ext cx="9055513" cy="201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b"/>
          <a:lstStyle>
            <a:lvl1pPr marL="457200" marR="0" indent="-45720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ct val="150000"/>
              <a:buFont typeface="Arial" panose="020B0604020202020204" pitchFamily="34" charset="0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1pPr>
            <a:lvl2pPr marL="0" marR="0" indent="21945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2pPr>
            <a:lvl3pPr marL="457200" marR="0" indent="-45720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00CC"/>
              </a:buClr>
              <a:buSzPct val="150000"/>
              <a:buFont typeface="Arial" panose="020B0604020202020204" pitchFamily="34" charset="0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3pPr>
            <a:lvl4pPr marL="0" marR="0" indent="6583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4pPr>
            <a:lvl5pPr marL="0" marR="0" indent="87780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5pPr>
            <a:lvl6pPr marL="0" marR="0" indent="10972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16703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53615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75560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>
              <a:lnSpc>
                <a:spcPct val="120000"/>
              </a:lnSpc>
            </a:pPr>
            <a:r>
              <a:rPr lang="fi-FI"/>
              <a:t>Integroituna tulevaisuuden työelämätaitoja (mm.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Entrepreneurship</a:t>
            </a:r>
            <a:r>
              <a:rPr lang="fi-FI"/>
              <a:t> </a:t>
            </a:r>
            <a:r>
              <a:rPr lang="fi-FI" err="1"/>
              <a:t>Competence</a:t>
            </a:r>
            <a:r>
              <a:rPr lang="fi-FI"/>
              <a:t> Framework, EU, 2016)</a:t>
            </a:r>
          </a:p>
        </p:txBody>
      </p:sp>
      <p:pic>
        <p:nvPicPr>
          <p:cNvPr id="22" name="Kuva 21">
            <a:extLst>
              <a:ext uri="{FF2B5EF4-FFF2-40B4-BE49-F238E27FC236}">
                <a16:creationId xmlns:a16="http://schemas.microsoft.com/office/drawing/2014/main" id="{38D2445D-6A4A-487F-A182-FB14D8F64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526" y="1840961"/>
            <a:ext cx="6544529" cy="5512339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53AF1720-5C0D-4DEF-9D95-61BB04BC0A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092" y="7775576"/>
            <a:ext cx="3550188" cy="35501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Shape 1756"/>
          <p:cNvSpPr>
            <a:spLocks noGrp="1"/>
          </p:cNvSpPr>
          <p:nvPr>
            <p:ph type="title"/>
          </p:nvPr>
        </p:nvSpPr>
        <p:spPr>
          <a:xfrm>
            <a:off x="1688686" y="1178013"/>
            <a:ext cx="12759806" cy="490324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0000" baseline="0" dirty="0" err="1">
                <a:latin typeface="Sofia Pro Soft Bold" panose="020B0000000000000000" pitchFamily="34" charset="0"/>
              </a:rPr>
              <a:t>Bisneskurssien</a:t>
            </a:r>
            <a:r>
              <a:rPr lang="en-US" sz="10000" baseline="0" dirty="0">
                <a:latin typeface="Sofia Pro Soft Bold" panose="020B0000000000000000" pitchFamily="34" charset="0"/>
              </a:rPr>
              <a:t/>
            </a:r>
            <a:br>
              <a:rPr lang="en-US" sz="10000" baseline="0" dirty="0">
                <a:latin typeface="Sofia Pro Soft Bold" panose="020B0000000000000000" pitchFamily="34" charset="0"/>
              </a:rPr>
            </a:br>
            <a:r>
              <a:rPr lang="en-US" sz="10000" baseline="0" dirty="0" err="1">
                <a:latin typeface="Sofia Pro Soft Bold" panose="020B0000000000000000" pitchFamily="34" charset="0"/>
              </a:rPr>
              <a:t>tulevaisuuden</a:t>
            </a:r>
            <a:r>
              <a:rPr lang="en-US" sz="10000" baseline="0" dirty="0">
                <a:latin typeface="Sofia Pro Soft Bold" panose="020B0000000000000000" pitchFamily="34" charset="0"/>
              </a:rPr>
              <a:t> </a:t>
            </a:r>
            <a:br>
              <a:rPr lang="en-US" sz="10000" baseline="0" dirty="0">
                <a:latin typeface="Sofia Pro Soft Bold" panose="020B0000000000000000" pitchFamily="34" charset="0"/>
              </a:rPr>
            </a:br>
            <a:r>
              <a:rPr lang="en-US" sz="10000" baseline="0" dirty="0" err="1">
                <a:latin typeface="Sofia Pro Soft Bold" panose="020B0000000000000000" pitchFamily="34" charset="0"/>
              </a:rPr>
              <a:t>työelämätaidot</a:t>
            </a:r>
            <a:endParaRPr lang="en-US" sz="10000" baseline="0" dirty="0">
              <a:latin typeface="Sofia Pro Soft Bold" panose="020B0000000000000000" pitchFamily="34" charset="0"/>
            </a:endParaRPr>
          </a:p>
        </p:txBody>
      </p:sp>
      <p:sp>
        <p:nvSpPr>
          <p:cNvPr id="1761" name="Shape 1761"/>
          <p:cNvSpPr>
            <a:spLocks noGrp="1"/>
          </p:cNvSpPr>
          <p:nvPr>
            <p:ph type="body" idx="15"/>
          </p:nvPr>
        </p:nvSpPr>
        <p:spPr>
          <a:xfrm>
            <a:off x="1688686" y="8655284"/>
            <a:ext cx="5487709" cy="916610"/>
          </a:xfrm>
          <a:prstGeom prst="rect">
            <a:avLst/>
          </a:prstGeom>
        </p:spPr>
        <p:txBody>
          <a:bodyPr/>
          <a:lstStyle/>
          <a:p>
            <a:r>
              <a:rPr lang="fi-FI" sz="3200"/>
              <a:t>Tartu toimeen</a:t>
            </a:r>
            <a:endParaRPr sz="3200"/>
          </a:p>
        </p:txBody>
      </p:sp>
      <p:sp>
        <p:nvSpPr>
          <p:cNvPr id="1762" name="Shape 1762"/>
          <p:cNvSpPr>
            <a:spLocks noGrp="1"/>
          </p:cNvSpPr>
          <p:nvPr>
            <p:ph type="body" idx="16"/>
          </p:nvPr>
        </p:nvSpPr>
        <p:spPr>
          <a:xfrm>
            <a:off x="16232880" y="8655284"/>
            <a:ext cx="5487709" cy="916610"/>
          </a:xfrm>
          <a:prstGeom prst="rect">
            <a:avLst/>
          </a:prstGeom>
        </p:spPr>
        <p:txBody>
          <a:bodyPr/>
          <a:lstStyle/>
          <a:p>
            <a:r>
              <a:rPr lang="fi-FI" sz="3200"/>
              <a:t>Globaali kansalaisuus</a:t>
            </a:r>
            <a:endParaRPr sz="3200"/>
          </a:p>
        </p:txBody>
      </p:sp>
      <p:sp>
        <p:nvSpPr>
          <p:cNvPr id="1763" name="Shape 1763"/>
          <p:cNvSpPr>
            <a:spLocks noGrp="1"/>
          </p:cNvSpPr>
          <p:nvPr>
            <p:ph type="body" idx="17"/>
          </p:nvPr>
        </p:nvSpPr>
        <p:spPr>
          <a:xfrm>
            <a:off x="8960783" y="8655284"/>
            <a:ext cx="5487709" cy="916610"/>
          </a:xfrm>
          <a:prstGeom prst="rect">
            <a:avLst/>
          </a:prstGeom>
        </p:spPr>
        <p:txBody>
          <a:bodyPr/>
          <a:lstStyle/>
          <a:p>
            <a:r>
              <a:rPr lang="fi-FI" sz="3200"/>
              <a:t>Elinikäinen oppiminen</a:t>
            </a:r>
            <a:endParaRPr sz="3200"/>
          </a:p>
        </p:txBody>
      </p:sp>
      <p:sp>
        <p:nvSpPr>
          <p:cNvPr id="1764" name="Shape 1764"/>
          <p:cNvSpPr>
            <a:spLocks noGrp="1"/>
          </p:cNvSpPr>
          <p:nvPr>
            <p:ph type="body" idx="18"/>
          </p:nvPr>
        </p:nvSpPr>
        <p:spPr>
          <a:xfrm>
            <a:off x="1688686" y="9816690"/>
            <a:ext cx="5487709" cy="1457256"/>
          </a:xfrm>
          <a:prstGeom prst="rect">
            <a:avLst/>
          </a:prstGeom>
        </p:spPr>
        <p:txBody>
          <a:bodyPr/>
          <a:lstStyle/>
          <a:p>
            <a:pPr marL="457200" indent="-457200">
              <a:buSzPct val="150000"/>
              <a:buFont typeface="Arial" panose="020B0604020202020204" pitchFamily="34" charset="0"/>
              <a:buChar char="•"/>
            </a:pPr>
            <a:r>
              <a:rPr lang="en-US" sz="2800" err="1">
                <a:solidFill>
                  <a:schemeClr val="tx1"/>
                </a:solidFill>
                <a:latin typeface="Avenir LT Std 45 Book" panose="020B0502020203020204" pitchFamily="34" charset="0"/>
                <a:ea typeface="Lato Light" charset="0"/>
                <a:cs typeface="Lato Light" charset="0"/>
              </a:rPr>
              <a:t>Aloitteellisuus</a:t>
            </a:r>
            <a:endParaRPr lang="en-US" sz="2800">
              <a:solidFill>
                <a:schemeClr val="tx1"/>
              </a:solidFill>
              <a:latin typeface="Avenir LT Std 45 Book" panose="020B0502020203020204" pitchFamily="34" charset="0"/>
              <a:ea typeface="Lato Light" charset="0"/>
              <a:cs typeface="Lato Light" charset="0"/>
            </a:endParaRPr>
          </a:p>
          <a:p>
            <a:pPr marL="457200" indent="-457200">
              <a:buSzPct val="150000"/>
              <a:buFont typeface="Arial" panose="020B0604020202020204" pitchFamily="34" charset="0"/>
              <a:buChar char="•"/>
            </a:pPr>
            <a:r>
              <a:rPr lang="en-US" sz="2800" err="1">
                <a:solidFill>
                  <a:schemeClr val="tx1"/>
                </a:solidFill>
                <a:latin typeface="Avenir LT Std 45 Book" panose="020B0502020203020204" pitchFamily="34" charset="0"/>
                <a:ea typeface="Lato Light" charset="0"/>
                <a:cs typeface="Lato Light" charset="0"/>
              </a:rPr>
              <a:t>Vastuullisuus</a:t>
            </a:r>
            <a:endParaRPr lang="en-US" sz="2800">
              <a:solidFill>
                <a:schemeClr val="tx1"/>
              </a:solidFill>
              <a:latin typeface="Avenir LT Std 45 Book" panose="020B0502020203020204" pitchFamily="34" charset="0"/>
              <a:ea typeface="Lato Light" charset="0"/>
              <a:cs typeface="Lato Light" charset="0"/>
            </a:endParaRPr>
          </a:p>
          <a:p>
            <a:pPr marL="457200" indent="-457200">
              <a:buSzPct val="150000"/>
              <a:buFont typeface="Arial" panose="020B0604020202020204" pitchFamily="34" charset="0"/>
              <a:buChar char="•"/>
            </a:pPr>
            <a:r>
              <a:rPr lang="en-US" sz="2800" err="1">
                <a:solidFill>
                  <a:schemeClr val="tx1"/>
                </a:solidFill>
                <a:latin typeface="Avenir LT Std 45 Book" panose="020B0502020203020204" pitchFamily="34" charset="0"/>
                <a:ea typeface="Lato Light" charset="0"/>
                <a:cs typeface="Lato Light" charset="0"/>
              </a:rPr>
              <a:t>Yhteistyötaidot</a:t>
            </a:r>
            <a:endParaRPr lang="en-US" sz="2800">
              <a:solidFill>
                <a:schemeClr val="tx1"/>
              </a:solidFill>
              <a:latin typeface="Avenir LT Std 45 Book" panose="020B0502020203020204" pitchFamily="34" charset="0"/>
              <a:ea typeface="Lato Light" charset="0"/>
              <a:cs typeface="Lato Light" charset="0"/>
            </a:endParaRPr>
          </a:p>
        </p:txBody>
      </p:sp>
      <p:sp>
        <p:nvSpPr>
          <p:cNvPr id="20" name="Shape 2551">
            <a:extLst>
              <a:ext uri="{FF2B5EF4-FFF2-40B4-BE49-F238E27FC236}">
                <a16:creationId xmlns:a16="http://schemas.microsoft.com/office/drawing/2014/main" id="{90775BD2-4786-4AD2-BE26-4D30B0435BD2}"/>
              </a:ext>
            </a:extLst>
          </p:cNvPr>
          <p:cNvSpPr/>
          <p:nvPr/>
        </p:nvSpPr>
        <p:spPr>
          <a:xfrm>
            <a:off x="11052796" y="6959606"/>
            <a:ext cx="1303681" cy="1303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55" y="6010"/>
                </a:moveTo>
                <a:lnTo>
                  <a:pt x="18630" y="7136"/>
                </a:lnTo>
                <a:lnTo>
                  <a:pt x="14465" y="2970"/>
                </a:lnTo>
                <a:lnTo>
                  <a:pt x="15590" y="1845"/>
                </a:lnTo>
                <a:cubicBezTo>
                  <a:pt x="15590" y="1845"/>
                  <a:pt x="16391" y="982"/>
                  <a:pt x="17673" y="982"/>
                </a:cubicBezTo>
                <a:cubicBezTo>
                  <a:pt x="19300" y="982"/>
                  <a:pt x="20618" y="2300"/>
                  <a:pt x="20618" y="3927"/>
                </a:cubicBezTo>
                <a:cubicBezTo>
                  <a:pt x="20618" y="4741"/>
                  <a:pt x="20288" y="5477"/>
                  <a:pt x="19755" y="6010"/>
                </a:cubicBezTo>
                <a:moveTo>
                  <a:pt x="7364" y="18402"/>
                </a:moveTo>
                <a:lnTo>
                  <a:pt x="7364" y="14727"/>
                </a:lnTo>
                <a:cubicBezTo>
                  <a:pt x="7364" y="14456"/>
                  <a:pt x="7144" y="14236"/>
                  <a:pt x="6873" y="14236"/>
                </a:cubicBezTo>
                <a:lnTo>
                  <a:pt x="3198" y="14236"/>
                </a:lnTo>
                <a:lnTo>
                  <a:pt x="13770" y="3665"/>
                </a:lnTo>
                <a:lnTo>
                  <a:pt x="17935" y="7830"/>
                </a:lnTo>
                <a:cubicBezTo>
                  <a:pt x="17935" y="7830"/>
                  <a:pt x="7364" y="18402"/>
                  <a:pt x="7364" y="18402"/>
                </a:cubicBezTo>
                <a:close/>
                <a:moveTo>
                  <a:pt x="6382" y="19042"/>
                </a:moveTo>
                <a:lnTo>
                  <a:pt x="2945" y="19845"/>
                </a:lnTo>
                <a:lnTo>
                  <a:pt x="2945" y="18655"/>
                </a:lnTo>
                <a:lnTo>
                  <a:pt x="1755" y="18655"/>
                </a:lnTo>
                <a:lnTo>
                  <a:pt x="2558" y="15218"/>
                </a:lnTo>
                <a:lnTo>
                  <a:pt x="6382" y="15218"/>
                </a:lnTo>
                <a:cubicBezTo>
                  <a:pt x="6382" y="15218"/>
                  <a:pt x="6382" y="19042"/>
                  <a:pt x="6382" y="19042"/>
                </a:cubicBezTo>
                <a:close/>
                <a:moveTo>
                  <a:pt x="17673" y="0"/>
                </a:moveTo>
                <a:cubicBezTo>
                  <a:pt x="16588" y="0"/>
                  <a:pt x="15606" y="439"/>
                  <a:pt x="14896" y="1151"/>
                </a:cubicBezTo>
                <a:lnTo>
                  <a:pt x="1641" y="14405"/>
                </a:lnTo>
                <a:lnTo>
                  <a:pt x="0" y="21600"/>
                </a:lnTo>
                <a:lnTo>
                  <a:pt x="7195" y="19959"/>
                </a:lnTo>
                <a:lnTo>
                  <a:pt x="20449" y="6704"/>
                </a:lnTo>
                <a:cubicBezTo>
                  <a:pt x="21160" y="5994"/>
                  <a:pt x="21600" y="5012"/>
                  <a:pt x="21600" y="3927"/>
                </a:cubicBezTo>
                <a:cubicBezTo>
                  <a:pt x="21600" y="1758"/>
                  <a:pt x="19842" y="0"/>
                  <a:pt x="17673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7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1" name="Shape 2554">
            <a:extLst>
              <a:ext uri="{FF2B5EF4-FFF2-40B4-BE49-F238E27FC236}">
                <a16:creationId xmlns:a16="http://schemas.microsoft.com/office/drawing/2014/main" id="{666192B1-456D-4A32-938D-2F680B85DF2B}"/>
              </a:ext>
            </a:extLst>
          </p:cNvPr>
          <p:cNvSpPr/>
          <p:nvPr/>
        </p:nvSpPr>
        <p:spPr>
          <a:xfrm>
            <a:off x="3474609" y="6979250"/>
            <a:ext cx="1573895" cy="1430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18900"/>
                </a:moveTo>
                <a:cubicBezTo>
                  <a:pt x="7279" y="18900"/>
                  <a:pt x="6684" y="18827"/>
                  <a:pt x="6086" y="18683"/>
                </a:cubicBezTo>
                <a:cubicBezTo>
                  <a:pt x="6017" y="18666"/>
                  <a:pt x="5946" y="18658"/>
                  <a:pt x="5876" y="18658"/>
                </a:cubicBezTo>
                <a:cubicBezTo>
                  <a:pt x="5756" y="18658"/>
                  <a:pt x="5636" y="18682"/>
                  <a:pt x="5523" y="18729"/>
                </a:cubicBezTo>
                <a:lnTo>
                  <a:pt x="2957" y="19815"/>
                </a:lnTo>
                <a:lnTo>
                  <a:pt x="3365" y="18243"/>
                </a:lnTo>
                <a:cubicBezTo>
                  <a:pt x="3474" y="17827"/>
                  <a:pt x="3345" y="17380"/>
                  <a:pt x="3039" y="17108"/>
                </a:cubicBezTo>
                <a:cubicBezTo>
                  <a:pt x="1712" y="15926"/>
                  <a:pt x="982" y="14358"/>
                  <a:pt x="982" y="12690"/>
                </a:cubicBezTo>
                <a:cubicBezTo>
                  <a:pt x="982" y="9266"/>
                  <a:pt x="4065" y="6480"/>
                  <a:pt x="7855" y="6480"/>
                </a:cubicBezTo>
                <a:cubicBezTo>
                  <a:pt x="11644" y="6480"/>
                  <a:pt x="14727" y="9266"/>
                  <a:pt x="14727" y="12690"/>
                </a:cubicBezTo>
                <a:cubicBezTo>
                  <a:pt x="14727" y="16114"/>
                  <a:pt x="11644" y="18900"/>
                  <a:pt x="7855" y="18900"/>
                </a:cubicBezTo>
                <a:moveTo>
                  <a:pt x="7855" y="5400"/>
                </a:moveTo>
                <a:cubicBezTo>
                  <a:pt x="3517" y="5400"/>
                  <a:pt x="0" y="8664"/>
                  <a:pt x="0" y="12690"/>
                </a:cubicBezTo>
                <a:cubicBezTo>
                  <a:pt x="0" y="14758"/>
                  <a:pt x="932" y="16620"/>
                  <a:pt x="2422" y="17947"/>
                </a:cubicBezTo>
                <a:lnTo>
                  <a:pt x="1473" y="21600"/>
                </a:lnTo>
                <a:lnTo>
                  <a:pt x="5876" y="19738"/>
                </a:lnTo>
                <a:cubicBezTo>
                  <a:pt x="6509" y="19891"/>
                  <a:pt x="7169" y="19980"/>
                  <a:pt x="7855" y="19980"/>
                </a:cubicBezTo>
                <a:cubicBezTo>
                  <a:pt x="12192" y="19980"/>
                  <a:pt x="15709" y="16716"/>
                  <a:pt x="15709" y="12690"/>
                </a:cubicBezTo>
                <a:cubicBezTo>
                  <a:pt x="15709" y="8664"/>
                  <a:pt x="12192" y="5400"/>
                  <a:pt x="7855" y="5400"/>
                </a:cubicBezTo>
                <a:moveTo>
                  <a:pt x="21600" y="7290"/>
                </a:moveTo>
                <a:cubicBezTo>
                  <a:pt x="21600" y="3264"/>
                  <a:pt x="18084" y="0"/>
                  <a:pt x="13745" y="0"/>
                </a:cubicBezTo>
                <a:cubicBezTo>
                  <a:pt x="10506" y="0"/>
                  <a:pt x="7725" y="1821"/>
                  <a:pt x="6525" y="4422"/>
                </a:cubicBezTo>
                <a:cubicBezTo>
                  <a:pt x="6912" y="4367"/>
                  <a:pt x="7306" y="4332"/>
                  <a:pt x="7708" y="4326"/>
                </a:cubicBezTo>
                <a:cubicBezTo>
                  <a:pt x="8875" y="2394"/>
                  <a:pt x="11143" y="1080"/>
                  <a:pt x="13745" y="1080"/>
                </a:cubicBezTo>
                <a:cubicBezTo>
                  <a:pt x="17535" y="1080"/>
                  <a:pt x="20618" y="3866"/>
                  <a:pt x="20618" y="7290"/>
                </a:cubicBezTo>
                <a:cubicBezTo>
                  <a:pt x="20618" y="8958"/>
                  <a:pt x="19888" y="10526"/>
                  <a:pt x="18561" y="11707"/>
                </a:cubicBezTo>
                <a:cubicBezTo>
                  <a:pt x="18255" y="11980"/>
                  <a:pt x="18126" y="12428"/>
                  <a:pt x="18234" y="12843"/>
                </a:cubicBezTo>
                <a:lnTo>
                  <a:pt x="18643" y="14415"/>
                </a:lnTo>
                <a:lnTo>
                  <a:pt x="16613" y="13556"/>
                </a:lnTo>
                <a:cubicBezTo>
                  <a:pt x="16573" y="13922"/>
                  <a:pt x="16500" y="14278"/>
                  <a:pt x="16411" y="14628"/>
                </a:cubicBezTo>
                <a:lnTo>
                  <a:pt x="20127" y="16200"/>
                </a:lnTo>
                <a:lnTo>
                  <a:pt x="19178" y="12547"/>
                </a:lnTo>
                <a:cubicBezTo>
                  <a:pt x="20669" y="11220"/>
                  <a:pt x="21600" y="9358"/>
                  <a:pt x="21600" y="729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7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22" name="Shape 2633">
            <a:extLst>
              <a:ext uri="{FF2B5EF4-FFF2-40B4-BE49-F238E27FC236}">
                <a16:creationId xmlns:a16="http://schemas.microsoft.com/office/drawing/2014/main" id="{006CEC7B-56C3-4B0E-8A22-F860FE6C3436}"/>
              </a:ext>
            </a:extLst>
          </p:cNvPr>
          <p:cNvSpPr/>
          <p:nvPr/>
        </p:nvSpPr>
        <p:spPr>
          <a:xfrm>
            <a:off x="18360769" y="7207763"/>
            <a:ext cx="1194832" cy="1194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44" y="18334"/>
                </a:moveTo>
                <a:lnTo>
                  <a:pt x="15583" y="6873"/>
                </a:lnTo>
                <a:lnTo>
                  <a:pt x="20168" y="6873"/>
                </a:lnTo>
                <a:cubicBezTo>
                  <a:pt x="20168" y="6873"/>
                  <a:pt x="12144" y="18334"/>
                  <a:pt x="12144" y="18334"/>
                </a:cubicBezTo>
                <a:close/>
                <a:moveTo>
                  <a:pt x="10800" y="19403"/>
                </a:moveTo>
                <a:lnTo>
                  <a:pt x="7041" y="6873"/>
                </a:lnTo>
                <a:lnTo>
                  <a:pt x="14559" y="6873"/>
                </a:lnTo>
                <a:cubicBezTo>
                  <a:pt x="14559" y="6873"/>
                  <a:pt x="10800" y="19403"/>
                  <a:pt x="10800" y="19403"/>
                </a:cubicBezTo>
                <a:close/>
                <a:moveTo>
                  <a:pt x="1432" y="6873"/>
                </a:moveTo>
                <a:lnTo>
                  <a:pt x="6017" y="6873"/>
                </a:lnTo>
                <a:lnTo>
                  <a:pt x="9456" y="18334"/>
                </a:lnTo>
                <a:cubicBezTo>
                  <a:pt x="9456" y="18334"/>
                  <a:pt x="1432" y="6873"/>
                  <a:pt x="1432" y="6873"/>
                </a:cubicBezTo>
                <a:close/>
                <a:moveTo>
                  <a:pt x="6578" y="982"/>
                </a:moveTo>
                <a:lnTo>
                  <a:pt x="8536" y="982"/>
                </a:lnTo>
                <a:lnTo>
                  <a:pt x="6082" y="5891"/>
                </a:lnTo>
                <a:lnTo>
                  <a:pt x="1669" y="5891"/>
                </a:lnTo>
                <a:cubicBezTo>
                  <a:pt x="1669" y="5891"/>
                  <a:pt x="6578" y="982"/>
                  <a:pt x="6578" y="982"/>
                </a:cubicBezTo>
                <a:close/>
                <a:moveTo>
                  <a:pt x="11973" y="982"/>
                </a:moveTo>
                <a:lnTo>
                  <a:pt x="14427" y="5891"/>
                </a:lnTo>
                <a:lnTo>
                  <a:pt x="7173" y="5891"/>
                </a:lnTo>
                <a:lnTo>
                  <a:pt x="9627" y="982"/>
                </a:lnTo>
                <a:cubicBezTo>
                  <a:pt x="9627" y="982"/>
                  <a:pt x="11973" y="982"/>
                  <a:pt x="11973" y="982"/>
                </a:cubicBezTo>
                <a:close/>
                <a:moveTo>
                  <a:pt x="15022" y="982"/>
                </a:moveTo>
                <a:lnTo>
                  <a:pt x="19931" y="5891"/>
                </a:lnTo>
                <a:lnTo>
                  <a:pt x="15518" y="5891"/>
                </a:lnTo>
                <a:lnTo>
                  <a:pt x="13064" y="982"/>
                </a:lnTo>
                <a:cubicBezTo>
                  <a:pt x="13064" y="982"/>
                  <a:pt x="15022" y="982"/>
                  <a:pt x="15022" y="982"/>
                </a:cubicBezTo>
                <a:close/>
                <a:moveTo>
                  <a:pt x="21600" y="6382"/>
                </a:moveTo>
                <a:cubicBezTo>
                  <a:pt x="21600" y="6272"/>
                  <a:pt x="21557" y="6175"/>
                  <a:pt x="21495" y="6093"/>
                </a:cubicBezTo>
                <a:lnTo>
                  <a:pt x="21502" y="6088"/>
                </a:lnTo>
                <a:lnTo>
                  <a:pt x="21471" y="6057"/>
                </a:lnTo>
                <a:cubicBezTo>
                  <a:pt x="21459" y="6044"/>
                  <a:pt x="21448" y="6032"/>
                  <a:pt x="21434" y="6020"/>
                </a:cubicBezTo>
                <a:lnTo>
                  <a:pt x="15611" y="197"/>
                </a:lnTo>
                <a:lnTo>
                  <a:pt x="15604" y="201"/>
                </a:lnTo>
                <a:cubicBezTo>
                  <a:pt x="15514" y="82"/>
                  <a:pt x="15379" y="0"/>
                  <a:pt x="15218" y="0"/>
                </a:cubicBezTo>
                <a:lnTo>
                  <a:pt x="6382" y="0"/>
                </a:lnTo>
                <a:cubicBezTo>
                  <a:pt x="6221" y="0"/>
                  <a:pt x="6086" y="82"/>
                  <a:pt x="5996" y="201"/>
                </a:cubicBezTo>
                <a:lnTo>
                  <a:pt x="5989" y="197"/>
                </a:lnTo>
                <a:lnTo>
                  <a:pt x="166" y="6020"/>
                </a:lnTo>
                <a:cubicBezTo>
                  <a:pt x="152" y="6032"/>
                  <a:pt x="141" y="6044"/>
                  <a:pt x="129" y="6057"/>
                </a:cubicBezTo>
                <a:lnTo>
                  <a:pt x="98" y="6088"/>
                </a:lnTo>
                <a:lnTo>
                  <a:pt x="105" y="6093"/>
                </a:lnTo>
                <a:cubicBezTo>
                  <a:pt x="43" y="6175"/>
                  <a:pt x="0" y="6272"/>
                  <a:pt x="0" y="6382"/>
                </a:cubicBezTo>
                <a:cubicBezTo>
                  <a:pt x="0" y="6499"/>
                  <a:pt x="46" y="6602"/>
                  <a:pt x="115" y="6686"/>
                </a:cubicBezTo>
                <a:lnTo>
                  <a:pt x="109" y="6690"/>
                </a:lnTo>
                <a:lnTo>
                  <a:pt x="10418" y="21418"/>
                </a:lnTo>
                <a:lnTo>
                  <a:pt x="10424" y="21413"/>
                </a:lnTo>
                <a:cubicBezTo>
                  <a:pt x="10514" y="21525"/>
                  <a:pt x="10646" y="21600"/>
                  <a:pt x="10800" y="21600"/>
                </a:cubicBezTo>
                <a:cubicBezTo>
                  <a:pt x="10954" y="21600"/>
                  <a:pt x="11086" y="21525"/>
                  <a:pt x="11176" y="21413"/>
                </a:cubicBezTo>
                <a:lnTo>
                  <a:pt x="11182" y="21418"/>
                </a:lnTo>
                <a:lnTo>
                  <a:pt x="21491" y="6690"/>
                </a:lnTo>
                <a:lnTo>
                  <a:pt x="21485" y="6686"/>
                </a:lnTo>
                <a:cubicBezTo>
                  <a:pt x="21553" y="6602"/>
                  <a:pt x="21600" y="6499"/>
                  <a:pt x="21600" y="63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7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/>
          </a:p>
        </p:txBody>
      </p:sp>
      <p:sp>
        <p:nvSpPr>
          <p:cNvPr id="14" name="Shape 1764">
            <a:extLst>
              <a:ext uri="{FF2B5EF4-FFF2-40B4-BE49-F238E27FC236}">
                <a16:creationId xmlns:a16="http://schemas.microsoft.com/office/drawing/2014/main" id="{FCE05E22-35D2-480B-8B25-91AF89FD3407}"/>
              </a:ext>
            </a:extLst>
          </p:cNvPr>
          <p:cNvSpPr txBox="1">
            <a:spLocks/>
          </p:cNvSpPr>
          <p:nvPr/>
        </p:nvSpPr>
        <p:spPr>
          <a:xfrm>
            <a:off x="8837854" y="9816690"/>
            <a:ext cx="5487709" cy="1457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/>
          <a:lstStyle>
            <a:lvl1pPr marL="0" marR="0" indent="0" algn="ctr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DCDEE0"/>
                </a:solidFill>
                <a:uFillTx/>
                <a:latin typeface="Avenir LT Std 55 Roman" panose="020B0503020203020204" pitchFamily="34" charset="0"/>
                <a:ea typeface="Arial"/>
                <a:cs typeface="Arial" panose="020B0604020202020204" pitchFamily="34" charset="0"/>
                <a:sym typeface="Helvetica"/>
              </a:defRPr>
            </a:lvl1pPr>
            <a:lvl2pPr marL="0" marR="0" indent="219450" algn="ctr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DCDEE0"/>
                </a:solidFill>
                <a:uFillTx/>
                <a:latin typeface="Avenir LT Std 55 Roman" panose="020B0503020203020204" pitchFamily="34" charset="0"/>
                <a:ea typeface="Arial"/>
                <a:cs typeface="Arial" panose="020B0604020202020204" pitchFamily="34" charset="0"/>
                <a:sym typeface="Helvetica"/>
              </a:defRPr>
            </a:lvl2pPr>
            <a:lvl3pPr marL="0" marR="0" indent="438901" algn="ctr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DCDEE0"/>
                </a:solidFill>
                <a:uFillTx/>
                <a:latin typeface="Avenir LT Std 55 Roman" panose="020B0503020203020204" pitchFamily="34" charset="0"/>
                <a:ea typeface="Arial"/>
                <a:cs typeface="Arial" panose="020B0604020202020204" pitchFamily="34" charset="0"/>
                <a:sym typeface="Helvetica"/>
              </a:defRPr>
            </a:lvl3pPr>
            <a:lvl4pPr marL="0" marR="0" indent="658352" algn="ctr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DCDEE0"/>
                </a:solidFill>
                <a:uFillTx/>
                <a:latin typeface="Avenir LT Std 55 Roman" panose="020B0503020203020204" pitchFamily="34" charset="0"/>
                <a:ea typeface="Arial"/>
                <a:cs typeface="Arial" panose="020B0604020202020204" pitchFamily="34" charset="0"/>
                <a:sym typeface="Helvetica"/>
              </a:defRPr>
            </a:lvl4pPr>
            <a:lvl5pPr marL="0" marR="0" indent="877802" algn="ctr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DCDEE0"/>
                </a:solidFill>
                <a:uFillTx/>
                <a:latin typeface="Avenir LT Std 55 Roman" panose="020B0503020203020204" pitchFamily="34" charset="0"/>
                <a:ea typeface="Arial"/>
                <a:cs typeface="Arial" panose="020B0604020202020204" pitchFamily="34" charset="0"/>
                <a:sym typeface="Helvetica"/>
              </a:defRPr>
            </a:lvl5pPr>
            <a:lvl6pPr marL="0" marR="0" indent="10972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16703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53615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75560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457200" indent="-457200">
              <a:buSzPct val="150000"/>
              <a:buFont typeface="Arial" panose="020B0604020202020204" pitchFamily="34" charset="0"/>
              <a:buChar char="•"/>
            </a:pPr>
            <a:r>
              <a:rPr lang="en-US" sz="2800" err="1">
                <a:solidFill>
                  <a:schemeClr val="tx1"/>
                </a:solidFill>
                <a:latin typeface="Avenir LT Std 45 Book" panose="020B0502020203020204" pitchFamily="34" charset="0"/>
                <a:ea typeface="Lato Light" charset="0"/>
                <a:cs typeface="Lato Light" charset="0"/>
              </a:rPr>
              <a:t>Oppimistaidot</a:t>
            </a:r>
            <a:endParaRPr lang="en-US" sz="2800">
              <a:solidFill>
                <a:schemeClr val="tx1"/>
              </a:solidFill>
              <a:latin typeface="Avenir LT Std 45 Book" panose="020B0502020203020204" pitchFamily="34" charset="0"/>
              <a:ea typeface="Lato Light" charset="0"/>
              <a:cs typeface="Lato Light" charset="0"/>
            </a:endParaRPr>
          </a:p>
          <a:p>
            <a:pPr marL="457200" indent="-457200">
              <a:buSzPct val="150000"/>
              <a:buFont typeface="Arial" panose="020B0604020202020204" pitchFamily="34" charset="0"/>
              <a:buChar char="•"/>
            </a:pPr>
            <a:r>
              <a:rPr lang="en-US" sz="2800" err="1">
                <a:solidFill>
                  <a:schemeClr val="tx1"/>
                </a:solidFill>
                <a:latin typeface="Avenir LT Std 45 Book" panose="020B0502020203020204" pitchFamily="34" charset="0"/>
                <a:ea typeface="Lato Light" charset="0"/>
                <a:cs typeface="Lato Light" charset="0"/>
              </a:rPr>
              <a:t>Empatia</a:t>
            </a:r>
            <a:endParaRPr lang="en-US" sz="2800">
              <a:solidFill>
                <a:schemeClr val="tx1"/>
              </a:solidFill>
              <a:latin typeface="Avenir LT Std 45 Book" panose="020B0502020203020204" pitchFamily="34" charset="0"/>
              <a:ea typeface="Lato Light" charset="0"/>
              <a:cs typeface="Lato Light" charset="0"/>
            </a:endParaRPr>
          </a:p>
          <a:p>
            <a:pPr marL="457200" indent="-457200">
              <a:buSzPct val="150000"/>
              <a:buFont typeface="Arial" panose="020B0604020202020204" pitchFamily="34" charset="0"/>
              <a:buChar char="•"/>
            </a:pPr>
            <a:r>
              <a:rPr lang="en-US" sz="2800" err="1">
                <a:solidFill>
                  <a:schemeClr val="tx1"/>
                </a:solidFill>
                <a:latin typeface="Avenir LT Std 45 Book" panose="020B0502020203020204" pitchFamily="34" charset="0"/>
                <a:ea typeface="Lato Light" charset="0"/>
                <a:cs typeface="Lato Light" charset="0"/>
              </a:rPr>
              <a:t>Kriittinen</a:t>
            </a:r>
            <a:r>
              <a:rPr lang="en-US" sz="2800">
                <a:solidFill>
                  <a:schemeClr val="tx1"/>
                </a:solidFill>
                <a:latin typeface="Avenir LT Std 45 Book" panose="020B0502020203020204" pitchFamily="34" charset="0"/>
                <a:ea typeface="Lato Light" charset="0"/>
                <a:cs typeface="Lato Light" charset="0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venir LT Std 45 Book" panose="020B0502020203020204" pitchFamily="34" charset="0"/>
                <a:ea typeface="Lato Light" charset="0"/>
                <a:cs typeface="Lato Light" charset="0"/>
              </a:rPr>
              <a:t>ajattelu</a:t>
            </a:r>
            <a:endParaRPr lang="en-US" sz="2800">
              <a:solidFill>
                <a:schemeClr val="tx1"/>
              </a:solidFill>
              <a:latin typeface="Avenir LT Std 45 Book" panose="020B0502020203020204" pitchFamily="34" charset="0"/>
              <a:ea typeface="Lato Light" charset="0"/>
              <a:cs typeface="Lato Light" charset="0"/>
            </a:endParaRPr>
          </a:p>
        </p:txBody>
      </p:sp>
      <p:sp>
        <p:nvSpPr>
          <p:cNvPr id="17" name="Shape 1764">
            <a:extLst>
              <a:ext uri="{FF2B5EF4-FFF2-40B4-BE49-F238E27FC236}">
                <a16:creationId xmlns:a16="http://schemas.microsoft.com/office/drawing/2014/main" id="{87AA6B15-D630-43B2-8BC3-93E833545FAF}"/>
              </a:ext>
            </a:extLst>
          </p:cNvPr>
          <p:cNvSpPr txBox="1">
            <a:spLocks/>
          </p:cNvSpPr>
          <p:nvPr/>
        </p:nvSpPr>
        <p:spPr>
          <a:xfrm>
            <a:off x="16214330" y="9969090"/>
            <a:ext cx="5487709" cy="1457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/>
          <a:lstStyle>
            <a:lvl1pPr marL="0" marR="0" indent="0" algn="ctr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DCDEE0"/>
                </a:solidFill>
                <a:uFillTx/>
                <a:latin typeface="Avenir LT Std 55 Roman" panose="020B0503020203020204" pitchFamily="34" charset="0"/>
                <a:ea typeface="Arial"/>
                <a:cs typeface="Arial" panose="020B0604020202020204" pitchFamily="34" charset="0"/>
                <a:sym typeface="Helvetica"/>
              </a:defRPr>
            </a:lvl1pPr>
            <a:lvl2pPr marL="0" marR="0" indent="219450" algn="ctr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DCDEE0"/>
                </a:solidFill>
                <a:uFillTx/>
                <a:latin typeface="Avenir LT Std 55 Roman" panose="020B0503020203020204" pitchFamily="34" charset="0"/>
                <a:ea typeface="Arial"/>
                <a:cs typeface="Arial" panose="020B0604020202020204" pitchFamily="34" charset="0"/>
                <a:sym typeface="Helvetica"/>
              </a:defRPr>
            </a:lvl2pPr>
            <a:lvl3pPr marL="0" marR="0" indent="438901" algn="ctr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DCDEE0"/>
                </a:solidFill>
                <a:uFillTx/>
                <a:latin typeface="Avenir LT Std 55 Roman" panose="020B0503020203020204" pitchFamily="34" charset="0"/>
                <a:ea typeface="Arial"/>
                <a:cs typeface="Arial" panose="020B0604020202020204" pitchFamily="34" charset="0"/>
                <a:sym typeface="Helvetica"/>
              </a:defRPr>
            </a:lvl3pPr>
            <a:lvl4pPr marL="0" marR="0" indent="658352" algn="ctr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DCDEE0"/>
                </a:solidFill>
                <a:uFillTx/>
                <a:latin typeface="Avenir LT Std 55 Roman" panose="020B0503020203020204" pitchFamily="34" charset="0"/>
                <a:ea typeface="Arial"/>
                <a:cs typeface="Arial" panose="020B0604020202020204" pitchFamily="34" charset="0"/>
                <a:sym typeface="Helvetica"/>
              </a:defRPr>
            </a:lvl4pPr>
            <a:lvl5pPr marL="0" marR="0" indent="877802" algn="ctr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DCDEE0"/>
                </a:solidFill>
                <a:uFillTx/>
                <a:latin typeface="Avenir LT Std 55 Roman" panose="020B0503020203020204" pitchFamily="34" charset="0"/>
                <a:ea typeface="Arial"/>
                <a:cs typeface="Arial" panose="020B0604020202020204" pitchFamily="34" charset="0"/>
                <a:sym typeface="Helvetica"/>
              </a:defRPr>
            </a:lvl5pPr>
            <a:lvl6pPr marL="0" marR="0" indent="10972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16703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53615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75560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fi-FI" sz="2800">
                <a:solidFill>
                  <a:schemeClr val="tx1"/>
                </a:solidFill>
                <a:latin typeface="Avenir LT Std 45 Book" panose="020B0502020203020204" pitchFamily="34" charset="0"/>
                <a:ea typeface="Lato Light" charset="0"/>
                <a:cs typeface="Lato Light" charset="0"/>
              </a:rPr>
              <a:t>Digitaalisuus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fi-FI" sz="2800">
                <a:solidFill>
                  <a:schemeClr val="tx1"/>
                </a:solidFill>
                <a:latin typeface="Avenir LT Std 45 Book" panose="020B0502020203020204" pitchFamily="34" charset="0"/>
                <a:ea typeface="Lato Light" charset="0"/>
                <a:cs typeface="Lato Light" charset="0"/>
              </a:rPr>
              <a:t>Sopeutuvaisuus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fi-FI" sz="2800">
                <a:solidFill>
                  <a:schemeClr val="tx1"/>
                </a:solidFill>
                <a:latin typeface="Avenir LT Std 45 Book" panose="020B0502020203020204" pitchFamily="34" charset="0"/>
                <a:ea typeface="Lato Light" charset="0"/>
                <a:cs typeface="Lato Light" charset="0"/>
              </a:rPr>
              <a:t>Kansainvälisyys</a:t>
            </a:r>
            <a:endParaRPr lang="en-US" sz="2800">
              <a:solidFill>
                <a:schemeClr val="tx1"/>
              </a:solidFill>
              <a:latin typeface="Avenir LT Std 45 Book" panose="020B0502020203020204" pitchFamily="34" charset="0"/>
              <a:ea typeface="Lato Light" charset="0"/>
              <a:cs typeface="Lato Light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26DEF3E7-6A89-4E47-9BBD-B6DF3071D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405" y="1287182"/>
            <a:ext cx="11282042" cy="8233335"/>
          </a:xfrm>
          <a:prstGeom prst="rect">
            <a:avLst/>
          </a:prstGeom>
        </p:spPr>
      </p:pic>
      <p:sp>
        <p:nvSpPr>
          <p:cNvPr id="6" name="Shape 2029">
            <a:extLst>
              <a:ext uri="{FF2B5EF4-FFF2-40B4-BE49-F238E27FC236}">
                <a16:creationId xmlns:a16="http://schemas.microsoft.com/office/drawing/2014/main" id="{406AA1E8-A7E1-4130-B3B6-D2FDE4A112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96271" y="3364011"/>
            <a:ext cx="7311884" cy="5629834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30000"/>
              </a:lnSpc>
            </a:pPr>
            <a:r>
              <a:rPr lang="fi-FI" sz="2800" b="0" spc="-150" baseline="0">
                <a:solidFill>
                  <a:srgbClr val="6600CC"/>
                </a:solidFill>
              </a:rPr>
              <a:t>Kannustava ilmapiiri</a:t>
            </a:r>
            <a:br>
              <a:rPr lang="fi-FI" sz="2800" b="0" spc="-150" baseline="0">
                <a:solidFill>
                  <a:srgbClr val="6600CC"/>
                </a:solidFill>
              </a:rPr>
            </a:br>
            <a:r>
              <a:rPr lang="fi-FI" sz="2800" b="0" spc="-150" baseline="0">
                <a:solidFill>
                  <a:srgbClr val="6600CC"/>
                </a:solidFill>
              </a:rPr>
              <a:t/>
            </a:r>
            <a:br>
              <a:rPr lang="fi-FI" sz="2800" b="0" spc="-150" baseline="0">
                <a:solidFill>
                  <a:srgbClr val="6600CC"/>
                </a:solidFill>
              </a:rPr>
            </a:br>
            <a:r>
              <a:rPr lang="fi-FI" sz="2800" b="0" spc="-150" baseline="0">
                <a:solidFill>
                  <a:srgbClr val="6600CC"/>
                </a:solidFill>
              </a:rPr>
              <a:t>Merkityksellisyyden kokeminen</a:t>
            </a:r>
            <a:br>
              <a:rPr lang="fi-FI" sz="2800" b="0" spc="-150" baseline="0">
                <a:solidFill>
                  <a:srgbClr val="6600CC"/>
                </a:solidFill>
              </a:rPr>
            </a:br>
            <a:r>
              <a:rPr lang="fi-FI" sz="2800" b="0" spc="-150" baseline="0">
                <a:solidFill>
                  <a:srgbClr val="6600CC"/>
                </a:solidFill>
              </a:rPr>
              <a:t/>
            </a:r>
            <a:br>
              <a:rPr lang="fi-FI" sz="2800" b="0" spc="-150" baseline="0">
                <a:solidFill>
                  <a:srgbClr val="6600CC"/>
                </a:solidFill>
              </a:rPr>
            </a:br>
            <a:r>
              <a:rPr lang="fi-FI" sz="2800" b="0" spc="-150" baseline="0">
                <a:solidFill>
                  <a:srgbClr val="6600CC"/>
                </a:solidFill>
              </a:rPr>
              <a:t>Yhteisöllinen oppiminen</a:t>
            </a:r>
            <a:br>
              <a:rPr lang="fi-FI" sz="2800" b="0" spc="-150" baseline="0">
                <a:solidFill>
                  <a:srgbClr val="6600CC"/>
                </a:solidFill>
              </a:rPr>
            </a:br>
            <a:r>
              <a:rPr lang="fi-FI" sz="2800" b="0" spc="-150" baseline="0">
                <a:solidFill>
                  <a:srgbClr val="6600CC"/>
                </a:solidFill>
              </a:rPr>
              <a:t/>
            </a:r>
            <a:br>
              <a:rPr lang="fi-FI" sz="2800" b="0" spc="-150" baseline="0">
                <a:solidFill>
                  <a:srgbClr val="6600CC"/>
                </a:solidFill>
              </a:rPr>
            </a:br>
            <a:r>
              <a:rPr lang="fi-FI" sz="2800" b="0" spc="-150" baseline="0">
                <a:solidFill>
                  <a:srgbClr val="6600CC"/>
                </a:solidFill>
              </a:rPr>
              <a:t>Jatkuva, rakentava palaute</a:t>
            </a:r>
            <a:br>
              <a:rPr lang="fi-FI" sz="2800" b="0" spc="-150" baseline="0">
                <a:solidFill>
                  <a:srgbClr val="6600CC"/>
                </a:solidFill>
              </a:rPr>
            </a:br>
            <a:r>
              <a:rPr lang="fi-FI" sz="2800" b="0" spc="-150" baseline="0">
                <a:solidFill>
                  <a:srgbClr val="6600CC"/>
                </a:solidFill>
              </a:rPr>
              <a:t/>
            </a:r>
            <a:br>
              <a:rPr lang="fi-FI" sz="2800" b="0" spc="-150" baseline="0">
                <a:solidFill>
                  <a:srgbClr val="6600CC"/>
                </a:solidFill>
              </a:rPr>
            </a:br>
            <a:r>
              <a:rPr lang="fi-FI" sz="2800" b="0" spc="-150" baseline="0">
                <a:solidFill>
                  <a:srgbClr val="6600CC"/>
                </a:solidFill>
              </a:rPr>
              <a:t>Tavoitteellisuus</a:t>
            </a:r>
            <a:endParaRPr sz="2800" b="0" spc="-150" baseline="0">
              <a:solidFill>
                <a:srgbClr val="6600CC"/>
              </a:solidFill>
            </a:endParaRPr>
          </a:p>
        </p:txBody>
      </p:sp>
      <p:sp>
        <p:nvSpPr>
          <p:cNvPr id="4" name="Shape 1937">
            <a:extLst>
              <a:ext uri="{FF2B5EF4-FFF2-40B4-BE49-F238E27FC236}">
                <a16:creationId xmlns:a16="http://schemas.microsoft.com/office/drawing/2014/main" id="{D7C5805E-EA21-4EF4-A849-9EEE10E99B9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7475044" y="5071818"/>
            <a:ext cx="5484091" cy="916610"/>
          </a:xfrm>
          <a:prstGeom prst="rect">
            <a:avLst/>
          </a:prstGeom>
          <a:noFill/>
        </p:spPr>
        <p:txBody>
          <a:bodyPr/>
          <a:lstStyle/>
          <a:p>
            <a:pPr algn="l"/>
            <a:r>
              <a:rPr lang="fi-FI" sz="4800" b="1">
                <a:solidFill>
                  <a:schemeClr val="tx1"/>
                </a:solidFill>
              </a:rPr>
              <a:t>1. Aktivointi</a:t>
            </a:r>
            <a:endParaRPr sz="4800" b="1">
              <a:solidFill>
                <a:schemeClr val="tx1"/>
              </a:solidFill>
            </a:endParaRPr>
          </a:p>
        </p:txBody>
      </p:sp>
      <p:sp>
        <p:nvSpPr>
          <p:cNvPr id="5" name="Shape 1938">
            <a:extLst>
              <a:ext uri="{FF2B5EF4-FFF2-40B4-BE49-F238E27FC236}">
                <a16:creationId xmlns:a16="http://schemas.microsoft.com/office/drawing/2014/main" id="{CD79FB49-E361-44EA-9EA0-E68DA68AB933}"/>
              </a:ext>
            </a:extLst>
          </p:cNvPr>
          <p:cNvSpPr txBox="1">
            <a:spLocks/>
          </p:cNvSpPr>
          <p:nvPr/>
        </p:nvSpPr>
        <p:spPr>
          <a:xfrm>
            <a:off x="18143636" y="6123979"/>
            <a:ext cx="5772677" cy="1642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/>
          <a:lstStyle>
            <a:lvl1pPr marL="0" marR="0" indent="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1pPr>
            <a:lvl2pPr marL="0" marR="0" indent="21945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2pPr>
            <a:lvl3pPr marL="0" marR="0" indent="438901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3pPr>
            <a:lvl4pPr marL="0" marR="0" indent="6583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4pPr>
            <a:lvl5pPr marL="0" marR="0" indent="87780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5pPr>
            <a:lvl6pPr marL="0" marR="0" indent="10972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16703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53615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75560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342900" indent="-342900" hangingPunct="1">
              <a:buFont typeface="Arial" panose="020B0604020202020204" pitchFamily="34" charset="0"/>
              <a:buChar char="•"/>
            </a:pPr>
            <a:r>
              <a:rPr lang="fi-FI" sz="2800">
                <a:solidFill>
                  <a:schemeClr val="tx1"/>
                </a:solidFill>
                <a:cs typeface="Arial" panose="020B0604020202020204" pitchFamily="34" charset="0"/>
              </a:rPr>
              <a:t>Ankkuritehtävät</a:t>
            </a:r>
          </a:p>
          <a:p>
            <a:pPr marL="342900" indent="-342900" hangingPunct="1">
              <a:buFont typeface="Arial" panose="020B0604020202020204" pitchFamily="34" charset="0"/>
              <a:buChar char="•"/>
            </a:pPr>
            <a:r>
              <a:rPr lang="fi-FI" sz="2800">
                <a:solidFill>
                  <a:schemeClr val="tx1"/>
                </a:solidFill>
                <a:cs typeface="Arial" panose="020B0604020202020204" pitchFamily="34" charset="0"/>
              </a:rPr>
              <a:t>Tavoite</a:t>
            </a:r>
          </a:p>
          <a:p>
            <a:pPr marL="342900" indent="-342900" hangingPunct="1">
              <a:buFont typeface="Arial" panose="020B0604020202020204" pitchFamily="34" charset="0"/>
              <a:buChar char="•"/>
            </a:pPr>
            <a:r>
              <a:rPr lang="fi-FI" sz="2800">
                <a:solidFill>
                  <a:schemeClr val="tx1"/>
                </a:solidFill>
                <a:cs typeface="Arial" panose="020B0604020202020204" pitchFamily="34" charset="0"/>
              </a:rPr>
              <a:t>Teemajohdannot</a:t>
            </a:r>
          </a:p>
        </p:txBody>
      </p:sp>
      <p:sp>
        <p:nvSpPr>
          <p:cNvPr id="8" name="Shape 1937">
            <a:extLst>
              <a:ext uri="{FF2B5EF4-FFF2-40B4-BE49-F238E27FC236}">
                <a16:creationId xmlns:a16="http://schemas.microsoft.com/office/drawing/2014/main" id="{170EF7E2-372F-4BA6-AD76-106F2B41B5D1}"/>
              </a:ext>
            </a:extLst>
          </p:cNvPr>
          <p:cNvSpPr txBox="1">
            <a:spLocks/>
          </p:cNvSpPr>
          <p:nvPr/>
        </p:nvSpPr>
        <p:spPr>
          <a:xfrm>
            <a:off x="8283377" y="10231348"/>
            <a:ext cx="6734136" cy="91661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/>
          <a:lstStyle>
            <a:lvl1pPr marL="0" marR="0" indent="487680" algn="ctr" defTabSz="7924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1pPr>
            <a:lvl2pPr marL="0" marR="0" indent="21945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2pPr>
            <a:lvl3pPr marL="0" marR="0" indent="438901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3pPr>
            <a:lvl4pPr marL="0" marR="0" indent="6583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4pPr>
            <a:lvl5pPr marL="0" marR="0" indent="87780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5pPr>
            <a:lvl6pPr marL="0" marR="0" indent="10972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16703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53615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75560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fi-FI" sz="4800">
                <a:solidFill>
                  <a:schemeClr val="tx1"/>
                </a:solidFill>
              </a:rPr>
              <a:t>2. Prosessi</a:t>
            </a:r>
          </a:p>
        </p:txBody>
      </p:sp>
      <p:sp>
        <p:nvSpPr>
          <p:cNvPr id="9" name="Shape 1938">
            <a:extLst>
              <a:ext uri="{FF2B5EF4-FFF2-40B4-BE49-F238E27FC236}">
                <a16:creationId xmlns:a16="http://schemas.microsoft.com/office/drawing/2014/main" id="{7C4C4E3E-7998-4FFE-8E7F-906FAFC51F3F}"/>
              </a:ext>
            </a:extLst>
          </p:cNvPr>
          <p:cNvSpPr txBox="1">
            <a:spLocks/>
          </p:cNvSpPr>
          <p:nvPr/>
        </p:nvSpPr>
        <p:spPr>
          <a:xfrm>
            <a:off x="5587110" y="11268183"/>
            <a:ext cx="4092920" cy="1007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/>
          <a:lstStyle>
            <a:lvl1pPr marL="0" marR="0" indent="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1pPr>
            <a:lvl2pPr marL="0" marR="0" indent="21945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2pPr>
            <a:lvl3pPr marL="0" marR="0" indent="438901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3pPr>
            <a:lvl4pPr marL="0" marR="0" indent="6583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4pPr>
            <a:lvl5pPr marL="0" marR="0" indent="87780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5pPr>
            <a:lvl6pPr marL="0" marR="0" indent="10972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16703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53615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75560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342900" indent="-342900" hangingPunct="1">
              <a:buFont typeface="Arial" panose="020B0604020202020204" pitchFamily="34" charset="0"/>
              <a:buChar char="•"/>
            </a:pPr>
            <a:r>
              <a:rPr lang="fi-FI" sz="2800">
                <a:solidFill>
                  <a:schemeClr val="tx1"/>
                </a:solidFill>
                <a:cs typeface="Arial" panose="020B0604020202020204" pitchFamily="34" charset="0"/>
              </a:rPr>
              <a:t>Aineistotehtävät</a:t>
            </a:r>
          </a:p>
        </p:txBody>
      </p:sp>
      <p:sp>
        <p:nvSpPr>
          <p:cNvPr id="10" name="Shape 1937">
            <a:extLst>
              <a:ext uri="{FF2B5EF4-FFF2-40B4-BE49-F238E27FC236}">
                <a16:creationId xmlns:a16="http://schemas.microsoft.com/office/drawing/2014/main" id="{1F67A8EF-FB4A-4DB5-ADFC-7CE5549DABB6}"/>
              </a:ext>
            </a:extLst>
          </p:cNvPr>
          <p:cNvSpPr txBox="1">
            <a:spLocks/>
          </p:cNvSpPr>
          <p:nvPr/>
        </p:nvSpPr>
        <p:spPr>
          <a:xfrm>
            <a:off x="427576" y="5063938"/>
            <a:ext cx="5484091" cy="91661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/>
          <a:lstStyle>
            <a:lvl1pPr marL="0" marR="0" indent="487680" algn="ctr" defTabSz="7924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1pPr>
            <a:lvl2pPr marL="0" marR="0" indent="21945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2pPr>
            <a:lvl3pPr marL="0" marR="0" indent="438901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3pPr>
            <a:lvl4pPr marL="0" marR="0" indent="6583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4pPr>
            <a:lvl5pPr marL="0" marR="0" indent="87780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5pPr>
            <a:lvl6pPr marL="0" marR="0" indent="10972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16703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53615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75560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l" hangingPunct="1"/>
            <a:r>
              <a:rPr lang="fi-FI" sz="4800">
                <a:solidFill>
                  <a:schemeClr val="tx1"/>
                </a:solidFill>
              </a:rPr>
              <a:t>3. Yhteenveto</a:t>
            </a:r>
          </a:p>
        </p:txBody>
      </p:sp>
      <p:sp>
        <p:nvSpPr>
          <p:cNvPr id="12" name="Shape 1938">
            <a:extLst>
              <a:ext uri="{FF2B5EF4-FFF2-40B4-BE49-F238E27FC236}">
                <a16:creationId xmlns:a16="http://schemas.microsoft.com/office/drawing/2014/main" id="{446A6157-0662-4766-B3D9-2F120B41AF59}"/>
              </a:ext>
            </a:extLst>
          </p:cNvPr>
          <p:cNvSpPr txBox="1">
            <a:spLocks/>
          </p:cNvSpPr>
          <p:nvPr/>
        </p:nvSpPr>
        <p:spPr>
          <a:xfrm>
            <a:off x="983385" y="6123979"/>
            <a:ext cx="5772677" cy="1642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/>
          <a:lstStyle>
            <a:lvl1pPr marL="0" marR="0" indent="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1pPr>
            <a:lvl2pPr marL="0" marR="0" indent="21945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2pPr>
            <a:lvl3pPr marL="0" marR="0" indent="438901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3pPr>
            <a:lvl4pPr marL="0" marR="0" indent="6583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4pPr>
            <a:lvl5pPr marL="0" marR="0" indent="87780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5pPr>
            <a:lvl6pPr marL="0" marR="0" indent="10972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16703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53615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75560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342900" indent="-342900" hangingPunct="1">
              <a:buFont typeface="Arial" panose="020B0604020202020204" pitchFamily="34" charset="0"/>
              <a:buChar char="•"/>
            </a:pPr>
            <a:r>
              <a:rPr lang="fi-FI" sz="2800">
                <a:solidFill>
                  <a:schemeClr val="tx1"/>
                </a:solidFill>
                <a:cs typeface="Arial" panose="020B0604020202020204" pitchFamily="34" charset="0"/>
              </a:rPr>
              <a:t>Kertaus &amp; arviointi</a:t>
            </a:r>
          </a:p>
          <a:p>
            <a:pPr marL="342900" indent="-342900" hangingPunct="1">
              <a:buFont typeface="Arial" panose="020B0604020202020204" pitchFamily="34" charset="0"/>
              <a:buChar char="•"/>
            </a:pPr>
            <a:r>
              <a:rPr lang="fi-FI" sz="2800">
                <a:solidFill>
                  <a:schemeClr val="tx1"/>
                </a:solidFill>
                <a:cs typeface="Arial" panose="020B0604020202020204" pitchFamily="34" charset="0"/>
              </a:rPr>
              <a:t>Soveltavat tehtävät</a:t>
            </a:r>
          </a:p>
        </p:txBody>
      </p:sp>
      <p:sp>
        <p:nvSpPr>
          <p:cNvPr id="13" name="Shape 1938">
            <a:extLst>
              <a:ext uri="{FF2B5EF4-FFF2-40B4-BE49-F238E27FC236}">
                <a16:creationId xmlns:a16="http://schemas.microsoft.com/office/drawing/2014/main" id="{0E53C4D0-1CF7-4A7F-94B7-AC699C91666C}"/>
              </a:ext>
            </a:extLst>
          </p:cNvPr>
          <p:cNvSpPr txBox="1">
            <a:spLocks/>
          </p:cNvSpPr>
          <p:nvPr/>
        </p:nvSpPr>
        <p:spPr>
          <a:xfrm>
            <a:off x="9672711" y="11268183"/>
            <a:ext cx="2936471" cy="1007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/>
          <a:lstStyle>
            <a:lvl1pPr marL="0" marR="0" indent="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1pPr>
            <a:lvl2pPr marL="0" marR="0" indent="21945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2pPr>
            <a:lvl3pPr marL="0" marR="0" indent="438901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3pPr>
            <a:lvl4pPr marL="0" marR="0" indent="6583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4pPr>
            <a:lvl5pPr marL="0" marR="0" indent="87780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5pPr>
            <a:lvl6pPr marL="0" marR="0" indent="10972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16703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53615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75560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342900" indent="-342900" hangingPunct="1">
              <a:buFont typeface="Arial" panose="020B0604020202020204" pitchFamily="34" charset="0"/>
              <a:buChar char="•"/>
            </a:pPr>
            <a:r>
              <a:rPr lang="fi-FI" sz="2800">
                <a:solidFill>
                  <a:schemeClr val="tx1"/>
                </a:solidFill>
                <a:cs typeface="Arial" panose="020B0604020202020204" pitchFamily="34" charset="0"/>
              </a:rPr>
              <a:t>Tietoiskut</a:t>
            </a:r>
          </a:p>
        </p:txBody>
      </p:sp>
      <p:sp>
        <p:nvSpPr>
          <p:cNvPr id="14" name="Shape 1938">
            <a:extLst>
              <a:ext uri="{FF2B5EF4-FFF2-40B4-BE49-F238E27FC236}">
                <a16:creationId xmlns:a16="http://schemas.microsoft.com/office/drawing/2014/main" id="{C5D7071D-7FF0-4EDC-8B75-2891126E9C98}"/>
              </a:ext>
            </a:extLst>
          </p:cNvPr>
          <p:cNvSpPr txBox="1">
            <a:spLocks/>
          </p:cNvSpPr>
          <p:nvPr/>
        </p:nvSpPr>
        <p:spPr>
          <a:xfrm>
            <a:off x="12776232" y="11268183"/>
            <a:ext cx="4092920" cy="1007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/>
          <a:lstStyle>
            <a:lvl1pPr marL="0" marR="0" indent="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1pPr>
            <a:lvl2pPr marL="0" marR="0" indent="21945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2pPr>
            <a:lvl3pPr marL="0" marR="0" indent="438901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3pPr>
            <a:lvl4pPr marL="0" marR="0" indent="6583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4pPr>
            <a:lvl5pPr marL="0" marR="0" indent="87780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5pPr>
            <a:lvl6pPr marL="0" marR="0" indent="10972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16703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53615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75560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342900" indent="-342900" hangingPunct="1">
              <a:buFont typeface="Arial" panose="020B0604020202020204" pitchFamily="34" charset="0"/>
              <a:buChar char="•"/>
            </a:pPr>
            <a:r>
              <a:rPr lang="fi-FI" sz="2800">
                <a:solidFill>
                  <a:schemeClr val="tx1"/>
                </a:solidFill>
                <a:cs typeface="Arial" panose="020B0604020202020204" pitchFamily="34" charset="0"/>
              </a:rPr>
              <a:t>Kommentointitehtävät</a:t>
            </a:r>
          </a:p>
        </p:txBody>
      </p:sp>
      <p:sp>
        <p:nvSpPr>
          <p:cNvPr id="15" name="Shape 2376">
            <a:extLst>
              <a:ext uri="{FF2B5EF4-FFF2-40B4-BE49-F238E27FC236}">
                <a16:creationId xmlns:a16="http://schemas.microsoft.com/office/drawing/2014/main" id="{471007C0-E846-48AE-B7AB-E1244F58A6EC}"/>
              </a:ext>
            </a:extLst>
          </p:cNvPr>
          <p:cNvSpPr/>
          <p:nvPr/>
        </p:nvSpPr>
        <p:spPr>
          <a:xfrm>
            <a:off x="2497239" y="3863701"/>
            <a:ext cx="773156" cy="9448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8836"/>
                </a:moveTo>
                <a:lnTo>
                  <a:pt x="10800" y="5967"/>
                </a:lnTo>
                <a:lnTo>
                  <a:pt x="13929" y="8836"/>
                </a:lnTo>
                <a:cubicBezTo>
                  <a:pt x="13929" y="8836"/>
                  <a:pt x="10800" y="8836"/>
                  <a:pt x="10800" y="8836"/>
                </a:cubicBezTo>
                <a:close/>
                <a:moveTo>
                  <a:pt x="14400" y="19636"/>
                </a:moveTo>
                <a:cubicBezTo>
                  <a:pt x="14400" y="20179"/>
                  <a:pt x="13862" y="20618"/>
                  <a:pt x="13200" y="20618"/>
                </a:cubicBezTo>
                <a:lnTo>
                  <a:pt x="2400" y="20618"/>
                </a:lnTo>
                <a:cubicBezTo>
                  <a:pt x="1738" y="20618"/>
                  <a:pt x="1200" y="20179"/>
                  <a:pt x="1200" y="19636"/>
                </a:cubicBezTo>
                <a:lnTo>
                  <a:pt x="1200" y="6873"/>
                </a:lnTo>
                <a:cubicBezTo>
                  <a:pt x="1200" y="6331"/>
                  <a:pt x="1738" y="5891"/>
                  <a:pt x="2400" y="5891"/>
                </a:cubicBezTo>
                <a:lnTo>
                  <a:pt x="9600" y="5891"/>
                </a:lnTo>
                <a:lnTo>
                  <a:pt x="9600" y="8836"/>
                </a:lnTo>
                <a:cubicBezTo>
                  <a:pt x="9600" y="9378"/>
                  <a:pt x="10138" y="9818"/>
                  <a:pt x="10800" y="9818"/>
                </a:cubicBezTo>
                <a:lnTo>
                  <a:pt x="14400" y="9818"/>
                </a:lnTo>
                <a:cubicBezTo>
                  <a:pt x="14400" y="9818"/>
                  <a:pt x="14400" y="19636"/>
                  <a:pt x="14400" y="19636"/>
                </a:cubicBezTo>
                <a:close/>
                <a:moveTo>
                  <a:pt x="2400" y="4909"/>
                </a:moveTo>
                <a:cubicBezTo>
                  <a:pt x="1075" y="4909"/>
                  <a:pt x="0" y="5788"/>
                  <a:pt x="0" y="6873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3200" y="21600"/>
                </a:lnTo>
                <a:cubicBezTo>
                  <a:pt x="14525" y="21600"/>
                  <a:pt x="15600" y="20721"/>
                  <a:pt x="15600" y="19636"/>
                </a:cubicBezTo>
                <a:lnTo>
                  <a:pt x="15600" y="8836"/>
                </a:lnTo>
                <a:lnTo>
                  <a:pt x="11400" y="4909"/>
                </a:lnTo>
                <a:cubicBezTo>
                  <a:pt x="11400" y="4909"/>
                  <a:pt x="2400" y="4909"/>
                  <a:pt x="2400" y="4909"/>
                </a:cubicBezTo>
                <a:close/>
                <a:moveTo>
                  <a:pt x="16800" y="3927"/>
                </a:moveTo>
                <a:lnTo>
                  <a:pt x="16800" y="1058"/>
                </a:lnTo>
                <a:lnTo>
                  <a:pt x="19929" y="3927"/>
                </a:lnTo>
                <a:cubicBezTo>
                  <a:pt x="19929" y="3927"/>
                  <a:pt x="16800" y="3927"/>
                  <a:pt x="16800" y="3927"/>
                </a:cubicBezTo>
                <a:close/>
                <a:moveTo>
                  <a:pt x="17400" y="0"/>
                </a:moveTo>
                <a:lnTo>
                  <a:pt x="8400" y="0"/>
                </a:lnTo>
                <a:cubicBezTo>
                  <a:pt x="7075" y="0"/>
                  <a:pt x="6000" y="879"/>
                  <a:pt x="6000" y="1964"/>
                </a:cubicBezTo>
                <a:lnTo>
                  <a:pt x="6000" y="3436"/>
                </a:lnTo>
                <a:cubicBezTo>
                  <a:pt x="6000" y="3708"/>
                  <a:pt x="6268" y="3927"/>
                  <a:pt x="6600" y="3927"/>
                </a:cubicBezTo>
                <a:cubicBezTo>
                  <a:pt x="6932" y="3927"/>
                  <a:pt x="7200" y="3708"/>
                  <a:pt x="7200" y="3436"/>
                </a:cubicBezTo>
                <a:lnTo>
                  <a:pt x="7200" y="1964"/>
                </a:lnTo>
                <a:cubicBezTo>
                  <a:pt x="7200" y="1422"/>
                  <a:pt x="7738" y="982"/>
                  <a:pt x="8400" y="982"/>
                </a:cubicBezTo>
                <a:lnTo>
                  <a:pt x="15600" y="982"/>
                </a:lnTo>
                <a:lnTo>
                  <a:pt x="15600" y="3927"/>
                </a:lnTo>
                <a:cubicBezTo>
                  <a:pt x="15600" y="4469"/>
                  <a:pt x="16138" y="4909"/>
                  <a:pt x="16800" y="4909"/>
                </a:cubicBezTo>
                <a:lnTo>
                  <a:pt x="20400" y="4909"/>
                </a:lnTo>
                <a:lnTo>
                  <a:pt x="20400" y="14727"/>
                </a:lnTo>
                <a:cubicBezTo>
                  <a:pt x="20400" y="15269"/>
                  <a:pt x="19862" y="15709"/>
                  <a:pt x="19200" y="15709"/>
                </a:cubicBezTo>
                <a:lnTo>
                  <a:pt x="17400" y="15709"/>
                </a:lnTo>
                <a:cubicBezTo>
                  <a:pt x="17068" y="15709"/>
                  <a:pt x="16800" y="15929"/>
                  <a:pt x="16800" y="16200"/>
                </a:cubicBezTo>
                <a:cubicBezTo>
                  <a:pt x="16800" y="16472"/>
                  <a:pt x="17068" y="16691"/>
                  <a:pt x="17400" y="16691"/>
                </a:cubicBezTo>
                <a:lnTo>
                  <a:pt x="19200" y="16691"/>
                </a:lnTo>
                <a:cubicBezTo>
                  <a:pt x="20525" y="16691"/>
                  <a:pt x="21600" y="15812"/>
                  <a:pt x="21600" y="14727"/>
                </a:cubicBezTo>
                <a:lnTo>
                  <a:pt x="21600" y="3927"/>
                </a:lnTo>
                <a:cubicBezTo>
                  <a:pt x="21600" y="3927"/>
                  <a:pt x="17400" y="0"/>
                  <a:pt x="17400" y="0"/>
                </a:cubicBezTo>
                <a:close/>
                <a:moveTo>
                  <a:pt x="3600" y="12273"/>
                </a:moveTo>
                <a:cubicBezTo>
                  <a:pt x="3600" y="12544"/>
                  <a:pt x="3868" y="12764"/>
                  <a:pt x="4200" y="12764"/>
                </a:cubicBezTo>
                <a:lnTo>
                  <a:pt x="11400" y="12764"/>
                </a:lnTo>
                <a:cubicBezTo>
                  <a:pt x="11732" y="12764"/>
                  <a:pt x="12000" y="12544"/>
                  <a:pt x="12000" y="12273"/>
                </a:cubicBezTo>
                <a:cubicBezTo>
                  <a:pt x="12000" y="12002"/>
                  <a:pt x="11732" y="11782"/>
                  <a:pt x="11400" y="11782"/>
                </a:cubicBezTo>
                <a:lnTo>
                  <a:pt x="4200" y="11782"/>
                </a:lnTo>
                <a:cubicBezTo>
                  <a:pt x="3868" y="11782"/>
                  <a:pt x="3600" y="12002"/>
                  <a:pt x="3600" y="12273"/>
                </a:cubicBezTo>
                <a:moveTo>
                  <a:pt x="4200" y="9818"/>
                </a:moveTo>
                <a:lnTo>
                  <a:pt x="6600" y="9818"/>
                </a:lnTo>
                <a:cubicBezTo>
                  <a:pt x="6932" y="9818"/>
                  <a:pt x="7200" y="9599"/>
                  <a:pt x="7200" y="9327"/>
                </a:cubicBezTo>
                <a:cubicBezTo>
                  <a:pt x="7200" y="9056"/>
                  <a:pt x="6932" y="8836"/>
                  <a:pt x="6600" y="8836"/>
                </a:cubicBezTo>
                <a:lnTo>
                  <a:pt x="4200" y="8836"/>
                </a:lnTo>
                <a:cubicBezTo>
                  <a:pt x="3868" y="8836"/>
                  <a:pt x="3600" y="9056"/>
                  <a:pt x="3600" y="9327"/>
                </a:cubicBezTo>
                <a:cubicBezTo>
                  <a:pt x="3600" y="9599"/>
                  <a:pt x="3868" y="9818"/>
                  <a:pt x="4200" y="9818"/>
                </a:cubicBezTo>
                <a:moveTo>
                  <a:pt x="9000" y="17673"/>
                </a:moveTo>
                <a:lnTo>
                  <a:pt x="4200" y="17673"/>
                </a:lnTo>
                <a:cubicBezTo>
                  <a:pt x="3868" y="17673"/>
                  <a:pt x="3600" y="17893"/>
                  <a:pt x="3600" y="18164"/>
                </a:cubicBezTo>
                <a:cubicBezTo>
                  <a:pt x="3600" y="18435"/>
                  <a:pt x="3868" y="18655"/>
                  <a:pt x="4200" y="18655"/>
                </a:cubicBezTo>
                <a:lnTo>
                  <a:pt x="9000" y="18655"/>
                </a:lnTo>
                <a:cubicBezTo>
                  <a:pt x="9332" y="18655"/>
                  <a:pt x="9600" y="18435"/>
                  <a:pt x="9600" y="18164"/>
                </a:cubicBezTo>
                <a:cubicBezTo>
                  <a:pt x="9600" y="17893"/>
                  <a:pt x="9332" y="17673"/>
                  <a:pt x="9000" y="17673"/>
                </a:cubicBezTo>
                <a:moveTo>
                  <a:pt x="11400" y="14727"/>
                </a:moveTo>
                <a:lnTo>
                  <a:pt x="4200" y="14727"/>
                </a:lnTo>
                <a:cubicBezTo>
                  <a:pt x="3868" y="14727"/>
                  <a:pt x="3600" y="14947"/>
                  <a:pt x="3600" y="15218"/>
                </a:cubicBezTo>
                <a:cubicBezTo>
                  <a:pt x="3600" y="15490"/>
                  <a:pt x="3868" y="15709"/>
                  <a:pt x="4200" y="15709"/>
                </a:cubicBezTo>
                <a:lnTo>
                  <a:pt x="11400" y="15709"/>
                </a:lnTo>
                <a:cubicBezTo>
                  <a:pt x="11732" y="15709"/>
                  <a:pt x="12000" y="15490"/>
                  <a:pt x="12000" y="15218"/>
                </a:cubicBezTo>
                <a:cubicBezTo>
                  <a:pt x="12000" y="14947"/>
                  <a:pt x="11732" y="14727"/>
                  <a:pt x="11400" y="147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6576" tIns="36576" rIns="36576" bIns="36576" anchor="ctr"/>
          <a:lstStyle/>
          <a:p>
            <a:pPr algn="ctr"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16" name="Shape 2475">
            <a:extLst>
              <a:ext uri="{FF2B5EF4-FFF2-40B4-BE49-F238E27FC236}">
                <a16:creationId xmlns:a16="http://schemas.microsoft.com/office/drawing/2014/main" id="{60211FBB-1263-4B2B-93DF-D2117D391C96}"/>
              </a:ext>
            </a:extLst>
          </p:cNvPr>
          <p:cNvSpPr/>
          <p:nvPr/>
        </p:nvSpPr>
        <p:spPr>
          <a:xfrm>
            <a:off x="19316463" y="3933249"/>
            <a:ext cx="716249" cy="875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4588" y="17673"/>
                  <a:pt x="1200" y="16051"/>
                  <a:pt x="1200" y="15218"/>
                </a:cubicBezTo>
                <a:cubicBezTo>
                  <a:pt x="1200" y="14690"/>
                  <a:pt x="1355" y="14275"/>
                  <a:pt x="1611" y="13896"/>
                </a:cubicBezTo>
                <a:cubicBezTo>
                  <a:pt x="3255" y="14967"/>
                  <a:pt x="6746" y="15709"/>
                  <a:pt x="10800" y="15709"/>
                </a:cubicBezTo>
                <a:cubicBezTo>
                  <a:pt x="14856" y="15709"/>
                  <a:pt x="18345" y="14966"/>
                  <a:pt x="19987" y="13894"/>
                </a:cubicBezTo>
                <a:cubicBezTo>
                  <a:pt x="20244" y="14273"/>
                  <a:pt x="20400" y="14689"/>
                  <a:pt x="20400" y="15218"/>
                </a:cubicBezTo>
                <a:cubicBezTo>
                  <a:pt x="20400" y="16051"/>
                  <a:pt x="17011" y="17673"/>
                  <a:pt x="10800" y="17673"/>
                </a:cubicBezTo>
                <a:moveTo>
                  <a:pt x="10800" y="20618"/>
                </a:moveTo>
                <a:cubicBezTo>
                  <a:pt x="9475" y="20618"/>
                  <a:pt x="8400" y="19739"/>
                  <a:pt x="8400" y="18655"/>
                </a:cubicBezTo>
                <a:cubicBezTo>
                  <a:pt x="8400" y="18625"/>
                  <a:pt x="8408" y="18597"/>
                  <a:pt x="8409" y="18567"/>
                </a:cubicBezTo>
                <a:cubicBezTo>
                  <a:pt x="9179" y="18623"/>
                  <a:pt x="9977" y="18655"/>
                  <a:pt x="10800" y="18655"/>
                </a:cubicBezTo>
                <a:cubicBezTo>
                  <a:pt x="11623" y="18655"/>
                  <a:pt x="12421" y="18623"/>
                  <a:pt x="13191" y="18567"/>
                </a:cubicBezTo>
                <a:cubicBezTo>
                  <a:pt x="13192" y="18597"/>
                  <a:pt x="13200" y="18625"/>
                  <a:pt x="13200" y="18655"/>
                </a:cubicBezTo>
                <a:cubicBezTo>
                  <a:pt x="13200" y="19739"/>
                  <a:pt x="12125" y="20618"/>
                  <a:pt x="10800" y="20618"/>
                </a:cubicBezTo>
                <a:moveTo>
                  <a:pt x="2948" y="12551"/>
                </a:moveTo>
                <a:cubicBezTo>
                  <a:pt x="4308" y="11388"/>
                  <a:pt x="6000" y="9939"/>
                  <a:pt x="6000" y="6873"/>
                </a:cubicBezTo>
                <a:cubicBezTo>
                  <a:pt x="6000" y="5232"/>
                  <a:pt x="7238" y="3825"/>
                  <a:pt x="8988" y="3239"/>
                </a:cubicBezTo>
                <a:cubicBezTo>
                  <a:pt x="9428" y="3657"/>
                  <a:pt x="10072" y="3927"/>
                  <a:pt x="10800" y="3927"/>
                </a:cubicBezTo>
                <a:cubicBezTo>
                  <a:pt x="11528" y="3927"/>
                  <a:pt x="12172" y="3657"/>
                  <a:pt x="12611" y="3239"/>
                </a:cubicBezTo>
                <a:cubicBezTo>
                  <a:pt x="14362" y="3825"/>
                  <a:pt x="15600" y="5232"/>
                  <a:pt x="15600" y="6873"/>
                </a:cubicBezTo>
                <a:cubicBezTo>
                  <a:pt x="15600" y="9939"/>
                  <a:pt x="17292" y="11388"/>
                  <a:pt x="18652" y="12551"/>
                </a:cubicBezTo>
                <a:cubicBezTo>
                  <a:pt x="18911" y="12773"/>
                  <a:pt x="19152" y="12979"/>
                  <a:pt x="19366" y="13183"/>
                </a:cubicBezTo>
                <a:cubicBezTo>
                  <a:pt x="18217" y="14077"/>
                  <a:pt x="14825" y="14727"/>
                  <a:pt x="10800" y="14727"/>
                </a:cubicBezTo>
                <a:cubicBezTo>
                  <a:pt x="6779" y="14727"/>
                  <a:pt x="3383" y="14079"/>
                  <a:pt x="2230" y="13186"/>
                </a:cubicBezTo>
                <a:cubicBezTo>
                  <a:pt x="2446" y="12981"/>
                  <a:pt x="2687" y="12774"/>
                  <a:pt x="2948" y="12551"/>
                </a:cubicBezTo>
                <a:moveTo>
                  <a:pt x="10800" y="982"/>
                </a:moveTo>
                <a:cubicBezTo>
                  <a:pt x="11462" y="982"/>
                  <a:pt x="12000" y="1422"/>
                  <a:pt x="12000" y="1964"/>
                </a:cubicBezTo>
                <a:cubicBezTo>
                  <a:pt x="12000" y="2506"/>
                  <a:pt x="11462" y="2945"/>
                  <a:pt x="10800" y="2945"/>
                </a:cubicBezTo>
                <a:cubicBezTo>
                  <a:pt x="10138" y="2945"/>
                  <a:pt x="9600" y="2506"/>
                  <a:pt x="9600" y="1964"/>
                </a:cubicBezTo>
                <a:cubicBezTo>
                  <a:pt x="9600" y="1422"/>
                  <a:pt x="10138" y="982"/>
                  <a:pt x="10800" y="982"/>
                </a:cubicBezTo>
                <a:moveTo>
                  <a:pt x="21600" y="15218"/>
                </a:moveTo>
                <a:cubicBezTo>
                  <a:pt x="21600" y="11782"/>
                  <a:pt x="16800" y="11782"/>
                  <a:pt x="16800" y="6873"/>
                </a:cubicBezTo>
                <a:cubicBezTo>
                  <a:pt x="16800" y="4845"/>
                  <a:pt x="15296" y="3105"/>
                  <a:pt x="13152" y="2356"/>
                </a:cubicBezTo>
                <a:cubicBezTo>
                  <a:pt x="13183" y="2229"/>
                  <a:pt x="13200" y="2098"/>
                  <a:pt x="13200" y="1964"/>
                </a:cubicBezTo>
                <a:cubicBezTo>
                  <a:pt x="13200" y="879"/>
                  <a:pt x="12125" y="0"/>
                  <a:pt x="10800" y="0"/>
                </a:cubicBezTo>
                <a:cubicBezTo>
                  <a:pt x="9475" y="0"/>
                  <a:pt x="8400" y="879"/>
                  <a:pt x="8400" y="1964"/>
                </a:cubicBezTo>
                <a:cubicBezTo>
                  <a:pt x="8400" y="2098"/>
                  <a:pt x="8417" y="2229"/>
                  <a:pt x="8448" y="2356"/>
                </a:cubicBezTo>
                <a:cubicBezTo>
                  <a:pt x="6304" y="3105"/>
                  <a:pt x="4800" y="4845"/>
                  <a:pt x="4800" y="6873"/>
                </a:cubicBezTo>
                <a:cubicBezTo>
                  <a:pt x="4800" y="11782"/>
                  <a:pt x="0" y="11782"/>
                  <a:pt x="0" y="15218"/>
                </a:cubicBezTo>
                <a:cubicBezTo>
                  <a:pt x="0" y="16716"/>
                  <a:pt x="3016" y="17986"/>
                  <a:pt x="7217" y="18457"/>
                </a:cubicBezTo>
                <a:cubicBezTo>
                  <a:pt x="7211" y="18523"/>
                  <a:pt x="7200" y="18587"/>
                  <a:pt x="7200" y="18655"/>
                </a:cubicBezTo>
                <a:cubicBezTo>
                  <a:pt x="7200" y="20282"/>
                  <a:pt x="8812" y="21600"/>
                  <a:pt x="10800" y="21600"/>
                </a:cubicBezTo>
                <a:cubicBezTo>
                  <a:pt x="12788" y="21600"/>
                  <a:pt x="14400" y="20282"/>
                  <a:pt x="14400" y="18655"/>
                </a:cubicBezTo>
                <a:cubicBezTo>
                  <a:pt x="14400" y="18587"/>
                  <a:pt x="14389" y="18523"/>
                  <a:pt x="14383" y="18457"/>
                </a:cubicBezTo>
                <a:cubicBezTo>
                  <a:pt x="18584" y="17986"/>
                  <a:pt x="21600" y="16716"/>
                  <a:pt x="21600" y="152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6576" tIns="36576" rIns="36576" bIns="36576" anchor="ctr"/>
          <a:lstStyle/>
          <a:p>
            <a:pPr algn="ctr"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17" name="Shape 2700">
            <a:extLst>
              <a:ext uri="{FF2B5EF4-FFF2-40B4-BE49-F238E27FC236}">
                <a16:creationId xmlns:a16="http://schemas.microsoft.com/office/drawing/2014/main" id="{D3C625CB-4E44-4FC6-9A8A-A97B3A5D34A5}"/>
              </a:ext>
            </a:extLst>
          </p:cNvPr>
          <p:cNvSpPr/>
          <p:nvPr/>
        </p:nvSpPr>
        <p:spPr>
          <a:xfrm>
            <a:off x="9197653" y="10285568"/>
            <a:ext cx="808232" cy="808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429" y="14128"/>
                </a:moveTo>
                <a:cubicBezTo>
                  <a:pt x="17041" y="13430"/>
                  <a:pt x="15777" y="12523"/>
                  <a:pt x="14684" y="11440"/>
                </a:cubicBezTo>
                <a:cubicBezTo>
                  <a:pt x="15214" y="10618"/>
                  <a:pt x="15664" y="9739"/>
                  <a:pt x="16034" y="8820"/>
                </a:cubicBezTo>
                <a:cubicBezTo>
                  <a:pt x="16089" y="8826"/>
                  <a:pt x="16143" y="8836"/>
                  <a:pt x="16200" y="8836"/>
                </a:cubicBezTo>
                <a:cubicBezTo>
                  <a:pt x="17013" y="8836"/>
                  <a:pt x="17673" y="8177"/>
                  <a:pt x="17673" y="7364"/>
                </a:cubicBezTo>
                <a:cubicBezTo>
                  <a:pt x="17673" y="6787"/>
                  <a:pt x="17339" y="6294"/>
                  <a:pt x="16856" y="6052"/>
                </a:cubicBezTo>
                <a:cubicBezTo>
                  <a:pt x="17033" y="5170"/>
                  <a:pt x="17144" y="4264"/>
                  <a:pt x="17167" y="3336"/>
                </a:cubicBezTo>
                <a:cubicBezTo>
                  <a:pt x="19277" y="5136"/>
                  <a:pt x="20618" y="7809"/>
                  <a:pt x="20618" y="10800"/>
                </a:cubicBezTo>
                <a:cubicBezTo>
                  <a:pt x="20618" y="11764"/>
                  <a:pt x="20469" y="12689"/>
                  <a:pt x="20209" y="13568"/>
                </a:cubicBezTo>
                <a:cubicBezTo>
                  <a:pt x="19628" y="13783"/>
                  <a:pt x="19034" y="13971"/>
                  <a:pt x="18429" y="14128"/>
                </a:cubicBezTo>
                <a:moveTo>
                  <a:pt x="10800" y="20618"/>
                </a:moveTo>
                <a:cubicBezTo>
                  <a:pt x="8406" y="20618"/>
                  <a:pt x="6213" y="19759"/>
                  <a:pt x="4509" y="18335"/>
                </a:cubicBezTo>
                <a:cubicBezTo>
                  <a:pt x="6552" y="17934"/>
                  <a:pt x="8450" y="17135"/>
                  <a:pt x="10128" y="16031"/>
                </a:cubicBezTo>
                <a:cubicBezTo>
                  <a:pt x="10330" y="16135"/>
                  <a:pt x="10556" y="16200"/>
                  <a:pt x="10800" y="16200"/>
                </a:cubicBezTo>
                <a:cubicBezTo>
                  <a:pt x="11273" y="16200"/>
                  <a:pt x="11689" y="15973"/>
                  <a:pt x="11959" y="15627"/>
                </a:cubicBezTo>
                <a:cubicBezTo>
                  <a:pt x="12547" y="15680"/>
                  <a:pt x="13142" y="15709"/>
                  <a:pt x="13745" y="15709"/>
                </a:cubicBezTo>
                <a:cubicBezTo>
                  <a:pt x="15323" y="15709"/>
                  <a:pt x="16852" y="15508"/>
                  <a:pt x="18322" y="15156"/>
                </a:cubicBezTo>
                <a:cubicBezTo>
                  <a:pt x="18660" y="15317"/>
                  <a:pt x="18998" y="15480"/>
                  <a:pt x="19350" y="15618"/>
                </a:cubicBezTo>
                <a:cubicBezTo>
                  <a:pt x="17665" y="18601"/>
                  <a:pt x="14470" y="20618"/>
                  <a:pt x="10800" y="20618"/>
                </a:cubicBezTo>
                <a:moveTo>
                  <a:pt x="3539" y="17392"/>
                </a:moveTo>
                <a:cubicBezTo>
                  <a:pt x="3476" y="16840"/>
                  <a:pt x="3436" y="16279"/>
                  <a:pt x="3436" y="15709"/>
                </a:cubicBezTo>
                <a:cubicBezTo>
                  <a:pt x="3436" y="14763"/>
                  <a:pt x="3536" y="13842"/>
                  <a:pt x="3707" y="12946"/>
                </a:cubicBezTo>
                <a:cubicBezTo>
                  <a:pt x="5455" y="13988"/>
                  <a:pt x="7377" y="14767"/>
                  <a:pt x="9421" y="15226"/>
                </a:cubicBezTo>
                <a:cubicBezTo>
                  <a:pt x="9431" y="15253"/>
                  <a:pt x="9436" y="15282"/>
                  <a:pt x="9447" y="15308"/>
                </a:cubicBezTo>
                <a:cubicBezTo>
                  <a:pt x="7724" y="16421"/>
                  <a:pt x="5761" y="17193"/>
                  <a:pt x="3643" y="17506"/>
                </a:cubicBezTo>
                <a:cubicBezTo>
                  <a:pt x="3608" y="17469"/>
                  <a:pt x="3573" y="17430"/>
                  <a:pt x="3539" y="17392"/>
                </a:cubicBezTo>
                <a:moveTo>
                  <a:pt x="3075" y="11369"/>
                </a:moveTo>
                <a:cubicBezTo>
                  <a:pt x="2361" y="10869"/>
                  <a:pt x="1683" y="10321"/>
                  <a:pt x="1046" y="9729"/>
                </a:cubicBezTo>
                <a:cubicBezTo>
                  <a:pt x="1528" y="5299"/>
                  <a:pt x="4955" y="1762"/>
                  <a:pt x="9331" y="1104"/>
                </a:cubicBezTo>
                <a:cubicBezTo>
                  <a:pt x="9335" y="1629"/>
                  <a:pt x="9363" y="2148"/>
                  <a:pt x="9417" y="2660"/>
                </a:cubicBezTo>
                <a:cubicBezTo>
                  <a:pt x="8572" y="3227"/>
                  <a:pt x="7787" y="3879"/>
                  <a:pt x="7069" y="4596"/>
                </a:cubicBezTo>
                <a:cubicBezTo>
                  <a:pt x="6863" y="4486"/>
                  <a:pt x="6632" y="4418"/>
                  <a:pt x="6382" y="4418"/>
                </a:cubicBezTo>
                <a:cubicBezTo>
                  <a:pt x="5569" y="4418"/>
                  <a:pt x="4909" y="5078"/>
                  <a:pt x="4909" y="5891"/>
                </a:cubicBezTo>
                <a:cubicBezTo>
                  <a:pt x="4909" y="6236"/>
                  <a:pt x="5033" y="6549"/>
                  <a:pt x="5231" y="6800"/>
                </a:cubicBezTo>
                <a:cubicBezTo>
                  <a:pt x="4279" y="8179"/>
                  <a:pt x="3550" y="9719"/>
                  <a:pt x="3075" y="11369"/>
                </a:cubicBezTo>
                <a:moveTo>
                  <a:pt x="2466" y="15973"/>
                </a:moveTo>
                <a:cubicBezTo>
                  <a:pt x="1563" y="14521"/>
                  <a:pt x="1025" y="12821"/>
                  <a:pt x="989" y="10995"/>
                </a:cubicBezTo>
                <a:cubicBezTo>
                  <a:pt x="1570" y="11492"/>
                  <a:pt x="2180" y="11955"/>
                  <a:pt x="2817" y="12383"/>
                </a:cubicBezTo>
                <a:cubicBezTo>
                  <a:pt x="2585" y="13456"/>
                  <a:pt x="2455" y="14567"/>
                  <a:pt x="2455" y="15709"/>
                </a:cubicBezTo>
                <a:cubicBezTo>
                  <a:pt x="2455" y="15798"/>
                  <a:pt x="2464" y="15885"/>
                  <a:pt x="2466" y="15973"/>
                </a:cubicBezTo>
                <a:moveTo>
                  <a:pt x="13428" y="11540"/>
                </a:moveTo>
                <a:cubicBezTo>
                  <a:pt x="12907" y="12264"/>
                  <a:pt x="12315" y="12931"/>
                  <a:pt x="11674" y="13548"/>
                </a:cubicBezTo>
                <a:cubicBezTo>
                  <a:pt x="11429" y="13366"/>
                  <a:pt x="11129" y="13255"/>
                  <a:pt x="10800" y="13255"/>
                </a:cubicBezTo>
                <a:cubicBezTo>
                  <a:pt x="10166" y="13255"/>
                  <a:pt x="9631" y="13657"/>
                  <a:pt x="9423" y="14218"/>
                </a:cubicBezTo>
                <a:cubicBezTo>
                  <a:pt x="7455" y="13751"/>
                  <a:pt x="5607" y="12973"/>
                  <a:pt x="3936" y="11937"/>
                </a:cubicBezTo>
                <a:cubicBezTo>
                  <a:pt x="4379" y="10266"/>
                  <a:pt x="5100" y="8708"/>
                  <a:pt x="6060" y="7326"/>
                </a:cubicBezTo>
                <a:cubicBezTo>
                  <a:pt x="6164" y="7349"/>
                  <a:pt x="6271" y="7364"/>
                  <a:pt x="6382" y="7364"/>
                </a:cubicBezTo>
                <a:cubicBezTo>
                  <a:pt x="7195" y="7364"/>
                  <a:pt x="7855" y="6704"/>
                  <a:pt x="7855" y="5891"/>
                </a:cubicBezTo>
                <a:cubicBezTo>
                  <a:pt x="7855" y="5688"/>
                  <a:pt x="7813" y="5493"/>
                  <a:pt x="7739" y="5317"/>
                </a:cubicBezTo>
                <a:cubicBezTo>
                  <a:pt x="8307" y="4747"/>
                  <a:pt x="8920" y="4221"/>
                  <a:pt x="9575" y="3749"/>
                </a:cubicBezTo>
                <a:cubicBezTo>
                  <a:pt x="10104" y="6723"/>
                  <a:pt x="11479" y="9397"/>
                  <a:pt x="13428" y="11540"/>
                </a:cubicBezTo>
                <a:moveTo>
                  <a:pt x="10800" y="982"/>
                </a:moveTo>
                <a:cubicBezTo>
                  <a:pt x="11347" y="982"/>
                  <a:pt x="11881" y="1038"/>
                  <a:pt x="12403" y="1125"/>
                </a:cubicBezTo>
                <a:cubicBezTo>
                  <a:pt x="11696" y="1400"/>
                  <a:pt x="11005" y="1707"/>
                  <a:pt x="10354" y="2081"/>
                </a:cubicBezTo>
                <a:cubicBezTo>
                  <a:pt x="10328" y="1726"/>
                  <a:pt x="10311" y="1368"/>
                  <a:pt x="10310" y="1007"/>
                </a:cubicBezTo>
                <a:cubicBezTo>
                  <a:pt x="10474" y="999"/>
                  <a:pt x="10635" y="982"/>
                  <a:pt x="10800" y="982"/>
                </a:cubicBezTo>
                <a:moveTo>
                  <a:pt x="14120" y="12262"/>
                </a:moveTo>
                <a:cubicBezTo>
                  <a:pt x="14982" y="13097"/>
                  <a:pt x="15950" y="13819"/>
                  <a:pt x="16986" y="14440"/>
                </a:cubicBezTo>
                <a:cubicBezTo>
                  <a:pt x="15933" y="14626"/>
                  <a:pt x="14852" y="14727"/>
                  <a:pt x="13745" y="14727"/>
                </a:cubicBezTo>
                <a:cubicBezTo>
                  <a:pt x="13246" y="14727"/>
                  <a:pt x="12754" y="14702"/>
                  <a:pt x="12265" y="14664"/>
                </a:cubicBezTo>
                <a:cubicBezTo>
                  <a:pt x="12259" y="14569"/>
                  <a:pt x="12250" y="14475"/>
                  <a:pt x="12229" y="14385"/>
                </a:cubicBezTo>
                <a:cubicBezTo>
                  <a:pt x="12921" y="13737"/>
                  <a:pt x="13555" y="13027"/>
                  <a:pt x="14120" y="12262"/>
                </a:cubicBezTo>
                <a:moveTo>
                  <a:pt x="16188" y="2597"/>
                </a:moveTo>
                <a:cubicBezTo>
                  <a:pt x="16191" y="2713"/>
                  <a:pt x="16200" y="2828"/>
                  <a:pt x="16200" y="2945"/>
                </a:cubicBezTo>
                <a:cubicBezTo>
                  <a:pt x="16200" y="3967"/>
                  <a:pt x="16092" y="4962"/>
                  <a:pt x="15894" y="5924"/>
                </a:cubicBezTo>
                <a:cubicBezTo>
                  <a:pt x="15227" y="6065"/>
                  <a:pt x="14727" y="6656"/>
                  <a:pt x="14727" y="7364"/>
                </a:cubicBezTo>
                <a:cubicBezTo>
                  <a:pt x="14727" y="7765"/>
                  <a:pt x="14888" y="8127"/>
                  <a:pt x="15149" y="8393"/>
                </a:cubicBezTo>
                <a:cubicBezTo>
                  <a:pt x="14827" y="9199"/>
                  <a:pt x="14443" y="9973"/>
                  <a:pt x="13991" y="10701"/>
                </a:cubicBezTo>
                <a:cubicBezTo>
                  <a:pt x="12159" y="8620"/>
                  <a:pt x="10894" y="6025"/>
                  <a:pt x="10469" y="3152"/>
                </a:cubicBezTo>
                <a:cubicBezTo>
                  <a:pt x="11590" y="2463"/>
                  <a:pt x="12813" y="1934"/>
                  <a:pt x="14106" y="1565"/>
                </a:cubicBezTo>
                <a:cubicBezTo>
                  <a:pt x="14844" y="1829"/>
                  <a:pt x="15544" y="2173"/>
                  <a:pt x="16188" y="2597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6576" tIns="36576" rIns="36576" bIns="36576" anchor="ctr"/>
          <a:lstStyle/>
          <a:p>
            <a:pPr algn="ctr"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18" name="Shape 1937">
            <a:extLst>
              <a:ext uri="{FF2B5EF4-FFF2-40B4-BE49-F238E27FC236}">
                <a16:creationId xmlns:a16="http://schemas.microsoft.com/office/drawing/2014/main" id="{8F15458D-3E32-41FB-920A-776D1AB34B9B}"/>
              </a:ext>
            </a:extLst>
          </p:cNvPr>
          <p:cNvSpPr txBox="1">
            <a:spLocks/>
          </p:cNvSpPr>
          <p:nvPr/>
        </p:nvSpPr>
        <p:spPr>
          <a:xfrm>
            <a:off x="15921318" y="12275755"/>
            <a:ext cx="7652265" cy="56872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/>
          <a:lstStyle>
            <a:lvl1pPr marL="0" marR="0" indent="487680" algn="ctr" defTabSz="7924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1pPr>
            <a:lvl2pPr marL="0" marR="0" indent="21945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2pPr>
            <a:lvl3pPr marL="0" marR="0" indent="438901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3pPr>
            <a:lvl4pPr marL="0" marR="0" indent="6583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4pPr>
            <a:lvl5pPr marL="0" marR="0" indent="87780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5pPr>
            <a:lvl6pPr marL="0" marR="0" indent="10972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16703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53615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75560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fi-FI">
                <a:solidFill>
                  <a:schemeClr val="tx1"/>
                </a:solidFill>
              </a:rPr>
              <a:t>(pohjautuu prof. Kirsti Longan oivaltavan oppimisen malliin, 2015)</a:t>
            </a:r>
          </a:p>
        </p:txBody>
      </p:sp>
    </p:spTree>
    <p:extLst>
      <p:ext uri="{BB962C8B-B14F-4D97-AF65-F5344CB8AC3E}">
        <p14:creationId xmlns:p14="http://schemas.microsoft.com/office/powerpoint/2010/main" val="94988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Shape 1967"/>
          <p:cNvSpPr>
            <a:spLocks noGrp="1"/>
          </p:cNvSpPr>
          <p:nvPr>
            <p:ph type="body" idx="13"/>
          </p:nvPr>
        </p:nvSpPr>
        <p:spPr>
          <a:xfrm>
            <a:off x="10565650" y="1688559"/>
            <a:ext cx="5379200" cy="916610"/>
          </a:xfrm>
          <a:prstGeom prst="rect">
            <a:avLst/>
          </a:prstGeom>
        </p:spPr>
        <p:txBody>
          <a:bodyPr/>
          <a:lstStyle/>
          <a:p>
            <a:r>
              <a:rPr lang="fi-FI" sz="3200">
                <a:solidFill>
                  <a:schemeClr val="accent4">
                    <a:lumMod val="40000"/>
                    <a:lumOff val="60000"/>
                  </a:schemeClr>
                </a:solidFill>
              </a:rPr>
              <a:t>1. Aktiivinen kansalaisuus, yrittäjyys ja työelämä</a:t>
            </a:r>
            <a:endParaRPr sz="320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68" name="Shape 1968"/>
          <p:cNvSpPr>
            <a:spLocks noGrp="1"/>
          </p:cNvSpPr>
          <p:nvPr>
            <p:ph type="body" idx="14"/>
          </p:nvPr>
        </p:nvSpPr>
        <p:spPr>
          <a:xfrm>
            <a:off x="10565649" y="2605168"/>
            <a:ext cx="4764848" cy="1457256"/>
          </a:xfrm>
          <a:prstGeom prst="rect">
            <a:avLst/>
          </a:prstGeom>
        </p:spPr>
        <p:txBody>
          <a:bodyPr/>
          <a:lstStyle/>
          <a:p>
            <a:r>
              <a:rPr lang="fi-FI" sz="2600"/>
              <a:t>Kesätyöpaikat, </a:t>
            </a:r>
            <a:r>
              <a:rPr lang="fi-FI" sz="2600" err="1"/>
              <a:t>Slush</a:t>
            </a:r>
            <a:r>
              <a:rPr lang="fi-FI" sz="2600"/>
              <a:t> ja kurssisisällöt</a:t>
            </a:r>
            <a:endParaRPr sz="2600"/>
          </a:p>
        </p:txBody>
      </p:sp>
      <p:sp>
        <p:nvSpPr>
          <p:cNvPr id="1969" name="Shape 1969"/>
          <p:cNvSpPr>
            <a:spLocks noGrp="1"/>
          </p:cNvSpPr>
          <p:nvPr>
            <p:ph type="body" idx="15"/>
          </p:nvPr>
        </p:nvSpPr>
        <p:spPr>
          <a:xfrm>
            <a:off x="9689621" y="5252999"/>
            <a:ext cx="4139886" cy="916613"/>
          </a:xfrm>
          <a:prstGeom prst="rect">
            <a:avLst/>
          </a:prstGeom>
        </p:spPr>
        <p:txBody>
          <a:bodyPr/>
          <a:lstStyle/>
          <a:p>
            <a:r>
              <a:rPr lang="fi-FI" sz="3200">
                <a:solidFill>
                  <a:schemeClr val="accent4">
                    <a:lumMod val="40000"/>
                    <a:lumOff val="60000"/>
                  </a:schemeClr>
                </a:solidFill>
              </a:rPr>
              <a:t>2. Hyvinvointi ja turvallisuus</a:t>
            </a:r>
            <a:endParaRPr sz="320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70" name="Shape 1970"/>
          <p:cNvSpPr>
            <a:spLocks noGrp="1"/>
          </p:cNvSpPr>
          <p:nvPr>
            <p:ph type="body" idx="16"/>
          </p:nvPr>
        </p:nvSpPr>
        <p:spPr>
          <a:xfrm>
            <a:off x="9689621" y="6169603"/>
            <a:ext cx="4764848" cy="1457256"/>
          </a:xfrm>
          <a:prstGeom prst="rect">
            <a:avLst/>
          </a:prstGeom>
        </p:spPr>
        <p:txBody>
          <a:bodyPr/>
          <a:lstStyle/>
          <a:p>
            <a:r>
              <a:rPr lang="fi-FI" sz="2600"/>
              <a:t>Oman talouden hallinta, omien vahvuuksien tunnistaminen</a:t>
            </a:r>
            <a:endParaRPr sz="2600"/>
          </a:p>
        </p:txBody>
      </p:sp>
      <p:sp>
        <p:nvSpPr>
          <p:cNvPr id="1971" name="Shape 1971"/>
          <p:cNvSpPr>
            <a:spLocks noGrp="1"/>
          </p:cNvSpPr>
          <p:nvPr>
            <p:ph type="body" idx="17"/>
          </p:nvPr>
        </p:nvSpPr>
        <p:spPr>
          <a:xfrm>
            <a:off x="8521968" y="9104301"/>
            <a:ext cx="4584432" cy="916610"/>
          </a:xfrm>
          <a:prstGeom prst="rect">
            <a:avLst/>
          </a:prstGeom>
        </p:spPr>
        <p:txBody>
          <a:bodyPr/>
          <a:lstStyle/>
          <a:p>
            <a:r>
              <a:rPr lang="fi-FI" sz="3200">
                <a:solidFill>
                  <a:schemeClr val="accent4">
                    <a:lumMod val="40000"/>
                    <a:lumOff val="60000"/>
                  </a:schemeClr>
                </a:solidFill>
              </a:rPr>
              <a:t>3. Kestävä elämäntapa ja globaali vastuu</a:t>
            </a:r>
            <a:endParaRPr sz="320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72" name="Shape 1972"/>
          <p:cNvSpPr>
            <a:spLocks noGrp="1"/>
          </p:cNvSpPr>
          <p:nvPr>
            <p:ph type="body" idx="18"/>
          </p:nvPr>
        </p:nvSpPr>
        <p:spPr>
          <a:xfrm>
            <a:off x="8549688" y="10055105"/>
            <a:ext cx="4764848" cy="1457256"/>
          </a:xfrm>
          <a:prstGeom prst="rect">
            <a:avLst/>
          </a:prstGeom>
        </p:spPr>
        <p:txBody>
          <a:bodyPr/>
          <a:lstStyle/>
          <a:p>
            <a:r>
              <a:rPr lang="fi-FI" sz="2600"/>
              <a:t>Kiertotalous ja vastuullinen liiketoiminta</a:t>
            </a:r>
            <a:endParaRPr sz="2600"/>
          </a:p>
        </p:txBody>
      </p:sp>
      <p:sp>
        <p:nvSpPr>
          <p:cNvPr id="14" name="Shape 2430"/>
          <p:cNvSpPr/>
          <p:nvPr/>
        </p:nvSpPr>
        <p:spPr>
          <a:xfrm>
            <a:off x="5694391" y="1688560"/>
            <a:ext cx="1132459" cy="113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6576" tIns="36576" rIns="36576" bIns="36576" anchor="ctr"/>
          <a:lstStyle/>
          <a:p>
            <a:pPr algn="ctr"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16" name="Shape 2539"/>
          <p:cNvSpPr/>
          <p:nvPr/>
        </p:nvSpPr>
        <p:spPr>
          <a:xfrm>
            <a:off x="4532708" y="5420763"/>
            <a:ext cx="1132459" cy="1132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764" y="19636"/>
                </a:moveTo>
                <a:cubicBezTo>
                  <a:pt x="12764" y="20178"/>
                  <a:pt x="12324" y="20618"/>
                  <a:pt x="11782" y="20618"/>
                </a:cubicBezTo>
                <a:lnTo>
                  <a:pt x="9818" y="20618"/>
                </a:lnTo>
                <a:cubicBezTo>
                  <a:pt x="9276" y="20618"/>
                  <a:pt x="8836" y="20178"/>
                  <a:pt x="8836" y="19636"/>
                </a:cubicBezTo>
                <a:lnTo>
                  <a:pt x="8836" y="17673"/>
                </a:lnTo>
                <a:cubicBezTo>
                  <a:pt x="8836" y="17131"/>
                  <a:pt x="9276" y="16691"/>
                  <a:pt x="9818" y="16691"/>
                </a:cubicBezTo>
                <a:lnTo>
                  <a:pt x="11782" y="16691"/>
                </a:lnTo>
                <a:cubicBezTo>
                  <a:pt x="12324" y="16691"/>
                  <a:pt x="12764" y="17131"/>
                  <a:pt x="12764" y="17673"/>
                </a:cubicBezTo>
                <a:cubicBezTo>
                  <a:pt x="12764" y="17673"/>
                  <a:pt x="12764" y="19636"/>
                  <a:pt x="12764" y="19636"/>
                </a:cubicBezTo>
                <a:close/>
                <a:moveTo>
                  <a:pt x="11782" y="15709"/>
                </a:moveTo>
                <a:lnTo>
                  <a:pt x="9818" y="15709"/>
                </a:lnTo>
                <a:cubicBezTo>
                  <a:pt x="8734" y="15709"/>
                  <a:pt x="7855" y="16588"/>
                  <a:pt x="7855" y="17673"/>
                </a:cubicBezTo>
                <a:lnTo>
                  <a:pt x="7855" y="19636"/>
                </a:lnTo>
                <a:cubicBezTo>
                  <a:pt x="7855" y="20721"/>
                  <a:pt x="8734" y="21600"/>
                  <a:pt x="9818" y="21600"/>
                </a:cubicBezTo>
                <a:lnTo>
                  <a:pt x="11782" y="21600"/>
                </a:lnTo>
                <a:cubicBezTo>
                  <a:pt x="12866" y="21600"/>
                  <a:pt x="13745" y="20721"/>
                  <a:pt x="13745" y="19636"/>
                </a:cubicBezTo>
                <a:lnTo>
                  <a:pt x="13745" y="17673"/>
                </a:lnTo>
                <a:cubicBezTo>
                  <a:pt x="13745" y="16588"/>
                  <a:pt x="12866" y="15709"/>
                  <a:pt x="11782" y="15709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7673" y="20618"/>
                </a:lnTo>
                <a:cubicBezTo>
                  <a:pt x="17131" y="20618"/>
                  <a:pt x="16691" y="20178"/>
                  <a:pt x="16691" y="19636"/>
                </a:cubicBezTo>
                <a:lnTo>
                  <a:pt x="16691" y="17673"/>
                </a:lnTo>
                <a:cubicBezTo>
                  <a:pt x="16691" y="17131"/>
                  <a:pt x="17131" y="16691"/>
                  <a:pt x="17673" y="16691"/>
                </a:cubicBezTo>
                <a:lnTo>
                  <a:pt x="19636" y="16691"/>
                </a:lnTo>
                <a:cubicBezTo>
                  <a:pt x="20178" y="16691"/>
                  <a:pt x="20618" y="17131"/>
                  <a:pt x="20618" y="17673"/>
                </a:cubicBezTo>
                <a:cubicBezTo>
                  <a:pt x="20618" y="17673"/>
                  <a:pt x="20618" y="19636"/>
                  <a:pt x="20618" y="19636"/>
                </a:cubicBezTo>
                <a:close/>
                <a:moveTo>
                  <a:pt x="19636" y="15709"/>
                </a:moveTo>
                <a:lnTo>
                  <a:pt x="17673" y="15709"/>
                </a:lnTo>
                <a:cubicBezTo>
                  <a:pt x="16588" y="15709"/>
                  <a:pt x="15709" y="16588"/>
                  <a:pt x="15709" y="17673"/>
                </a:cubicBezTo>
                <a:lnTo>
                  <a:pt x="15709" y="19636"/>
                </a:lnTo>
                <a:cubicBezTo>
                  <a:pt x="15709" y="20721"/>
                  <a:pt x="16588" y="21600"/>
                  <a:pt x="17673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7673"/>
                </a:lnTo>
                <a:cubicBezTo>
                  <a:pt x="21600" y="16588"/>
                  <a:pt x="20721" y="15709"/>
                  <a:pt x="19636" y="15709"/>
                </a:cubicBezTo>
                <a:moveTo>
                  <a:pt x="4909" y="19636"/>
                </a:moveTo>
                <a:cubicBezTo>
                  <a:pt x="4909" y="20178"/>
                  <a:pt x="4469" y="20618"/>
                  <a:pt x="3927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7673"/>
                </a:lnTo>
                <a:cubicBezTo>
                  <a:pt x="982" y="17131"/>
                  <a:pt x="1422" y="16691"/>
                  <a:pt x="1964" y="16691"/>
                </a:cubicBezTo>
                <a:lnTo>
                  <a:pt x="3927" y="16691"/>
                </a:lnTo>
                <a:cubicBezTo>
                  <a:pt x="4469" y="16691"/>
                  <a:pt x="4909" y="17131"/>
                  <a:pt x="4909" y="17673"/>
                </a:cubicBezTo>
                <a:cubicBezTo>
                  <a:pt x="4909" y="17673"/>
                  <a:pt x="4909" y="19636"/>
                  <a:pt x="4909" y="19636"/>
                </a:cubicBezTo>
                <a:close/>
                <a:moveTo>
                  <a:pt x="3927" y="15709"/>
                </a:moveTo>
                <a:lnTo>
                  <a:pt x="1964" y="15709"/>
                </a:lnTo>
                <a:cubicBezTo>
                  <a:pt x="879" y="15709"/>
                  <a:pt x="0" y="16588"/>
                  <a:pt x="0" y="17673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3927" y="21600"/>
                </a:lnTo>
                <a:cubicBezTo>
                  <a:pt x="5012" y="21600"/>
                  <a:pt x="5891" y="20721"/>
                  <a:pt x="5891" y="19636"/>
                </a:cubicBezTo>
                <a:lnTo>
                  <a:pt x="5891" y="17673"/>
                </a:lnTo>
                <a:cubicBezTo>
                  <a:pt x="5891" y="16588"/>
                  <a:pt x="5012" y="15709"/>
                  <a:pt x="3927" y="15709"/>
                </a:cubicBezTo>
                <a:moveTo>
                  <a:pt x="2945" y="14727"/>
                </a:moveTo>
                <a:cubicBezTo>
                  <a:pt x="3217" y="14727"/>
                  <a:pt x="3436" y="14507"/>
                  <a:pt x="3436" y="14236"/>
                </a:cubicBezTo>
                <a:lnTo>
                  <a:pt x="3436" y="10800"/>
                </a:lnTo>
                <a:lnTo>
                  <a:pt x="10309" y="10800"/>
                </a:lnTo>
                <a:lnTo>
                  <a:pt x="10309" y="14236"/>
                </a:lnTo>
                <a:cubicBezTo>
                  <a:pt x="10309" y="14507"/>
                  <a:pt x="10529" y="14727"/>
                  <a:pt x="10800" y="14727"/>
                </a:cubicBezTo>
                <a:cubicBezTo>
                  <a:pt x="11071" y="14727"/>
                  <a:pt x="11291" y="14507"/>
                  <a:pt x="11291" y="14236"/>
                </a:cubicBezTo>
                <a:lnTo>
                  <a:pt x="11291" y="10800"/>
                </a:lnTo>
                <a:lnTo>
                  <a:pt x="18164" y="10800"/>
                </a:lnTo>
                <a:lnTo>
                  <a:pt x="18164" y="14236"/>
                </a:lnTo>
                <a:cubicBezTo>
                  <a:pt x="18164" y="14507"/>
                  <a:pt x="18384" y="14727"/>
                  <a:pt x="18655" y="14727"/>
                </a:cubicBezTo>
                <a:cubicBezTo>
                  <a:pt x="18926" y="14727"/>
                  <a:pt x="19145" y="14507"/>
                  <a:pt x="19145" y="14236"/>
                </a:cubicBezTo>
                <a:lnTo>
                  <a:pt x="19145" y="10309"/>
                </a:lnTo>
                <a:cubicBezTo>
                  <a:pt x="19145" y="10038"/>
                  <a:pt x="18926" y="9818"/>
                  <a:pt x="18655" y="9818"/>
                </a:cubicBezTo>
                <a:lnTo>
                  <a:pt x="11291" y="9818"/>
                </a:lnTo>
                <a:lnTo>
                  <a:pt x="11291" y="7364"/>
                </a:lnTo>
                <a:cubicBezTo>
                  <a:pt x="11291" y="7093"/>
                  <a:pt x="11071" y="6873"/>
                  <a:pt x="10800" y="6873"/>
                </a:cubicBezTo>
                <a:cubicBezTo>
                  <a:pt x="10529" y="6873"/>
                  <a:pt x="10309" y="7093"/>
                  <a:pt x="10309" y="7364"/>
                </a:cubicBezTo>
                <a:lnTo>
                  <a:pt x="10309" y="9818"/>
                </a:lnTo>
                <a:lnTo>
                  <a:pt x="2945" y="9818"/>
                </a:lnTo>
                <a:cubicBezTo>
                  <a:pt x="2674" y="9818"/>
                  <a:pt x="2455" y="10038"/>
                  <a:pt x="2455" y="10309"/>
                </a:cubicBezTo>
                <a:lnTo>
                  <a:pt x="2455" y="14236"/>
                </a:lnTo>
                <a:cubicBezTo>
                  <a:pt x="2455" y="14507"/>
                  <a:pt x="2674" y="14727"/>
                  <a:pt x="2945" y="14727"/>
                </a:cubicBezTo>
                <a:moveTo>
                  <a:pt x="8836" y="1964"/>
                </a:moveTo>
                <a:cubicBezTo>
                  <a:pt x="8836" y="1422"/>
                  <a:pt x="9276" y="982"/>
                  <a:pt x="9818" y="982"/>
                </a:cubicBezTo>
                <a:lnTo>
                  <a:pt x="11782" y="982"/>
                </a:lnTo>
                <a:cubicBezTo>
                  <a:pt x="12324" y="982"/>
                  <a:pt x="12764" y="1422"/>
                  <a:pt x="12764" y="1964"/>
                </a:cubicBezTo>
                <a:lnTo>
                  <a:pt x="12764" y="3927"/>
                </a:lnTo>
                <a:cubicBezTo>
                  <a:pt x="12764" y="4469"/>
                  <a:pt x="12324" y="4909"/>
                  <a:pt x="11782" y="4909"/>
                </a:cubicBezTo>
                <a:lnTo>
                  <a:pt x="9818" y="4909"/>
                </a:lnTo>
                <a:cubicBezTo>
                  <a:pt x="9276" y="4909"/>
                  <a:pt x="8836" y="4469"/>
                  <a:pt x="8836" y="3927"/>
                </a:cubicBezTo>
                <a:cubicBezTo>
                  <a:pt x="8836" y="3927"/>
                  <a:pt x="8836" y="1964"/>
                  <a:pt x="8836" y="1964"/>
                </a:cubicBezTo>
                <a:close/>
                <a:moveTo>
                  <a:pt x="9818" y="5891"/>
                </a:moveTo>
                <a:lnTo>
                  <a:pt x="11782" y="5891"/>
                </a:lnTo>
                <a:cubicBezTo>
                  <a:pt x="12866" y="5891"/>
                  <a:pt x="13745" y="5012"/>
                  <a:pt x="13745" y="3927"/>
                </a:cubicBezTo>
                <a:lnTo>
                  <a:pt x="13745" y="1964"/>
                </a:lnTo>
                <a:cubicBezTo>
                  <a:pt x="13745" y="879"/>
                  <a:pt x="12866" y="0"/>
                  <a:pt x="11782" y="0"/>
                </a:cubicBezTo>
                <a:lnTo>
                  <a:pt x="9818" y="0"/>
                </a:lnTo>
                <a:cubicBezTo>
                  <a:pt x="8734" y="0"/>
                  <a:pt x="7855" y="879"/>
                  <a:pt x="7855" y="1964"/>
                </a:cubicBezTo>
                <a:lnTo>
                  <a:pt x="7855" y="3927"/>
                </a:lnTo>
                <a:cubicBezTo>
                  <a:pt x="7855" y="5012"/>
                  <a:pt x="8734" y="5891"/>
                  <a:pt x="9818" y="5891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6576" tIns="36576" rIns="36576" bIns="36576" anchor="ctr"/>
          <a:lstStyle/>
          <a:p>
            <a:pPr algn="ctr" defTabSz="43890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>
              <a:latin typeface="Arial"/>
              <a:ea typeface="Arial"/>
              <a:cs typeface="Arial"/>
            </a:endParaRP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7E781626-DCAA-450E-A83C-C4B7DF93E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725" y="1422002"/>
            <a:ext cx="7734819" cy="414330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i-FI"/>
              <a:t>Bisneskurssit tukemaan aihekokonaisuuksia</a:t>
            </a:r>
          </a:p>
        </p:txBody>
      </p:sp>
      <p:sp>
        <p:nvSpPr>
          <p:cNvPr id="17" name="Shape 1967">
            <a:extLst>
              <a:ext uri="{FF2B5EF4-FFF2-40B4-BE49-F238E27FC236}">
                <a16:creationId xmlns:a16="http://schemas.microsoft.com/office/drawing/2014/main" id="{DBDC3B05-9F70-4708-89D4-0DB9CFE47A60}"/>
              </a:ext>
            </a:extLst>
          </p:cNvPr>
          <p:cNvSpPr txBox="1">
            <a:spLocks/>
          </p:cNvSpPr>
          <p:nvPr/>
        </p:nvSpPr>
        <p:spPr>
          <a:xfrm>
            <a:off x="17214100" y="1688560"/>
            <a:ext cx="5093450" cy="916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/>
          <a:lstStyle>
            <a:lvl1pPr marL="0" marR="0" indent="0" algn="l" defTabSz="7924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00" b="1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1pPr>
            <a:lvl2pPr marL="0" marR="0" indent="21945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Helvetica"/>
              </a:defRPr>
            </a:lvl2pPr>
            <a:lvl3pPr marL="0" marR="0" indent="438901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Helvetica"/>
              </a:defRPr>
            </a:lvl3pPr>
            <a:lvl4pPr marL="0" marR="0" indent="6583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Helvetica"/>
              </a:defRPr>
            </a:lvl4pPr>
            <a:lvl5pPr marL="0" marR="0" indent="87780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Helvetica"/>
              </a:defRPr>
            </a:lvl5pPr>
            <a:lvl6pPr marL="0" marR="0" indent="10972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16703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53615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75560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fi-FI" sz="3200">
                <a:solidFill>
                  <a:schemeClr val="accent4">
                    <a:lumMod val="40000"/>
                    <a:lumOff val="60000"/>
                  </a:schemeClr>
                </a:solidFill>
              </a:rPr>
              <a:t>4. Kulttuurinen tuntemus ja kansainvälisyys</a:t>
            </a:r>
          </a:p>
        </p:txBody>
      </p:sp>
      <p:sp>
        <p:nvSpPr>
          <p:cNvPr id="18" name="Shape 1968">
            <a:extLst>
              <a:ext uri="{FF2B5EF4-FFF2-40B4-BE49-F238E27FC236}">
                <a16:creationId xmlns:a16="http://schemas.microsoft.com/office/drawing/2014/main" id="{3D4B8087-340E-4666-8D8E-5624CE7F351C}"/>
              </a:ext>
            </a:extLst>
          </p:cNvPr>
          <p:cNvSpPr txBox="1">
            <a:spLocks/>
          </p:cNvSpPr>
          <p:nvPr/>
        </p:nvSpPr>
        <p:spPr>
          <a:xfrm>
            <a:off x="17214099" y="2623094"/>
            <a:ext cx="4764848" cy="1457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/>
          <a:lstStyle>
            <a:lvl1pPr marL="0" marR="0" indent="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1pPr>
            <a:lvl2pPr marL="0" marR="0" indent="21945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2pPr>
            <a:lvl3pPr marL="0" marR="0" indent="438901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3pPr>
            <a:lvl4pPr marL="0" marR="0" indent="6583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4pPr>
            <a:lvl5pPr marL="0" marR="0" indent="87780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5pPr>
            <a:lvl6pPr marL="0" marR="0" indent="10972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16703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53615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75560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fi-FI" sz="2600"/>
              <a:t>Kulttuurierot liiketoiminnassa sekä globaalit näkökulmat </a:t>
            </a:r>
          </a:p>
        </p:txBody>
      </p:sp>
      <p:sp>
        <p:nvSpPr>
          <p:cNvPr id="19" name="Shape 1969">
            <a:extLst>
              <a:ext uri="{FF2B5EF4-FFF2-40B4-BE49-F238E27FC236}">
                <a16:creationId xmlns:a16="http://schemas.microsoft.com/office/drawing/2014/main" id="{7ABD6619-0464-4DC9-8E1B-46FE8CB735CE}"/>
              </a:ext>
            </a:extLst>
          </p:cNvPr>
          <p:cNvSpPr txBox="1">
            <a:spLocks/>
          </p:cNvSpPr>
          <p:nvPr/>
        </p:nvSpPr>
        <p:spPr>
          <a:xfrm>
            <a:off x="16338071" y="5253000"/>
            <a:ext cx="3607279" cy="916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/>
          <a:lstStyle>
            <a:lvl1pPr marL="0" marR="0" indent="0" algn="l" defTabSz="7924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00" b="1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1pPr>
            <a:lvl2pPr marL="0" marR="0" indent="21945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Helvetica"/>
              </a:defRPr>
            </a:lvl2pPr>
            <a:lvl3pPr marL="0" marR="0" indent="438901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Helvetica"/>
              </a:defRPr>
            </a:lvl3pPr>
            <a:lvl4pPr marL="0" marR="0" indent="6583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Helvetica"/>
              </a:defRPr>
            </a:lvl4pPr>
            <a:lvl5pPr marL="0" marR="0" indent="87780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Helvetica"/>
              </a:defRPr>
            </a:lvl5pPr>
            <a:lvl6pPr marL="0" marR="0" indent="10972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16703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53615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75560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fi-FI" sz="3200">
                <a:solidFill>
                  <a:schemeClr val="accent4">
                    <a:lumMod val="40000"/>
                    <a:lumOff val="60000"/>
                  </a:schemeClr>
                </a:solidFill>
              </a:rPr>
              <a:t>5. Monilukutaito ja mediat</a:t>
            </a:r>
          </a:p>
        </p:txBody>
      </p:sp>
      <p:sp>
        <p:nvSpPr>
          <p:cNvPr id="20" name="Shape 1970">
            <a:extLst>
              <a:ext uri="{FF2B5EF4-FFF2-40B4-BE49-F238E27FC236}">
                <a16:creationId xmlns:a16="http://schemas.microsoft.com/office/drawing/2014/main" id="{A4E1127E-756F-4C7F-B977-DA61279019FD}"/>
              </a:ext>
            </a:extLst>
          </p:cNvPr>
          <p:cNvSpPr txBox="1">
            <a:spLocks/>
          </p:cNvSpPr>
          <p:nvPr/>
        </p:nvSpPr>
        <p:spPr>
          <a:xfrm>
            <a:off x="16338070" y="6406044"/>
            <a:ext cx="4764848" cy="1457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/>
          <a:lstStyle>
            <a:lvl1pPr marL="0" marR="0" indent="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1pPr>
            <a:lvl2pPr marL="0" marR="0" indent="21945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2pPr>
            <a:lvl3pPr marL="0" marR="0" indent="438901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3pPr>
            <a:lvl4pPr marL="0" marR="0" indent="6583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4pPr>
            <a:lvl5pPr marL="0" marR="0" indent="87780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5pPr>
            <a:lvl6pPr marL="0" marR="0" indent="10972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16703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53615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75560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fi-FI" sz="2600"/>
              <a:t>Eri medioiden monipuolinen hyödyntäminen ja tuottaminen osana kurssisisältöjä</a:t>
            </a:r>
          </a:p>
        </p:txBody>
      </p:sp>
      <p:sp>
        <p:nvSpPr>
          <p:cNvPr id="21" name="Shape 1971">
            <a:extLst>
              <a:ext uri="{FF2B5EF4-FFF2-40B4-BE49-F238E27FC236}">
                <a16:creationId xmlns:a16="http://schemas.microsoft.com/office/drawing/2014/main" id="{65BC84B4-2D02-40A7-B654-82C70A564099}"/>
              </a:ext>
            </a:extLst>
          </p:cNvPr>
          <p:cNvSpPr txBox="1">
            <a:spLocks/>
          </p:cNvSpPr>
          <p:nvPr/>
        </p:nvSpPr>
        <p:spPr>
          <a:xfrm>
            <a:off x="15170418" y="9104302"/>
            <a:ext cx="4139886" cy="916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/>
          <a:lstStyle>
            <a:lvl1pPr marL="0" marR="0" indent="0" algn="l" defTabSz="79246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00" b="1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1pPr>
            <a:lvl2pPr marL="0" marR="0" indent="21945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Helvetica"/>
              </a:defRPr>
            </a:lvl2pPr>
            <a:lvl3pPr marL="0" marR="0" indent="438901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Helvetica"/>
              </a:defRPr>
            </a:lvl3pPr>
            <a:lvl4pPr marL="0" marR="0" indent="6583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Helvetica"/>
              </a:defRPr>
            </a:lvl4pPr>
            <a:lvl5pPr marL="0" marR="0" indent="87780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Helvetica"/>
              </a:defRPr>
            </a:lvl5pPr>
            <a:lvl6pPr marL="0" marR="0" indent="10972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16703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53615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75560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fi-FI" sz="3200">
                <a:solidFill>
                  <a:schemeClr val="accent4">
                    <a:lumMod val="40000"/>
                    <a:lumOff val="60000"/>
                  </a:schemeClr>
                </a:solidFill>
              </a:rPr>
              <a:t>6. Teknologia ja yhteiskunta</a:t>
            </a:r>
          </a:p>
        </p:txBody>
      </p:sp>
      <p:sp>
        <p:nvSpPr>
          <p:cNvPr id="22" name="Shape 1972">
            <a:extLst>
              <a:ext uri="{FF2B5EF4-FFF2-40B4-BE49-F238E27FC236}">
                <a16:creationId xmlns:a16="http://schemas.microsoft.com/office/drawing/2014/main" id="{9F226A29-D150-47A3-9FE4-DC282877F24C}"/>
              </a:ext>
            </a:extLst>
          </p:cNvPr>
          <p:cNvSpPr txBox="1">
            <a:spLocks/>
          </p:cNvSpPr>
          <p:nvPr/>
        </p:nvSpPr>
        <p:spPr>
          <a:xfrm>
            <a:off x="15170417" y="10296059"/>
            <a:ext cx="4764848" cy="1457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 anchor="ctr"/>
          <a:lstStyle>
            <a:lvl1pPr marL="0" marR="0" indent="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1pPr>
            <a:lvl2pPr marL="0" marR="0" indent="21945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2pPr>
            <a:lvl3pPr marL="0" marR="0" indent="438901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3pPr>
            <a:lvl4pPr marL="0" marR="0" indent="6583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4pPr>
            <a:lvl5pPr marL="0" marR="0" indent="87780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+mj-lt"/>
                <a:ea typeface="Arial"/>
                <a:cs typeface="Arial"/>
                <a:sym typeface="Helvetica"/>
              </a:defRPr>
            </a:lvl5pPr>
            <a:lvl6pPr marL="0" marR="0" indent="10972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16703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53615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75560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lang="fi-FI" sz="2600"/>
              <a:t>Digitaalisen oppimisalustan ja</a:t>
            </a:r>
          </a:p>
          <a:p>
            <a:r>
              <a:rPr lang="fi-FI" sz="2600"/>
              <a:t>erilaisten sovellusten hyödyntäminen</a:t>
            </a:r>
          </a:p>
        </p:txBody>
      </p:sp>
      <p:sp>
        <p:nvSpPr>
          <p:cNvPr id="23" name="Shape 1592">
            <a:extLst>
              <a:ext uri="{FF2B5EF4-FFF2-40B4-BE49-F238E27FC236}">
                <a16:creationId xmlns:a16="http://schemas.microsoft.com/office/drawing/2014/main" id="{EC1990AC-D0B8-4CDD-B9E9-7357FCE114C4}"/>
              </a:ext>
            </a:extLst>
          </p:cNvPr>
          <p:cNvSpPr txBox="1">
            <a:spLocks/>
          </p:cNvSpPr>
          <p:nvPr/>
        </p:nvSpPr>
        <p:spPr>
          <a:xfrm>
            <a:off x="1162808" y="4258428"/>
            <a:ext cx="7612652" cy="780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7" tIns="48767" rIns="48767" bIns="48767"/>
          <a:lstStyle>
            <a:lvl1pPr marL="0" marR="0" indent="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Avenir LT Std 35 Light" panose="020B0402020203020204" pitchFamily="34" charset="0"/>
                <a:ea typeface="Arial"/>
                <a:cs typeface="Arial"/>
                <a:sym typeface="Helvetica"/>
              </a:defRPr>
            </a:lvl1pPr>
            <a:lvl2pPr marL="0" marR="0" indent="219450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Avenir LT Std 35 Light" panose="020B0402020203020204" pitchFamily="34" charset="0"/>
                <a:ea typeface="Arial"/>
                <a:cs typeface="Arial"/>
                <a:sym typeface="Helvetica"/>
              </a:defRPr>
            </a:lvl2pPr>
            <a:lvl3pPr marL="0" marR="0" indent="438901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Avenir LT Std 35 Light" panose="020B0402020203020204" pitchFamily="34" charset="0"/>
                <a:ea typeface="Arial"/>
                <a:cs typeface="Arial"/>
                <a:sym typeface="Helvetica"/>
              </a:defRPr>
            </a:lvl3pPr>
            <a:lvl4pPr marL="0" marR="0" indent="6583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Avenir LT Std 35 Light" panose="020B0402020203020204" pitchFamily="34" charset="0"/>
                <a:ea typeface="Arial"/>
                <a:cs typeface="Arial"/>
                <a:sym typeface="Helvetica"/>
              </a:defRPr>
            </a:lvl4pPr>
            <a:lvl5pPr marL="0" marR="0" indent="87780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Avenir LT Std 35 Light" panose="020B0402020203020204" pitchFamily="34" charset="0"/>
                <a:ea typeface="Arial"/>
                <a:cs typeface="Arial"/>
                <a:sym typeface="Helvetica"/>
              </a:defRPr>
            </a:lvl5pPr>
            <a:lvl6pPr marL="0" marR="0" indent="1097252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16703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53615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755604" algn="l" defTabSz="792462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3585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>
              <a:lnSpc>
                <a:spcPct val="120000"/>
              </a:lnSpc>
            </a:pPr>
            <a:r>
              <a:rPr lang="fi-FI" sz="2800"/>
              <a:t>(LOPS 2015, s.35)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Shape 1934"/>
          <p:cNvSpPr>
            <a:spLocks noGrp="1"/>
          </p:cNvSpPr>
          <p:nvPr>
            <p:ph type="title"/>
          </p:nvPr>
        </p:nvSpPr>
        <p:spPr>
          <a:xfrm>
            <a:off x="1024064" y="1268356"/>
            <a:ext cx="9481336" cy="548283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</a:pPr>
            <a:r>
              <a:rPr lang="fi-FI" baseline="0"/>
              <a:t>Bisneskursseista teemaopinnoiksi</a:t>
            </a:r>
            <a:endParaRPr baseline="0"/>
          </a:p>
        </p:txBody>
      </p:sp>
      <p:sp>
        <p:nvSpPr>
          <p:cNvPr id="1935" name="Shape 1935"/>
          <p:cNvSpPr>
            <a:spLocks noGrp="1"/>
          </p:cNvSpPr>
          <p:nvPr>
            <p:ph type="body" sz="quarter" idx="1"/>
          </p:nvPr>
        </p:nvSpPr>
        <p:spPr>
          <a:xfrm>
            <a:off x="1258382" y="8886761"/>
            <a:ext cx="7885618" cy="3660170"/>
          </a:xfrm>
          <a:prstGeom prst="rect">
            <a:avLst/>
          </a:prstGeom>
        </p:spPr>
        <p:txBody>
          <a:bodyPr/>
          <a:lstStyle/>
          <a:p>
            <a:r>
              <a:rPr lang="fi-FI" sz="2800"/>
              <a:t>Bisneskurssien sisällöt soveltuvat luontevasti teemakurssien aiheiksi ja tukimateriaaleiksi</a:t>
            </a:r>
            <a:r>
              <a:rPr sz="2800"/>
              <a:t>.</a:t>
            </a:r>
            <a:r>
              <a:rPr lang="fi-FI" sz="2800"/>
              <a:t> Samalla tuetaan nuorten yrittäjyyskasvatusta, kaupallista osaamista ja työelämätaitoja. Teemaopintojen </a:t>
            </a:r>
            <a:r>
              <a:rPr lang="fi-FI" sz="2800" err="1"/>
              <a:t>LOPSissa</a:t>
            </a:r>
            <a:r>
              <a:rPr lang="fi-FI" sz="2800"/>
              <a:t> linjattujen tavoitteiden ja bisneskurssien sisältöjen yhteensovittamiseen löytyy erilliset yksityiskohtaiset ohjeistukset opettajalle. </a:t>
            </a:r>
            <a:endParaRPr sz="2800"/>
          </a:p>
        </p:txBody>
      </p:sp>
      <p:sp>
        <p:nvSpPr>
          <p:cNvPr id="1937" name="Shape 1937"/>
          <p:cNvSpPr>
            <a:spLocks noGrp="1"/>
          </p:cNvSpPr>
          <p:nvPr>
            <p:ph type="body" idx="13"/>
          </p:nvPr>
        </p:nvSpPr>
        <p:spPr>
          <a:xfrm>
            <a:off x="16230071" y="1889992"/>
            <a:ext cx="5984470" cy="916610"/>
          </a:xfrm>
          <a:prstGeom prst="rect">
            <a:avLst/>
          </a:prstGeom>
        </p:spPr>
        <p:txBody>
          <a:bodyPr/>
          <a:lstStyle/>
          <a:p>
            <a:r>
              <a:rPr lang="fi-FI"/>
              <a:t>(TO1) Monitieteinen ajattelu – Ilmiönä globaali kauppa </a:t>
            </a:r>
            <a:endParaRPr sz="4800"/>
          </a:p>
        </p:txBody>
      </p:sp>
      <p:sp>
        <p:nvSpPr>
          <p:cNvPr id="1938" name="Shape 1938"/>
          <p:cNvSpPr>
            <a:spLocks noGrp="1"/>
          </p:cNvSpPr>
          <p:nvPr>
            <p:ph type="body" idx="4294967295"/>
          </p:nvPr>
        </p:nvSpPr>
        <p:spPr>
          <a:xfrm>
            <a:off x="15941485" y="3035197"/>
            <a:ext cx="5772677" cy="1642982"/>
          </a:xfrm>
          <a:prstGeom prst="rect">
            <a:avLst/>
          </a:prstGeo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>
                <a:solidFill>
                  <a:schemeClr val="bg1"/>
                </a:solidFill>
                <a:cs typeface="Arial" panose="020B0604020202020204" pitchFamily="34" charset="0"/>
              </a:rPr>
              <a:t>Sisällöt kurssista </a:t>
            </a:r>
            <a:r>
              <a:rPr lang="fi-FI" i="1">
                <a:solidFill>
                  <a:schemeClr val="bg1"/>
                </a:solidFill>
                <a:cs typeface="Arial" panose="020B0604020202020204" pitchFamily="34" charset="0"/>
              </a:rPr>
              <a:t>3.Globaalit markkinat</a:t>
            </a:r>
          </a:p>
        </p:txBody>
      </p:sp>
      <p:sp>
        <p:nvSpPr>
          <p:cNvPr id="1939" name="Shape 1939"/>
          <p:cNvSpPr>
            <a:spLocks noGrp="1"/>
          </p:cNvSpPr>
          <p:nvPr>
            <p:ph type="body" idx="15"/>
          </p:nvPr>
        </p:nvSpPr>
        <p:spPr>
          <a:xfrm>
            <a:off x="15068293" y="5605981"/>
            <a:ext cx="5484088" cy="916613"/>
          </a:xfrm>
          <a:prstGeom prst="rect">
            <a:avLst/>
          </a:prstGeom>
        </p:spPr>
        <p:txBody>
          <a:bodyPr/>
          <a:lstStyle/>
          <a:p>
            <a:r>
              <a:rPr lang="fi-FI"/>
              <a:t>(TO2) Tutkiva työskentely teknologialla – Sosiaalinen media liiketoiminnassa</a:t>
            </a:r>
            <a:endParaRPr lang="fi-FI" sz="4800"/>
          </a:p>
        </p:txBody>
      </p:sp>
      <p:sp>
        <p:nvSpPr>
          <p:cNvPr id="1940" name="Shape 1940"/>
          <p:cNvSpPr>
            <a:spLocks noGrp="1"/>
          </p:cNvSpPr>
          <p:nvPr>
            <p:ph type="body" idx="16"/>
          </p:nvPr>
        </p:nvSpPr>
        <p:spPr>
          <a:xfrm>
            <a:off x="15068293" y="6751189"/>
            <a:ext cx="6324858" cy="1457256"/>
          </a:xfrm>
          <a:prstGeom prst="rect">
            <a:avLst/>
          </a:prstGeo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>
                <a:cs typeface="Arial" panose="020B0604020202020204" pitchFamily="34" charset="0"/>
              </a:rPr>
              <a:t>Sisällöt kurssista </a:t>
            </a:r>
            <a:r>
              <a:rPr lang="fi-FI" i="1">
                <a:cs typeface="Arial" panose="020B0604020202020204" pitchFamily="34" charset="0"/>
              </a:rPr>
              <a:t>1.Myynti, markkinointi ja kaupallistaminen</a:t>
            </a:r>
          </a:p>
        </p:txBody>
      </p:sp>
      <p:sp>
        <p:nvSpPr>
          <p:cNvPr id="1941" name="Shape 1941"/>
          <p:cNvSpPr>
            <a:spLocks noGrp="1"/>
          </p:cNvSpPr>
          <p:nvPr>
            <p:ph type="body" idx="17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i-FI"/>
              <a:t>(TO3) Osaaminen arjessa – Digitalisoituva työelämä </a:t>
            </a:r>
            <a:endParaRPr sz="4800"/>
          </a:p>
        </p:txBody>
      </p:sp>
      <p:sp>
        <p:nvSpPr>
          <p:cNvPr id="1942" name="Shape 1942"/>
          <p:cNvSpPr>
            <a:spLocks noGrp="1"/>
          </p:cNvSpPr>
          <p:nvPr>
            <p:ph type="body" idx="18"/>
          </p:nvPr>
        </p:nvSpPr>
        <p:spPr>
          <a:xfrm>
            <a:off x="13900638" y="10188139"/>
            <a:ext cx="6651743" cy="1457256"/>
          </a:xfrm>
          <a:prstGeom prst="rect">
            <a:avLst/>
          </a:prstGeo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>
                <a:cs typeface="Arial" panose="020B0604020202020204" pitchFamily="34" charset="0"/>
              </a:rPr>
              <a:t>Sisällöt kurssista </a:t>
            </a:r>
            <a:r>
              <a:rPr lang="fi-FI" i="1">
                <a:cs typeface="Arial" panose="020B0604020202020204" pitchFamily="34" charset="0"/>
              </a:rPr>
              <a:t>2.Vuorovaikutus ja neuvottelutaidot</a:t>
            </a:r>
          </a:p>
        </p:txBody>
      </p:sp>
    </p:spTree>
  </p:cSld>
  <p:clrMapOvr>
    <a:masterClrMapping/>
  </p:clrMapOvr>
  <p:transition spd="slow" advClick="0" advTm="1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E9285EB4-7929-4F43-928F-880275111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2" b="7812"/>
          <a:stretch/>
        </p:blipFill>
        <p:spPr>
          <a:xfrm>
            <a:off x="0" y="7851775"/>
            <a:ext cx="23409275" cy="531495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FE9622AC-F388-452A-855E-8126D2250F11}"/>
              </a:ext>
            </a:extLst>
          </p:cNvPr>
          <p:cNvSpPr txBox="1"/>
          <p:nvPr/>
        </p:nvSpPr>
        <p:spPr>
          <a:xfrm>
            <a:off x="2771775" y="888262"/>
            <a:ext cx="11601450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i-FI" sz="10000" b="0" i="0" u="none" strike="noStrike" cap="none" spc="0" normalizeH="0" baseline="0" err="1">
                <a:ln>
                  <a:noFill/>
                </a:ln>
                <a:solidFill>
                  <a:srgbClr val="6600CC"/>
                </a:solidFill>
                <a:effectLst/>
                <a:uFillTx/>
                <a:latin typeface="Sofia Pro Soft Bold" panose="020B0000000000000000" pitchFamily="34" charset="0"/>
                <a:sym typeface="Helvetica Light"/>
              </a:rPr>
              <a:t>Opopassi</a:t>
            </a:r>
            <a:r>
              <a:rPr kumimoji="0" lang="fi-FI" sz="10000" b="0" i="0" u="none" strike="noStrike" cap="none" spc="0" normalizeH="0" baseline="0">
                <a:ln>
                  <a:noFill/>
                </a:ln>
                <a:solidFill>
                  <a:srgbClr val="6600CC"/>
                </a:solidFill>
                <a:effectLst/>
                <a:uFillTx/>
                <a:latin typeface="Sofia Pro Soft Bold" panose="020B0000000000000000" pitchFamily="34" charset="0"/>
                <a:sym typeface="Helvetica Light"/>
              </a:rPr>
              <a:t> </a:t>
            </a:r>
            <a:r>
              <a:rPr kumimoji="0" lang="fi-FI" sz="6600" b="0" i="0" u="none" strike="noStrike" cap="none" spc="0" normalizeH="0" baseline="0">
                <a:ln>
                  <a:noFill/>
                </a:ln>
                <a:solidFill>
                  <a:srgbClr val="6600CC"/>
                </a:solidFill>
                <a:effectLst/>
                <a:uFillTx/>
                <a:latin typeface="Sofia Pro Soft Bold" panose="020B0000000000000000" pitchFamily="34" charset="0"/>
                <a:sym typeface="Helvetica Light"/>
              </a:rPr>
              <a:t>– TAT kumppanina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4A2AA3E6-F8B6-41A5-9290-31E1D438BE64}"/>
              </a:ext>
            </a:extLst>
          </p:cNvPr>
          <p:cNvSpPr txBox="1"/>
          <p:nvPr/>
        </p:nvSpPr>
        <p:spPr>
          <a:xfrm>
            <a:off x="2286000" y="3288507"/>
            <a:ext cx="18916649" cy="56425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indent="-571500" defTabSz="825500">
              <a:buFont typeface="Arial" panose="020B0604020202020204" pitchFamily="34" charset="0"/>
              <a:buChar char="•"/>
            </a:pPr>
            <a:r>
              <a:rPr lang="fi-FI" sz="4000" err="1">
                <a:solidFill>
                  <a:schemeClr val="tx2">
                    <a:lumMod val="50000"/>
                  </a:schemeClr>
                </a:solidFill>
                <a:latin typeface="Avenir LT Std 55 Roman" panose="020B0503020203020204" pitchFamily="34" charset="0"/>
              </a:rPr>
              <a:t>Opopassi</a:t>
            </a:r>
            <a:r>
              <a:rPr lang="fi-FI" sz="4000">
                <a:solidFill>
                  <a:schemeClr val="tx2">
                    <a:lumMod val="50000"/>
                  </a:schemeClr>
                </a:solidFill>
                <a:latin typeface="Avenir LT Std 55 Roman" panose="020B0503020203020204" pitchFamily="34" charset="0"/>
              </a:rPr>
              <a:t> on räätälöity digitaalinen opetusmateriaali lukion pakollista opinto-ohjauskurssia (OPO2) varten</a:t>
            </a:r>
          </a:p>
          <a:p>
            <a:pPr marL="571500" indent="-571500" defTabSz="825500">
              <a:buFont typeface="Arial" panose="020B0604020202020204" pitchFamily="34" charset="0"/>
              <a:buChar char="•"/>
            </a:pPr>
            <a:endParaRPr lang="fi-FI" sz="4000">
              <a:solidFill>
                <a:schemeClr val="tx2">
                  <a:lumMod val="50000"/>
                </a:schemeClr>
              </a:solidFill>
              <a:latin typeface="Avenir LT Std 55 Roman" panose="020B0503020203020204" pitchFamily="34" charset="0"/>
            </a:endParaRPr>
          </a:p>
          <a:p>
            <a:pPr marL="571500" indent="-571500" defTabSz="825500">
              <a:buFont typeface="Arial" panose="020B0604020202020204" pitchFamily="34" charset="0"/>
              <a:buChar char="•"/>
            </a:pPr>
            <a:r>
              <a:rPr lang="fi-FI" sz="4000">
                <a:solidFill>
                  <a:schemeClr val="tx2">
                    <a:lumMod val="50000"/>
                  </a:schemeClr>
                </a:solidFill>
                <a:latin typeface="Avenir LT Std 55 Roman" panose="020B0503020203020204" pitchFamily="34" charset="0"/>
              </a:rPr>
              <a:t>Bisneskurssit on tuottanut </a:t>
            </a:r>
            <a:r>
              <a:rPr lang="fi-FI" sz="4000" err="1">
                <a:solidFill>
                  <a:schemeClr val="tx2">
                    <a:lumMod val="50000"/>
                  </a:schemeClr>
                </a:solidFill>
                <a:latin typeface="Avenir LT Std 55 Roman" panose="020B0503020203020204" pitchFamily="34" charset="0"/>
              </a:rPr>
              <a:t>Opopassiin</a:t>
            </a:r>
            <a:r>
              <a:rPr lang="fi-FI" sz="4000">
                <a:solidFill>
                  <a:schemeClr val="tx2">
                    <a:lumMod val="50000"/>
                  </a:schemeClr>
                </a:solidFill>
                <a:latin typeface="Avenir LT Std 55 Roman" panose="020B0503020203020204" pitchFamily="34" charset="0"/>
              </a:rPr>
              <a:t> sisältöjä tulevaisuuden työelämätaidoista</a:t>
            </a:r>
          </a:p>
          <a:p>
            <a:pPr algn="ctr" defTabSz="825500"/>
            <a:endParaRPr lang="fi-FI" sz="4000">
              <a:solidFill>
                <a:srgbClr val="6600CC"/>
              </a:solidFill>
              <a:latin typeface="Sofia Pro Soft Bold" panose="020B0000000000000000" pitchFamily="34" charset="0"/>
            </a:endParaRPr>
          </a:p>
          <a:p>
            <a:pPr algn="ctr" defTabSz="825500"/>
            <a:endParaRPr lang="fi-FI" sz="4000">
              <a:solidFill>
                <a:srgbClr val="6600CC"/>
              </a:solidFill>
              <a:latin typeface="Sofia Pro Soft Bold" panose="020B0000000000000000" pitchFamily="34" charset="0"/>
            </a:endParaRPr>
          </a:p>
          <a:p>
            <a:pPr algn="ctr" defTabSz="825500"/>
            <a:r>
              <a:rPr lang="fi-FI" sz="4000">
                <a:solidFill>
                  <a:srgbClr val="6600CC"/>
                </a:solidFill>
                <a:latin typeface="Sofia Pro Soft Bold" panose="020B0000000000000000" pitchFamily="34" charset="0"/>
              </a:rPr>
              <a:t>www.opopassi.fi </a:t>
            </a:r>
          </a:p>
          <a:p>
            <a:pPr defTabSz="825500"/>
            <a:endParaRPr lang="fi-FI" sz="4000">
              <a:solidFill>
                <a:schemeClr val="bg1"/>
              </a:solidFill>
              <a:latin typeface="Avenir LT Std 55 Roman" panose="020B0503020203020204" pitchFamily="34" charset="0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i-FI" sz="4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venir LT Std 55 Roman" panose="020B0503020203020204" pitchFamily="34" charset="0"/>
              <a:sym typeface="Helvetica Light"/>
            </a:endParaRP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1AB9B139-4049-47B4-93F3-B5CADAB0E12F}"/>
              </a:ext>
            </a:extLst>
          </p:cNvPr>
          <p:cNvSpPr/>
          <p:nvPr/>
        </p:nvSpPr>
        <p:spPr>
          <a:xfrm rot="1225333">
            <a:off x="17631505" y="1311728"/>
            <a:ext cx="3806970" cy="794544"/>
          </a:xfrm>
          <a:prstGeom prst="round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i-FI" sz="4000" b="1">
                <a:solidFill>
                  <a:srgbClr val="6600CC"/>
                </a:solidFill>
                <a:latin typeface="+mn-lt"/>
                <a:ea typeface="+mn-ea"/>
                <a:cs typeface="+mn-cs"/>
                <a:sym typeface="Helvetica"/>
              </a:rPr>
              <a:t>MUKANA MYÖS</a:t>
            </a:r>
            <a:endParaRPr kumimoji="0" lang="fi-FI" sz="4000" b="1" i="0" u="none" strike="noStrike" cap="none" spc="0" normalizeH="0" baseline="0">
              <a:ln>
                <a:noFill/>
              </a:ln>
              <a:solidFill>
                <a:srgbClr val="6600CC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47242821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YNS Väriprofiili 2018">
      <a:dk1>
        <a:srgbClr val="300F5E"/>
      </a:dk1>
      <a:lt1>
        <a:srgbClr val="FFFFFF"/>
      </a:lt1>
      <a:dk2>
        <a:srgbClr val="EC008C"/>
      </a:dk2>
      <a:lt2>
        <a:srgbClr val="DCDEE0"/>
      </a:lt2>
      <a:accent1>
        <a:srgbClr val="300F5E"/>
      </a:accent1>
      <a:accent2>
        <a:srgbClr val="EC008C"/>
      </a:accent2>
      <a:accent3>
        <a:srgbClr val="821C91"/>
      </a:accent3>
      <a:accent4>
        <a:srgbClr val="00B0DE"/>
      </a:accent4>
      <a:accent5>
        <a:srgbClr val="F5E600"/>
      </a:accent5>
      <a:accent6>
        <a:srgbClr val="FECCFF"/>
      </a:accent6>
      <a:hlink>
        <a:srgbClr val="0000FF"/>
      </a:hlink>
      <a:folHlink>
        <a:srgbClr val="FF00FF"/>
      </a:folHlink>
    </a:clrScheme>
    <a:fontScheme name="YNS Fontit">
      <a:majorFont>
        <a:latin typeface="Avenir LT Std 65 Medium"/>
        <a:ea typeface="Helvetica"/>
        <a:cs typeface="Helvetica"/>
      </a:majorFont>
      <a:minorFont>
        <a:latin typeface="Avenir 45 Book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CDEE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White">
  <a:themeElements>
    <a:clrScheme name="YNS Väriprofiili 2018">
      <a:dk1>
        <a:srgbClr val="300F5E"/>
      </a:dk1>
      <a:lt1>
        <a:srgbClr val="FFFFFF"/>
      </a:lt1>
      <a:dk2>
        <a:srgbClr val="EC008C"/>
      </a:dk2>
      <a:lt2>
        <a:srgbClr val="DCDEE0"/>
      </a:lt2>
      <a:accent1>
        <a:srgbClr val="300F5E"/>
      </a:accent1>
      <a:accent2>
        <a:srgbClr val="EC008C"/>
      </a:accent2>
      <a:accent3>
        <a:srgbClr val="821C91"/>
      </a:accent3>
      <a:accent4>
        <a:srgbClr val="00B0DE"/>
      </a:accent4>
      <a:accent5>
        <a:srgbClr val="F5E600"/>
      </a:accent5>
      <a:accent6>
        <a:srgbClr val="FECCFF"/>
      </a:accent6>
      <a:hlink>
        <a:srgbClr val="0000FF"/>
      </a:hlink>
      <a:folHlink>
        <a:srgbClr val="FF00FF"/>
      </a:folHlink>
    </a:clrScheme>
    <a:fontScheme name="YNS Fontit">
      <a:majorFont>
        <a:latin typeface="Avenir LT Std 65 Medium"/>
        <a:ea typeface="Helvetica"/>
        <a:cs typeface="Helvetica"/>
      </a:majorFont>
      <a:minorFont>
        <a:latin typeface="Avenir 45 Book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CDEE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White">
  <a:themeElements>
    <a:clrScheme name="YNS Väriprofiili 2018">
      <a:dk1>
        <a:srgbClr val="300F5E"/>
      </a:dk1>
      <a:lt1>
        <a:srgbClr val="FFFFFF"/>
      </a:lt1>
      <a:dk2>
        <a:srgbClr val="EC008C"/>
      </a:dk2>
      <a:lt2>
        <a:srgbClr val="DCDEE0"/>
      </a:lt2>
      <a:accent1>
        <a:srgbClr val="300F5E"/>
      </a:accent1>
      <a:accent2>
        <a:srgbClr val="EC008C"/>
      </a:accent2>
      <a:accent3>
        <a:srgbClr val="821C91"/>
      </a:accent3>
      <a:accent4>
        <a:srgbClr val="00B0DE"/>
      </a:accent4>
      <a:accent5>
        <a:srgbClr val="F5E600"/>
      </a:accent5>
      <a:accent6>
        <a:srgbClr val="FECCFF"/>
      </a:accent6>
      <a:hlink>
        <a:srgbClr val="0000FF"/>
      </a:hlink>
      <a:folHlink>
        <a:srgbClr val="FF00FF"/>
      </a:folHlink>
    </a:clrScheme>
    <a:fontScheme name="YNS Fontit">
      <a:majorFont>
        <a:latin typeface="Avenir LT Std 65 Medium"/>
        <a:ea typeface="Helvetica"/>
        <a:cs typeface="Helvetica"/>
      </a:majorFont>
      <a:minorFont>
        <a:latin typeface="Avenir 45 Book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CDEE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CDEE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90B6B78A6941408A90372B3F68DBDA" ma:contentTypeVersion="6" ma:contentTypeDescription="Create a new document." ma:contentTypeScope="" ma:versionID="a0bd7d57846222b28cc75def742d0a58">
  <xsd:schema xmlns:xsd="http://www.w3.org/2001/XMLSchema" xmlns:xs="http://www.w3.org/2001/XMLSchema" xmlns:p="http://schemas.microsoft.com/office/2006/metadata/properties" xmlns:ns2="0e3cafc4-93ba-489e-88e0-5310d8e166b9" targetNamespace="http://schemas.microsoft.com/office/2006/metadata/properties" ma:root="true" ma:fieldsID="4137636e55586737632626015ab153e1" ns2:_="">
    <xsd:import namespace="0e3cafc4-93ba-489e-88e0-5310d8e166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3cafc4-93ba-489e-88e0-5310d8e166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F371398-086F-4018-9FB5-2AD4630431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F35405-EADF-48AA-8127-1DF68CF5B393}">
  <ds:schemaRefs>
    <ds:schemaRef ds:uri="0e3cafc4-93ba-489e-88e0-5310d8e166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7DDFDB8-F5B1-4422-ACDF-0AA531AEE480}">
  <ds:schemaRefs>
    <ds:schemaRef ds:uri="http://purl.org/dc/terms/"/>
    <ds:schemaRef ds:uri="0e3cafc4-93ba-489e-88e0-5310d8e166b9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372</Words>
  <Application>Microsoft Office PowerPoint</Application>
  <PresentationFormat>Mukautettu</PresentationFormat>
  <Paragraphs>80</Paragraphs>
  <Slides>9</Slides>
  <Notes>2</Notes>
  <HiddenSlides>1</HiddenSlides>
  <MMClips>0</MMClips>
  <ScaleCrop>false</ScaleCrop>
  <HeadingPairs>
    <vt:vector size="6" baseType="variant">
      <vt:variant>
        <vt:lpstr>Käytetyt fontit</vt:lpstr>
      </vt:variant>
      <vt:variant>
        <vt:i4>12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9</vt:i4>
      </vt:variant>
    </vt:vector>
  </HeadingPairs>
  <TitlesOfParts>
    <vt:vector size="24" baseType="lpstr">
      <vt:lpstr>Arial</vt:lpstr>
      <vt:lpstr>Avenir 45 Book</vt:lpstr>
      <vt:lpstr>Avenir LT Std 35 Light</vt:lpstr>
      <vt:lpstr>Avenir LT Std 45 Book</vt:lpstr>
      <vt:lpstr>Avenir LT Std 55 Roman</vt:lpstr>
      <vt:lpstr>Avenir LT Std 65 Medium</vt:lpstr>
      <vt:lpstr>Gill Sans</vt:lpstr>
      <vt:lpstr>Helvetica</vt:lpstr>
      <vt:lpstr>Helvetica Light</vt:lpstr>
      <vt:lpstr>Helvetica Neue</vt:lpstr>
      <vt:lpstr>Lato Light</vt:lpstr>
      <vt:lpstr>Sofia Pro Soft Bold</vt:lpstr>
      <vt:lpstr>White</vt:lpstr>
      <vt:lpstr>1_White</vt:lpstr>
      <vt:lpstr>2_White</vt:lpstr>
      <vt:lpstr>PowerPoint-esitys</vt:lpstr>
      <vt:lpstr>Bisneskurssit &amp; LOPS</vt:lpstr>
      <vt:lpstr>Bisneskurssit &amp; LOPS</vt:lpstr>
      <vt:lpstr>Pedagoginen käsikirjoitus</vt:lpstr>
      <vt:lpstr>Bisneskurssien tulevaisuuden  työelämätaidot</vt:lpstr>
      <vt:lpstr>Kannustava ilmapiiri  Merkityksellisyyden kokeminen  Yhteisöllinen oppiminen  Jatkuva, rakentava palaute  Tavoitteellisuus</vt:lpstr>
      <vt:lpstr>Bisneskurssit tukemaan aihekokonaisuuksia</vt:lpstr>
      <vt:lpstr>Bisneskursseista teemaopinnoiksi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Awesome First Slide</dc:title>
  <dc:creator>Ville</dc:creator>
  <cp:lastModifiedBy>Hewlett-Packard Company</cp:lastModifiedBy>
  <cp:revision>8</cp:revision>
  <dcterms:modified xsi:type="dcterms:W3CDTF">2018-10-31T05:58:57Z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0x0101001C90B6B78A6941408A90372B3F68DBDA</vt:lpwstr>
  </property>
</Properties>
</file>