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63" r:id="rId12"/>
    <p:sldId id="265" r:id="rId13"/>
    <p:sldId id="266" r:id="rId14"/>
    <p:sldId id="267" r:id="rId15"/>
    <p:sldId id="285" r:id="rId16"/>
    <p:sldId id="268" r:id="rId17"/>
    <p:sldId id="269" r:id="rId18"/>
    <p:sldId id="271" r:id="rId19"/>
    <p:sldId id="270" r:id="rId20"/>
    <p:sldId id="274" r:id="rId21"/>
    <p:sldId id="273" r:id="rId22"/>
    <p:sldId id="272" r:id="rId23"/>
    <p:sldId id="275" r:id="rId24"/>
    <p:sldId id="276" r:id="rId25"/>
    <p:sldId id="277" r:id="rId26"/>
    <p:sldId id="278" r:id="rId27"/>
    <p:sldId id="279" r:id="rId28"/>
    <p:sldId id="284" r:id="rId29"/>
    <p:sldId id="283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63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18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0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25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09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3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7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27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80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76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56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C52-3BE0-4D0D-9D18-4D3ECD9FD887}" type="datetimeFigureOut">
              <a:rPr lang="fi-FI" smtClean="0"/>
              <a:t>16.10.2019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6485-631B-45FA-8990-105AEA003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69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fi/url?sa=i&amp;url=https%3A%2F%2Fylilauta.org%2Ftalous%2F28419717&amp;psig=AOvVaw1-BXgji_E8lcPSj8BCp8-y&amp;ust=1571345400146000&amp;source=images&amp;cd=vfe&amp;ved=0CAIQjRxqFwoTCJCZvKXToeUCFQAAAAAdAAAAABA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886199" y="2329542"/>
            <a:ext cx="4550229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i-FI" dirty="0" smtClean="0"/>
              <a:t>VESI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0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57755" cy="6858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 rot="19966913">
            <a:off x="532366" y="1773801"/>
            <a:ext cx="5335034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dirty="0" smtClean="0"/>
              <a:t>ihminen 67 %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2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94658" y="478971"/>
            <a:ext cx="10591800" cy="547551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/>
          </a:bodyPr>
          <a:lstStyle/>
          <a:p>
            <a:pPr algn="l"/>
            <a:r>
              <a:rPr lang="fi-FI" dirty="0" smtClean="0"/>
              <a:t>VEDELLÄ ON KOLME OLOMUOTOA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3000" dirty="0" smtClean="0"/>
              <a:t>kaasu</a:t>
            </a:r>
            <a:br>
              <a:rPr lang="fi-FI" sz="3000" dirty="0" smtClean="0"/>
            </a:br>
            <a:r>
              <a:rPr lang="fi-FI" sz="3000" dirty="0"/>
              <a:t/>
            </a:r>
            <a:br>
              <a:rPr lang="fi-FI" sz="3000" dirty="0"/>
            </a:br>
            <a:r>
              <a:rPr lang="fi-FI" sz="3000" dirty="0" smtClean="0"/>
              <a:t>neste</a:t>
            </a:r>
            <a:br>
              <a:rPr lang="fi-FI" sz="3000" dirty="0" smtClean="0"/>
            </a:br>
            <a:r>
              <a:rPr lang="fi-FI" sz="3000" dirty="0"/>
              <a:t/>
            </a:r>
            <a:br>
              <a:rPr lang="fi-FI" sz="3000" dirty="0"/>
            </a:br>
            <a:r>
              <a:rPr lang="fi-FI" sz="3000" dirty="0" smtClean="0"/>
              <a:t>kiinteä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6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8628"/>
            <a:ext cx="12192000" cy="812800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869824" y="1521973"/>
            <a:ext cx="7186639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dirty="0" smtClean="0"/>
              <a:t>kaasu eli vesihöyry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1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148"/>
            <a:ext cx="12191999" cy="8125382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 rot="1468246">
            <a:off x="149515" y="4485375"/>
            <a:ext cx="7068530" cy="95135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dirty="0" smtClean="0"/>
              <a:t>neste eli tavallinen vesi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42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4505653" y="378973"/>
            <a:ext cx="7186639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dirty="0" smtClean="0"/>
              <a:t>kiinteä eli jää tai lumi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" y="5402"/>
            <a:ext cx="12375928" cy="6852597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 rot="1554339">
            <a:off x="6399767" y="1837622"/>
            <a:ext cx="5694261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dirty="0" smtClean="0"/>
              <a:t>Lumi on jäätä!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1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94658" y="478971"/>
            <a:ext cx="10591800" cy="547551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/>
          </a:bodyPr>
          <a:lstStyle/>
          <a:p>
            <a:pPr algn="l"/>
            <a:r>
              <a:rPr lang="fi-FI" dirty="0" smtClean="0"/>
              <a:t>MILLOIN VESI ON KAASUA?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MILLOIN VESI ON NESTETTÄ?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MILLOIN VESI ON KIINTEÄÄ?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96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20811710">
            <a:off x="598715" y="2068286"/>
            <a:ext cx="8240485" cy="149134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Autofit/>
          </a:bodyPr>
          <a:lstStyle/>
          <a:p>
            <a:pPr algn="l"/>
            <a:r>
              <a:rPr lang="fi-FI" dirty="0" smtClean="0"/>
              <a:t>LÄMPÖTILA VAIKUTTAA!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41965" t="14556" r="39131" b="13232"/>
          <a:stretch/>
        </p:blipFill>
        <p:spPr>
          <a:xfrm>
            <a:off x="9459686" y="999854"/>
            <a:ext cx="1251858" cy="47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2"/>
            <a:ext cx="12192000" cy="81280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20188270">
            <a:off x="435430" y="2677886"/>
            <a:ext cx="9165771" cy="152399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/>
          </a:bodyPr>
          <a:lstStyle/>
          <a:p>
            <a:pPr algn="l"/>
            <a:r>
              <a:rPr lang="fi-FI" dirty="0" smtClean="0"/>
              <a:t>vesi jäätyy ja jää sulaa 0 ⁰C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3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114"/>
            <a:ext cx="12192000" cy="812292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1300325" y="5116285"/>
            <a:ext cx="9591349" cy="11974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dirty="0" smtClean="0"/>
              <a:t>vesi kiehuu eli höyrystyy 100 </a:t>
            </a:r>
            <a:r>
              <a:rPr lang="fi-FI" dirty="0" smtClean="0"/>
              <a:t>⁰C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1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02" y="0"/>
            <a:ext cx="9997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 rot="1321755">
            <a:off x="4506684" y="2650671"/>
            <a:ext cx="7402287" cy="155665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dirty="0" smtClean="0"/>
              <a:t>vesi haihtuu höyryksi </a:t>
            </a:r>
            <a:br>
              <a:rPr lang="fi-FI" dirty="0" smtClean="0"/>
            </a:br>
            <a:r>
              <a:rPr lang="fi-FI" dirty="0" smtClean="0"/>
              <a:t>myös alle 100 </a:t>
            </a:r>
            <a:r>
              <a:rPr lang="fi-FI" dirty="0" smtClean="0"/>
              <a:t>⁰C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69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533401" y="620486"/>
            <a:ext cx="9596274" cy="15022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dirty="0" smtClean="0"/>
              <a:t>pakkasella jää muuttuu joskus suoraan höyryksi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84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459"/>
            <a:ext cx="12192000" cy="8100907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 rot="1229578">
            <a:off x="4539343" y="1513114"/>
            <a:ext cx="7332046" cy="15022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dirty="0" smtClean="0"/>
              <a:t>joskus höyry muuttuu </a:t>
            </a:r>
            <a:br>
              <a:rPr lang="fi-FI" dirty="0" smtClean="0"/>
            </a:br>
            <a:r>
              <a:rPr lang="fi-FI" dirty="0" smtClean="0"/>
              <a:t>suoraan jääksi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4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9086" y="1872343"/>
            <a:ext cx="10591800" cy="232954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/>
          </a:bodyPr>
          <a:lstStyle/>
          <a:p>
            <a:pPr algn="l"/>
            <a:r>
              <a:rPr lang="fi-FI" dirty="0" smtClean="0"/>
              <a:t>Mikä on kaikkein kevyin:</a:t>
            </a:r>
            <a:br>
              <a:rPr lang="fi-FI" dirty="0" smtClean="0"/>
            </a:br>
            <a:r>
              <a:rPr lang="fi-FI" dirty="0" smtClean="0"/>
              <a:t>kiinteä, neste vai höyry?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2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3" y="1447800"/>
            <a:ext cx="5791200" cy="533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21020948">
            <a:off x="-1368" y="979713"/>
            <a:ext cx="8719456" cy="283028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/>
          </a:bodyPr>
          <a:lstStyle/>
          <a:p>
            <a:pPr algn="l"/>
            <a:r>
              <a:rPr lang="fi-FI" dirty="0" smtClean="0"/>
              <a:t>Höyry on kevyin!</a:t>
            </a:r>
            <a:br>
              <a:rPr lang="fi-FI" dirty="0" smtClean="0"/>
            </a:br>
            <a:r>
              <a:rPr lang="fi-FI" dirty="0" smtClean="0"/>
              <a:t>Yhdestä vesiastiasta tulee</a:t>
            </a:r>
            <a:br>
              <a:rPr lang="fi-FI" dirty="0" smtClean="0"/>
            </a:br>
            <a:r>
              <a:rPr lang="fi-FI" dirty="0" smtClean="0"/>
              <a:t>monta sataa litraa höyryä!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96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3286" y="1643743"/>
            <a:ext cx="8567057" cy="194854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 fontScale="90000"/>
          </a:bodyPr>
          <a:lstStyle/>
          <a:p>
            <a:pPr algn="l"/>
            <a:r>
              <a:rPr lang="fi-FI" dirty="0" smtClean="0"/>
              <a:t>Jää on kevyempää kuin vesi.</a:t>
            </a:r>
            <a:br>
              <a:rPr lang="fi-FI" dirty="0" smtClean="0"/>
            </a:br>
            <a:r>
              <a:rPr lang="fi-FI" dirty="0" smtClean="0"/>
              <a:t>Jää kelluu veden päällä.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28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91543" y="4582887"/>
            <a:ext cx="8567057" cy="194854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 fontScale="90000"/>
          </a:bodyPr>
          <a:lstStyle/>
          <a:p>
            <a:pPr algn="l"/>
            <a:r>
              <a:rPr lang="fi-FI" dirty="0" smtClean="0"/>
              <a:t>Vesi laajenee eli tulee isommaksi, kun se jäätyy.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70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9086" y="1872343"/>
            <a:ext cx="7522028" cy="232954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/>
          </a:bodyPr>
          <a:lstStyle/>
          <a:p>
            <a:pPr algn="l"/>
            <a:r>
              <a:rPr lang="fi-FI" dirty="0" smtClean="0"/>
              <a:t>Myös muilla aineilla</a:t>
            </a:r>
            <a:br>
              <a:rPr lang="fi-FI" dirty="0" smtClean="0"/>
            </a:br>
            <a:r>
              <a:rPr lang="fi-FI" dirty="0" smtClean="0"/>
              <a:t>on kolme olomuotoa!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70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uvahaun tulos: kul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93915" y="4604658"/>
            <a:ext cx="7717971" cy="194854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 fontScale="90000"/>
          </a:bodyPr>
          <a:lstStyle/>
          <a:p>
            <a:pPr algn="l"/>
            <a:r>
              <a:rPr lang="fi-FI" dirty="0" smtClean="0"/>
              <a:t>Kulta sulaa 1064 </a:t>
            </a:r>
            <a:r>
              <a:rPr lang="fi-FI" dirty="0" smtClean="0"/>
              <a:t>⁰C.</a:t>
            </a:r>
            <a:br>
              <a:rPr lang="fi-FI" dirty="0" smtClean="0"/>
            </a:br>
            <a:r>
              <a:rPr lang="fi-FI" dirty="0" smtClean="0"/>
              <a:t>Kulta höyrystyy 2856 </a:t>
            </a:r>
            <a:r>
              <a:rPr lang="fi-FI" dirty="0" smtClean="0"/>
              <a:t>⁰C.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9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94658" y="478971"/>
            <a:ext cx="10591800" cy="547551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/>
          </a:bodyPr>
          <a:lstStyle/>
          <a:p>
            <a:pPr algn="l"/>
            <a:r>
              <a:rPr lang="fi-FI" dirty="0" smtClean="0"/>
              <a:t>VETTÄ ON JOKA PAIKASSA!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3000" dirty="0" smtClean="0"/>
              <a:t>Maapallon pinnasta 70 % on vettä.</a:t>
            </a:r>
            <a:br>
              <a:rPr lang="fi-FI" sz="3000" dirty="0" smtClean="0"/>
            </a:br>
            <a:r>
              <a:rPr lang="fi-FI" sz="3000" dirty="0" smtClean="0"/>
              <a:t>Melkein kaikki vesi (yli 97 %) on merissä.</a:t>
            </a:r>
            <a:br>
              <a:rPr lang="fi-FI" sz="3000" dirty="0" smtClean="0"/>
            </a:br>
            <a:r>
              <a:rPr lang="fi-FI" sz="3000" dirty="0" smtClean="0"/>
              <a:t>Vähän alle 2 % vedestä on jäätiköissä ja lumessa.</a:t>
            </a:r>
            <a:br>
              <a:rPr lang="fi-FI" sz="3000" dirty="0" smtClean="0"/>
            </a:br>
            <a:r>
              <a:rPr lang="fi-FI" sz="3000" dirty="0" smtClean="0"/>
              <a:t>Vähän alle 1 % vedestä on pohjavedessä.</a:t>
            </a:r>
            <a:br>
              <a:rPr lang="fi-FI" sz="3000" dirty="0" smtClean="0"/>
            </a:br>
            <a:r>
              <a:rPr lang="fi-FI" sz="3000" dirty="0" smtClean="0"/>
              <a:t>Ihan vähän vettä (0,025 %) on järvessä, joessa ja suossa.</a:t>
            </a:r>
            <a:br>
              <a:rPr lang="fi-FI" sz="3000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10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45" y="0"/>
            <a:ext cx="12587320" cy="7075713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 rot="19849240">
            <a:off x="1559731" y="2296886"/>
            <a:ext cx="4550229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i-FI" dirty="0" smtClean="0"/>
              <a:t>meri 97 %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5924"/>
            <a:ext cx="12192000" cy="9172136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 rot="20275221">
            <a:off x="1418552" y="1451298"/>
            <a:ext cx="4921814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dirty="0" smtClean="0"/>
              <a:t>jäätikkö alle 2 %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49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784461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 rot="1521494">
            <a:off x="6283743" y="1542648"/>
            <a:ext cx="5414102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dirty="0" smtClean="0"/>
              <a:t>pohjavesi alle 1 %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2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217"/>
            <a:ext cx="12192000" cy="7833361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502680" y="786263"/>
            <a:ext cx="7186639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dirty="0" smtClean="0"/>
              <a:t>joki, järvi ja suo 0,025 %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9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20595583">
            <a:off x="2253344" y="2351314"/>
            <a:ext cx="6934199" cy="130628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288000" tIns="288000" anchor="t">
            <a:normAutofit/>
          </a:bodyPr>
          <a:lstStyle/>
          <a:p>
            <a:pPr algn="l"/>
            <a:r>
              <a:rPr lang="fi-FI" dirty="0" smtClean="0"/>
              <a:t>VETTÄ ON ELIÖISSÄ!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18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6344"/>
            <a:ext cx="7203599" cy="5421656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5626881" y="1436344"/>
            <a:ext cx="5335034" cy="1082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dirty="0" smtClean="0"/>
              <a:t>kurkku 96 %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04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123</Words>
  <Application>Microsoft Office PowerPoint</Application>
  <PresentationFormat>Laajakuva</PresentationFormat>
  <Paragraphs>27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Office-teema</vt:lpstr>
      <vt:lpstr>VESI</vt:lpstr>
      <vt:lpstr>PowerPoint-esitys</vt:lpstr>
      <vt:lpstr>VETTÄ ON JOKA PAIKASSA!  Maapallon pinnasta 70 % on vettä. Melkein kaikki vesi (yli 97 %) on merissä. Vähän alle 2 % vedestä on jäätiköissä ja lumessa. Vähän alle 1 % vedestä on pohjavedessä. Ihan vähän vettä (0,025 %) on järvessä, joessa ja suossa. </vt:lpstr>
      <vt:lpstr>meri 97 %</vt:lpstr>
      <vt:lpstr>jäätikkö alle 2 %</vt:lpstr>
      <vt:lpstr>pohjavesi alle 1 %</vt:lpstr>
      <vt:lpstr>joki, järvi ja suo 0,025 % </vt:lpstr>
      <vt:lpstr>VETTÄ ON ELIÖISSÄ!</vt:lpstr>
      <vt:lpstr>kurkku 96 %</vt:lpstr>
      <vt:lpstr>ihminen 67 %</vt:lpstr>
      <vt:lpstr>VEDELLÄ ON KOLME OLOMUOTOA  kaasu  neste  kiinteä</vt:lpstr>
      <vt:lpstr>kaasu eli vesihöyry</vt:lpstr>
      <vt:lpstr>neste eli tavallinen vesi</vt:lpstr>
      <vt:lpstr>kiinteä eli jää tai lumi</vt:lpstr>
      <vt:lpstr>Lumi on jäätä!</vt:lpstr>
      <vt:lpstr>MILLOIN VESI ON KAASUA?  MILLOIN VESI ON NESTETTÄ?  MILLOIN VESI ON KIINTEÄÄ?</vt:lpstr>
      <vt:lpstr>LÄMPÖTILA VAIKUTTAA!  </vt:lpstr>
      <vt:lpstr>vesi jäätyy ja jää sulaa 0 ⁰C</vt:lpstr>
      <vt:lpstr>vesi kiehuu eli höyrystyy 100 ⁰C</vt:lpstr>
      <vt:lpstr>PowerPoint-esitys</vt:lpstr>
      <vt:lpstr>vesi haihtuu höyryksi  myös alle 100 ⁰C</vt:lpstr>
      <vt:lpstr>pakkasella jää muuttuu joskus suoraan höyryksi</vt:lpstr>
      <vt:lpstr>joskus höyry muuttuu  suoraan jääksi</vt:lpstr>
      <vt:lpstr>Mikä on kaikkein kevyin: kiinteä, neste vai höyry?</vt:lpstr>
      <vt:lpstr>Höyry on kevyin! Yhdestä vesiastiasta tulee monta sataa litraa höyryä!</vt:lpstr>
      <vt:lpstr>Jää on kevyempää kuin vesi. Jää kelluu veden päällä.</vt:lpstr>
      <vt:lpstr>Vesi laajenee eli tulee isommaksi, kun se jäätyy.</vt:lpstr>
      <vt:lpstr>Myös muilla aineilla on kolme olomuotoa!</vt:lpstr>
      <vt:lpstr>Kulta sulaa 1064 ⁰C. Kulta höyrystyy 2856 ⁰C. </vt:lpstr>
    </vt:vector>
  </TitlesOfParts>
  <Company>Vuolle Setlementti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</dc:title>
  <dc:creator>Susanna Aho</dc:creator>
  <cp:lastModifiedBy>Susanna Aho</cp:lastModifiedBy>
  <cp:revision>13</cp:revision>
  <dcterms:created xsi:type="dcterms:W3CDTF">2019-10-16T19:08:52Z</dcterms:created>
  <dcterms:modified xsi:type="dcterms:W3CDTF">2019-10-16T20:55:10Z</dcterms:modified>
</cp:coreProperties>
</file>