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345E-4C2D-438F-8339-9DB75C06BF68}" type="datetimeFigureOut">
              <a:rPr lang="fi-FI" smtClean="0"/>
              <a:t>28.2.2020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CBFF-BEA3-4D69-89AB-B4AD0425E5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453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345E-4C2D-438F-8339-9DB75C06BF68}" type="datetimeFigureOut">
              <a:rPr lang="fi-FI" smtClean="0"/>
              <a:t>28.2.2020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CBFF-BEA3-4D69-89AB-B4AD0425E5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4400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345E-4C2D-438F-8339-9DB75C06BF68}" type="datetimeFigureOut">
              <a:rPr lang="fi-FI" smtClean="0"/>
              <a:t>28.2.2020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CBFF-BEA3-4D69-89AB-B4AD0425E5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653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345E-4C2D-438F-8339-9DB75C06BF68}" type="datetimeFigureOut">
              <a:rPr lang="fi-FI" smtClean="0"/>
              <a:t>28.2.2020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CBFF-BEA3-4D69-89AB-B4AD0425E5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786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345E-4C2D-438F-8339-9DB75C06BF68}" type="datetimeFigureOut">
              <a:rPr lang="fi-FI" smtClean="0"/>
              <a:t>28.2.2020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CBFF-BEA3-4D69-89AB-B4AD0425E5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560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345E-4C2D-438F-8339-9DB75C06BF68}" type="datetimeFigureOut">
              <a:rPr lang="fi-FI" smtClean="0"/>
              <a:t>28.2.2020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CBFF-BEA3-4D69-89AB-B4AD0425E5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1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345E-4C2D-438F-8339-9DB75C06BF68}" type="datetimeFigureOut">
              <a:rPr lang="fi-FI" smtClean="0"/>
              <a:t>28.2.2020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CBFF-BEA3-4D69-89AB-B4AD0425E5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927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345E-4C2D-438F-8339-9DB75C06BF68}" type="datetimeFigureOut">
              <a:rPr lang="fi-FI" smtClean="0"/>
              <a:t>28.2.2020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CBFF-BEA3-4D69-89AB-B4AD0425E5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9917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345E-4C2D-438F-8339-9DB75C06BF68}" type="datetimeFigureOut">
              <a:rPr lang="fi-FI" smtClean="0"/>
              <a:t>28.2.2020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CBFF-BEA3-4D69-89AB-B4AD0425E5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179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345E-4C2D-438F-8339-9DB75C06BF68}" type="datetimeFigureOut">
              <a:rPr lang="fi-FI" smtClean="0"/>
              <a:t>28.2.2020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CBFF-BEA3-4D69-89AB-B4AD0425E5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26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1345E-4C2D-438F-8339-9DB75C06BF68}" type="datetimeFigureOut">
              <a:rPr lang="fi-FI" smtClean="0"/>
              <a:t>28.2.2020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CBFF-BEA3-4D69-89AB-B4AD0425E5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34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1345E-4C2D-438F-8339-9DB75C06BF68}" type="datetimeFigureOut">
              <a:rPr lang="fi-FI" smtClean="0"/>
              <a:t>28.2.2020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2CBFF-BEA3-4D69-89AB-B4AD0425E5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938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haun tulos: ilmassa pieni sydä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12574" r="11382" b="9902"/>
          <a:stretch/>
        </p:blipFill>
        <p:spPr bwMode="auto">
          <a:xfrm>
            <a:off x="5451566" y="304801"/>
            <a:ext cx="6067153" cy="61156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kstiruutu 2"/>
          <p:cNvSpPr txBox="1"/>
          <p:nvPr/>
        </p:nvSpPr>
        <p:spPr>
          <a:xfrm>
            <a:off x="714103" y="1619794"/>
            <a:ext cx="4171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J. Karjalainen:</a:t>
            </a:r>
          </a:p>
          <a:p>
            <a:r>
              <a:rPr lang="fi-FI" sz="2400" dirty="0" smtClean="0"/>
              <a:t>Ilmassa pieni sydän</a:t>
            </a:r>
          </a:p>
        </p:txBody>
      </p:sp>
      <p:pic>
        <p:nvPicPr>
          <p:cNvPr id="5" name="Picture 2" descr="nuot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03" y="2780303"/>
            <a:ext cx="2923812" cy="2923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06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haun tulos: ilmassa pieni sydä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12574" r="11382" b="9902"/>
          <a:stretch/>
        </p:blipFill>
        <p:spPr bwMode="auto">
          <a:xfrm>
            <a:off x="5451566" y="304801"/>
            <a:ext cx="6067153" cy="61156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nuot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532" y="1900737"/>
            <a:ext cx="2923812" cy="2923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671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haun tulos: ilmassa pieni sydä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12574" r="11382" b="9902"/>
          <a:stretch/>
        </p:blipFill>
        <p:spPr bwMode="auto">
          <a:xfrm>
            <a:off x="5451566" y="304801"/>
            <a:ext cx="6067153" cy="61156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714103" y="1619794"/>
            <a:ext cx="41714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Kaksi naista katselee</a:t>
            </a:r>
          </a:p>
          <a:p>
            <a:r>
              <a:rPr lang="fi-FI" sz="2400" dirty="0" err="1" smtClean="0"/>
              <a:t>Eessä</a:t>
            </a:r>
            <a:r>
              <a:rPr lang="fi-FI" sz="2400" dirty="0" smtClean="0"/>
              <a:t> suuren ikkunan</a:t>
            </a:r>
          </a:p>
          <a:p>
            <a:endParaRPr lang="fi-FI" sz="2400" dirty="0"/>
          </a:p>
        </p:txBody>
      </p:sp>
      <p:sp>
        <p:nvSpPr>
          <p:cNvPr id="7" name="Nuoli oikealle 6"/>
          <p:cNvSpPr/>
          <p:nvPr/>
        </p:nvSpPr>
        <p:spPr>
          <a:xfrm rot="207601">
            <a:off x="4106321" y="2273439"/>
            <a:ext cx="1790786" cy="611807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Nuoli oikealle 4"/>
          <p:cNvSpPr/>
          <p:nvPr/>
        </p:nvSpPr>
        <p:spPr>
          <a:xfrm rot="7804384">
            <a:off x="6940960" y="1191971"/>
            <a:ext cx="1790786" cy="611807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285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haun tulos: ilmassa pieni sydä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12574" r="11382" b="9902"/>
          <a:stretch/>
        </p:blipFill>
        <p:spPr bwMode="auto">
          <a:xfrm>
            <a:off x="5451566" y="304801"/>
            <a:ext cx="6067153" cy="61156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714103" y="1619794"/>
            <a:ext cx="4171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Eikä siinä sitten oikein enää</a:t>
            </a:r>
          </a:p>
          <a:p>
            <a:r>
              <a:rPr lang="fi-FI" sz="2400" dirty="0" smtClean="0"/>
              <a:t>Muuta olekaan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66131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haun tulos: ilmassa pieni sydä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12574" r="11382" b="9902"/>
          <a:stretch/>
        </p:blipFill>
        <p:spPr bwMode="auto">
          <a:xfrm>
            <a:off x="5451566" y="304801"/>
            <a:ext cx="6067153" cy="61156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714103" y="1619794"/>
            <a:ext cx="41714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Ilmassa pieni sydän</a:t>
            </a:r>
          </a:p>
          <a:p>
            <a:r>
              <a:rPr lang="fi-FI" sz="2400" dirty="0" smtClean="0"/>
              <a:t>Kulkurin hatun päällä</a:t>
            </a:r>
          </a:p>
          <a:p>
            <a:r>
              <a:rPr lang="fi-FI" sz="2400" dirty="0" smtClean="0"/>
              <a:t>Ilmassa sydän leijailee</a:t>
            </a:r>
          </a:p>
          <a:p>
            <a:endParaRPr lang="fi-FI" sz="2400" dirty="0"/>
          </a:p>
          <a:p>
            <a:r>
              <a:rPr lang="fi-FI" sz="2400" dirty="0" smtClean="0"/>
              <a:t>Ilmassa pieni sydän</a:t>
            </a:r>
          </a:p>
          <a:p>
            <a:r>
              <a:rPr lang="fi-FI" sz="2400" dirty="0" smtClean="0"/>
              <a:t>Sen lerppahatun päällä</a:t>
            </a:r>
          </a:p>
          <a:p>
            <a:r>
              <a:rPr lang="fi-FI" sz="2400" dirty="0" smtClean="0"/>
              <a:t>Ilmassa sydän leijailee</a:t>
            </a:r>
          </a:p>
        </p:txBody>
      </p:sp>
      <p:sp>
        <p:nvSpPr>
          <p:cNvPr id="7" name="Nuoli oikealle 6"/>
          <p:cNvSpPr/>
          <p:nvPr/>
        </p:nvSpPr>
        <p:spPr>
          <a:xfrm rot="207601">
            <a:off x="7589748" y="358281"/>
            <a:ext cx="1790786" cy="611807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294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haun tulos: ilmassa pieni sydä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12574" r="11382" b="9902"/>
          <a:stretch/>
        </p:blipFill>
        <p:spPr bwMode="auto">
          <a:xfrm>
            <a:off x="5451566" y="304801"/>
            <a:ext cx="6067153" cy="61156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714103" y="1619794"/>
            <a:ext cx="4171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Kulkuri soittaa kitaraa</a:t>
            </a:r>
          </a:p>
          <a:p>
            <a:r>
              <a:rPr lang="fi-FI" sz="2400" dirty="0" smtClean="0"/>
              <a:t>Lerppahattu, mikä lie</a:t>
            </a:r>
          </a:p>
        </p:txBody>
      </p:sp>
      <p:sp>
        <p:nvSpPr>
          <p:cNvPr id="7" name="Nuoli oikealle 6"/>
          <p:cNvSpPr/>
          <p:nvPr/>
        </p:nvSpPr>
        <p:spPr>
          <a:xfrm rot="1324400">
            <a:off x="7277442" y="1114343"/>
            <a:ext cx="1790786" cy="611807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838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haun tulos: ilmassa pieni sydä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12574" r="11382" b="9902"/>
          <a:stretch/>
        </p:blipFill>
        <p:spPr bwMode="auto">
          <a:xfrm>
            <a:off x="5451566" y="304801"/>
            <a:ext cx="6067153" cy="61156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714103" y="1619794"/>
            <a:ext cx="4171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Kulkuri soittaa kitaraa</a:t>
            </a:r>
          </a:p>
          <a:p>
            <a:r>
              <a:rPr lang="fi-FI" sz="2400" dirty="0" smtClean="0"/>
              <a:t>Ja pieni tyttö laulelee.</a:t>
            </a:r>
          </a:p>
        </p:txBody>
      </p:sp>
      <p:sp>
        <p:nvSpPr>
          <p:cNvPr id="7" name="Nuoli oikealle 6"/>
          <p:cNvSpPr/>
          <p:nvPr/>
        </p:nvSpPr>
        <p:spPr>
          <a:xfrm rot="1201449">
            <a:off x="5936325" y="2462732"/>
            <a:ext cx="1790786" cy="611807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424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haun tulos: ilmassa pieni sydä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12574" r="11382" b="9902"/>
          <a:stretch/>
        </p:blipFill>
        <p:spPr bwMode="auto">
          <a:xfrm>
            <a:off x="5451566" y="304801"/>
            <a:ext cx="6067153" cy="61156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714103" y="1619794"/>
            <a:ext cx="4171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Oven </a:t>
            </a:r>
            <a:r>
              <a:rPr lang="fi-FI" sz="2400" dirty="0" err="1" smtClean="0"/>
              <a:t>eessä</a:t>
            </a:r>
            <a:r>
              <a:rPr lang="fi-FI" sz="2400" dirty="0" smtClean="0"/>
              <a:t> portaalla</a:t>
            </a:r>
          </a:p>
          <a:p>
            <a:r>
              <a:rPr lang="fi-FI" sz="2400" dirty="0" smtClean="0"/>
              <a:t>Valtava lukko ovessa</a:t>
            </a:r>
          </a:p>
        </p:txBody>
      </p:sp>
      <p:sp>
        <p:nvSpPr>
          <p:cNvPr id="7" name="Nuoli oikealle 6"/>
          <p:cNvSpPr/>
          <p:nvPr/>
        </p:nvSpPr>
        <p:spPr>
          <a:xfrm rot="1201449">
            <a:off x="8940782" y="2323397"/>
            <a:ext cx="1790786" cy="611807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671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haun tulos: ilmassa pieni sydä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12574" r="11382" b="9902"/>
          <a:stretch/>
        </p:blipFill>
        <p:spPr bwMode="auto">
          <a:xfrm>
            <a:off x="5451566" y="304801"/>
            <a:ext cx="6067153" cy="61156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714103" y="1619794"/>
            <a:ext cx="4171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Kulkuri soittaa kitaraa</a:t>
            </a:r>
          </a:p>
          <a:p>
            <a:r>
              <a:rPr lang="fi-FI" sz="2400" dirty="0" smtClean="0"/>
              <a:t>Ja tyttö laulaa silmät </a:t>
            </a:r>
            <a:r>
              <a:rPr lang="fi-FI" sz="2400" dirty="0" err="1" smtClean="0"/>
              <a:t>kii</a:t>
            </a:r>
            <a:endParaRPr lang="fi-FI" sz="2400" dirty="0" smtClean="0"/>
          </a:p>
        </p:txBody>
      </p:sp>
      <p:sp>
        <p:nvSpPr>
          <p:cNvPr id="7" name="Nuoli oikealle 6"/>
          <p:cNvSpPr/>
          <p:nvPr/>
        </p:nvSpPr>
        <p:spPr>
          <a:xfrm rot="1201449">
            <a:off x="7355822" y="1252243"/>
            <a:ext cx="1790786" cy="611807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Nuoli oikealle 4"/>
          <p:cNvSpPr/>
          <p:nvPr/>
        </p:nvSpPr>
        <p:spPr>
          <a:xfrm rot="1201449">
            <a:off x="5843753" y="2383669"/>
            <a:ext cx="1790786" cy="611807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369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haun tulos: ilmassa pieni sydä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12574" r="11382" b="9902"/>
          <a:stretch/>
        </p:blipFill>
        <p:spPr bwMode="auto">
          <a:xfrm>
            <a:off x="5451566" y="304801"/>
            <a:ext cx="6067153" cy="61156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714103" y="1619794"/>
            <a:ext cx="41714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Ilmassa pieni sydän</a:t>
            </a:r>
          </a:p>
          <a:p>
            <a:r>
              <a:rPr lang="fi-FI" sz="2400" dirty="0" smtClean="0"/>
              <a:t>Kulkurin hatun päällä</a:t>
            </a:r>
          </a:p>
          <a:p>
            <a:r>
              <a:rPr lang="fi-FI" sz="2400" dirty="0" smtClean="0"/>
              <a:t>Ilmassa sydän leijailee</a:t>
            </a:r>
          </a:p>
          <a:p>
            <a:endParaRPr lang="fi-FI" sz="2400" dirty="0"/>
          </a:p>
          <a:p>
            <a:r>
              <a:rPr lang="fi-FI" sz="2400" dirty="0" smtClean="0"/>
              <a:t>Ilmassa pieni sydän</a:t>
            </a:r>
          </a:p>
          <a:p>
            <a:r>
              <a:rPr lang="fi-FI" sz="2400" dirty="0" smtClean="0"/>
              <a:t>Sen lerppahatun päällä</a:t>
            </a:r>
          </a:p>
          <a:p>
            <a:r>
              <a:rPr lang="fi-FI" sz="2400" dirty="0" smtClean="0"/>
              <a:t>Ilmassa sydän leijailee</a:t>
            </a:r>
          </a:p>
        </p:txBody>
      </p:sp>
      <p:sp>
        <p:nvSpPr>
          <p:cNvPr id="7" name="Nuoli oikealle 6"/>
          <p:cNvSpPr/>
          <p:nvPr/>
        </p:nvSpPr>
        <p:spPr>
          <a:xfrm rot="207601">
            <a:off x="7589748" y="358281"/>
            <a:ext cx="1790786" cy="611807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65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haun tulos: ilmassa pieni sydä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12574" r="11382" b="9902"/>
          <a:stretch/>
        </p:blipFill>
        <p:spPr bwMode="auto">
          <a:xfrm>
            <a:off x="5451566" y="304801"/>
            <a:ext cx="6067153" cy="61156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714103" y="1619794"/>
            <a:ext cx="4171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Oven </a:t>
            </a:r>
            <a:r>
              <a:rPr lang="fi-FI" sz="2400" dirty="0" err="1" smtClean="0"/>
              <a:t>eessä</a:t>
            </a:r>
            <a:r>
              <a:rPr lang="fi-FI" sz="2400" dirty="0" smtClean="0"/>
              <a:t> portaalla</a:t>
            </a:r>
          </a:p>
          <a:p>
            <a:r>
              <a:rPr lang="fi-FI" sz="2400" dirty="0" smtClean="0"/>
              <a:t>On pieni lintu häkissä</a:t>
            </a:r>
          </a:p>
        </p:txBody>
      </p:sp>
      <p:sp>
        <p:nvSpPr>
          <p:cNvPr id="7" name="Nuoli oikealle 6"/>
          <p:cNvSpPr/>
          <p:nvPr/>
        </p:nvSpPr>
        <p:spPr>
          <a:xfrm rot="1201449">
            <a:off x="8331180" y="4413454"/>
            <a:ext cx="1790786" cy="611807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306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haun tulos: ilmassa pieni sydä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12574" r="11382" b="9902"/>
          <a:stretch/>
        </p:blipFill>
        <p:spPr bwMode="auto">
          <a:xfrm>
            <a:off x="5451566" y="304801"/>
            <a:ext cx="6067153" cy="61156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714103" y="1619794"/>
            <a:ext cx="4171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Kulkuri soittaa kitaraa</a:t>
            </a:r>
          </a:p>
          <a:p>
            <a:r>
              <a:rPr lang="fi-FI" sz="2400" dirty="0" smtClean="0"/>
              <a:t>Ja tyttö laulaa silmät </a:t>
            </a:r>
            <a:r>
              <a:rPr lang="fi-FI" sz="2400" dirty="0" err="1" smtClean="0"/>
              <a:t>kii</a:t>
            </a:r>
            <a:endParaRPr lang="fi-FI" sz="2400" dirty="0" smtClean="0"/>
          </a:p>
        </p:txBody>
      </p:sp>
      <p:sp>
        <p:nvSpPr>
          <p:cNvPr id="7" name="Nuoli oikealle 6"/>
          <p:cNvSpPr/>
          <p:nvPr/>
        </p:nvSpPr>
        <p:spPr>
          <a:xfrm rot="1201449">
            <a:off x="7355822" y="1252243"/>
            <a:ext cx="1790786" cy="611807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Nuoli oikealle 4"/>
          <p:cNvSpPr/>
          <p:nvPr/>
        </p:nvSpPr>
        <p:spPr>
          <a:xfrm rot="1201449">
            <a:off x="5843753" y="2383669"/>
            <a:ext cx="1790786" cy="611807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672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haun tulos: ilmassa pieni sydä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12574" r="11382" b="9902"/>
          <a:stretch/>
        </p:blipFill>
        <p:spPr bwMode="auto">
          <a:xfrm>
            <a:off x="5451566" y="304801"/>
            <a:ext cx="6067153" cy="61156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714103" y="1619794"/>
            <a:ext cx="41714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Ilmassa pieni sydän</a:t>
            </a:r>
          </a:p>
          <a:p>
            <a:r>
              <a:rPr lang="fi-FI" sz="2400" dirty="0" smtClean="0"/>
              <a:t>Kulkurin hatun päällä</a:t>
            </a:r>
          </a:p>
          <a:p>
            <a:r>
              <a:rPr lang="fi-FI" sz="2400" dirty="0" smtClean="0"/>
              <a:t>Ilmassa sydän leijailee</a:t>
            </a:r>
          </a:p>
          <a:p>
            <a:endParaRPr lang="fi-FI" sz="2400" dirty="0"/>
          </a:p>
          <a:p>
            <a:r>
              <a:rPr lang="fi-FI" sz="2400" dirty="0" smtClean="0"/>
              <a:t>Ilmassa pieni sydän</a:t>
            </a:r>
          </a:p>
          <a:p>
            <a:r>
              <a:rPr lang="fi-FI" sz="2400" dirty="0" smtClean="0"/>
              <a:t>Sen lerppahatun päällä</a:t>
            </a:r>
          </a:p>
          <a:p>
            <a:r>
              <a:rPr lang="fi-FI" sz="2400" dirty="0" smtClean="0"/>
              <a:t>Ilmassa sydän leijailee</a:t>
            </a:r>
          </a:p>
        </p:txBody>
      </p:sp>
      <p:sp>
        <p:nvSpPr>
          <p:cNvPr id="7" name="Nuoli oikealle 6"/>
          <p:cNvSpPr/>
          <p:nvPr/>
        </p:nvSpPr>
        <p:spPr>
          <a:xfrm rot="207601">
            <a:off x="7589748" y="358281"/>
            <a:ext cx="1790786" cy="611807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233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118</Words>
  <Application>Microsoft Office PowerPoint</Application>
  <PresentationFormat>Laajakuva</PresentationFormat>
  <Paragraphs>39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Vuolle Setlementti 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Susanna Aho</dc:creator>
  <cp:lastModifiedBy>Susanna Aho</cp:lastModifiedBy>
  <cp:revision>3</cp:revision>
  <dcterms:created xsi:type="dcterms:W3CDTF">2020-02-28T10:02:21Z</dcterms:created>
  <dcterms:modified xsi:type="dcterms:W3CDTF">2020-02-28T10:17:41Z</dcterms:modified>
</cp:coreProperties>
</file>